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Default Extension="svg" ContentType="image/svg+xml"/>
  <Override PartName="/ppt/arch/theme/theme1.xml" ContentType="application/vnd.openxmlformats-officedocument.theme+xml"/>
  <Override PartName="/ppt/arch/slideMasters/slideMaster1.xml" ContentType="application/vnd.openxmlformats-officedocument.presentationml.slideMaster+xml"/>
  <Override PartName="/ppt/arch/slideMasters/theme/theme2.xml" ContentType="application/vnd.openxmlformats-officedocument.theme+xml"/>
  <Override PartName="/ppt/arch/slideLayouts/slideLayout1.xml" ContentType="application/vnd.openxmlformats-officedocument.presentationml.slideLayout+xml"/>
  <Override PartName="/ppt/arch/slideLayouts/slideLayout2.xml" ContentType="application/vnd.openxmlformats-officedocument.presentationml.slideLayout+xml"/>
  <Override PartName="/ppt/arch/slideLayouts/slideLayout3.xml" ContentType="application/vnd.openxmlformats-officedocument.presentationml.slideLayout+xml"/>
  <Override PartName="/ppt/arch/slideLayouts/slideLayout4.xml" ContentType="application/vnd.openxmlformats-officedocument.presentationml.slideLayout+xml"/>
  <Override PartName="/ppt/arch/slideLayouts/slideLayout5.xml" ContentType="application/vnd.openxmlformats-officedocument.presentationml.slideLayout+xml"/>
  <Override PartName="/ppt/arch/slideLayouts/slideLayout6.xml" ContentType="application/vnd.openxmlformats-officedocument.presentationml.slideLayout+xml"/>
  <Override PartName="/ppt/slides/slide33.xml" ContentType="application/vnd.openxmlformats-officedocument.presentationml.slide+xml"/>
  <Override PartName="/ppt/arch/notesSlides/notesSlide1.xml" ContentType="application/vnd.openxmlformats-officedocument.presentationml.notesSlide+xml"/>
  <Override PartName="/ppt/slides/slide34.xml" ContentType="application/vnd.openxmlformats-officedocument.presentationml.slide+xml"/>
  <Override PartName="/ppt/arch/notesSlides/notesSlide2.xml" ContentType="application/vnd.openxmlformats-officedocument.presentationml.notesSlide+xml"/>
  <Override PartName="/ppt/slides/slide35.xml" ContentType="application/vnd.openxmlformats-officedocument.presentationml.slide+xml"/>
  <Override PartName="/ppt/arch/notesSlides/notesSlide3.xml" ContentType="application/vnd.openxmlformats-officedocument.presentationml.notesSlide+xml"/>
  <Override PartName="/ppt/slides/slide40.xml" ContentType="application/vnd.openxmlformats-officedocument.presentationml.slide+xml"/>
  <Override PartName="/ppt/arch/notesSlides/notesSlide8.xml" ContentType="application/vnd.openxmlformats-officedocument.presentationml.notesSlide+xml"/>
  <Override PartName="/ppt/slides/slide41.xml" ContentType="application/vnd.openxmlformats-officedocument.presentationml.slide+xml"/>
  <Override PartName="/ppt/arch/notesSlides/notesSlide9.xml" ContentType="application/vnd.openxmlformats-officedocument.presentationml.notesSlide+xml"/>
  <Override PartName="/ppt/lifecycle/theme/theme1.xml" ContentType="application/vnd.openxmlformats-officedocument.theme+xml"/>
  <Override PartName="/ppt/lifecycle/slideMasters/slideMaster1.xml" ContentType="application/vnd.openxmlformats-officedocument.presentationml.slideMaster+xml"/>
  <Override PartName="/ppt/lifecycle/slideMasters/theme/theme2.xml" ContentType="application/vnd.openxmlformats-officedocument.theme+xml"/>
  <Override PartName="/ppt/lifecycle/slideLayouts/slideLayout1.xml" ContentType="application/vnd.openxmlformats-officedocument.presentationml.slideLayout+xml"/>
  <Override PartName="/ppt/lifecycle/slideLayouts/slideLayout2.xml" ContentType="application/vnd.openxmlformats-officedocument.presentationml.slideLayout+xml"/>
  <Override PartName="/ppt/lifecycle/slideLayouts/slideLayout3.xml" ContentType="application/vnd.openxmlformats-officedocument.presentationml.slideLayout+xml"/>
  <Override PartName="/ppt/lifecycle/slideLayouts/slideLayout4.xml" ContentType="application/vnd.openxmlformats-officedocument.presentationml.slideLayout+xml"/>
  <Override PartName="/ppt/lifecycle/slideLayouts/slideLayout5.xml" ContentType="application/vnd.openxmlformats-officedocument.presentationml.slideLayout+xml"/>
  <Override PartName="/ppt/lifecycle/slideLayouts/slideLayout6.xml" ContentType="application/vnd.openxmlformats-officedocument.presentationml.slideLayout+xml"/>
  <Override PartName="/ppt/slides/slide101.xml" ContentType="application/vnd.openxmlformats-officedocument.presentationml.slide+xml"/>
  <Override PartName="/ppt/lifecycle/notesSlides/notesSlide1.xml" ContentType="application/vnd.openxmlformats-officedocument.presentationml.notesSlide+xml"/>
  <Override PartName="/ppt/slides/slide102.xml" ContentType="application/vnd.openxmlformats-officedocument.presentationml.slide+xml"/>
  <Override PartName="/ppt/lifecycle/notesSlides/notesSlide2.xml" ContentType="application/vnd.openxmlformats-officedocument.presentationml.notesSlide+xml"/>
  <Override PartName="/ppt/slides/slide103.xml" ContentType="application/vnd.openxmlformats-officedocument.presentationml.slide+xml"/>
  <Override PartName="/ppt/lifecycle/notesSlides/notesSlide3.xml" ContentType="application/vnd.openxmlformats-officedocument.presentationml.notesSlide+xml"/>
  <Override PartName="/ppt/slides/slide104.xml" ContentType="application/vnd.openxmlformats-officedocument.presentationml.slide+xml"/>
  <Override PartName="/ppt/lifecycle/notesSlides/notesSlide4.xml" ContentType="application/vnd.openxmlformats-officedocument.presentationml.notesSlide+xml"/>
  <Override PartName="/ppt/slides/slide105.xml" ContentType="application/vnd.openxmlformats-officedocument.presentationml.slide+xml"/>
  <Override PartName="/ppt/lifecycle/notesSlides/notesSlide5.xml" ContentType="application/vnd.openxmlformats-officedocument.presentationml.notesSlide+xml"/>
  <Override PartName="/ppt/slides/slide106.xml" ContentType="application/vnd.openxmlformats-officedocument.presentationml.slide+xml"/>
  <Override PartName="/ppt/lifecycle/notesSlides/notesSlide6.xml" ContentType="application/vnd.openxmlformats-officedocument.presentationml.notesSlide+xml"/>
  <Override PartName="/ppt/slides/slide107.xml" ContentType="application/vnd.openxmlformats-officedocument.presentationml.slide+xml"/>
  <Override PartName="/ppt/lifecycle/notesSlides/notesSlide7.xml" ContentType="application/vnd.openxmlformats-officedocument.presentationml.notesSlide+xml"/>
  <Override PartName="/ppt/slides/slide108.xml" ContentType="application/vnd.openxmlformats-officedocument.presentationml.slide+xml"/>
  <Override PartName="/ppt/lifecycle/notesSlides/notesSlide8.xml" ContentType="application/vnd.openxmlformats-officedocument.presentationml.notesSlide+xml"/>
  <Override PartName="/ppt/slides/slide109.xml" ContentType="application/vnd.openxmlformats-officedocument.presentationml.slide+xml"/>
  <Override PartName="/ppt/lifecycle/notesSlides/notesSlide9.xml" ContentType="application/vnd.openxmlformats-officedocument.presentationml.notesSlide+xml"/>
  <Override PartName="/ppt/slides/slide110.xml" ContentType="application/vnd.openxmlformats-officedocument.presentationml.slide+xml"/>
  <Override PartName="/ppt/lifecycle/notesSlides/notesSlide10.xml" ContentType="application/vnd.openxmlformats-officedocument.presentationml.notesSlide+xml"/>
  <Override PartName="/ppt/slides/slide111.xml" ContentType="application/vnd.openxmlformats-officedocument.presentationml.slide+xml"/>
  <Override PartName="/ppt/lifecycle/notesSlides/notesSlide1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7629437588e406c" /><Relationship Type="http://schemas.openxmlformats.org/officeDocument/2006/relationships/extended-properties" Target="/docProps/app.xml" Id="R014c193b2fb1436f" /><Relationship Type="http://schemas.openxmlformats.org/officeDocument/2006/relationships/officeDocument" Target="/ppt/presentation.xml" Id="R39e64daa81e14025" /></Relationships>
</file>

<file path=ppt/presentation.xml><?xml version="1.0" encoding="utf-8"?>
<p:presentation xmlns:p="http://schemas.openxmlformats.org/presentationml/2006/main">
  <p:sldMasterIdLst>
    <p:sldMasterId xmlns:r="http://schemas.openxmlformats.org/officeDocument/2006/relationships" id="2147483648" r:id="Rbcb6c177007e489a"/>
    <p:sldMasterId xmlns:ns0="http://schemas.openxmlformats.org/officeDocument/2006/relationships" id="2147483701" ns0:id="rIdArchMaster1"/>
    <p:sldMasterId xmlns:ns0="http://schemas.openxmlformats.org/officeDocument/2006/relationships" id="2147483802" ns0:id="rIdLifecycleMaster2"/>
  </p:sldMasterIdLst>
  <p:notesMasterIdLst>
    <p:notesMasterId xmlns:r="http://schemas.openxmlformats.org/officeDocument/2006/relationships" r:id="R174a84768953476d"/>
  </p:notesMasterIdLst>
  <p:sldIdLst>
    <p:sldId xmlns:r="http://schemas.openxmlformats.org/officeDocument/2006/relationships" id="256" r:id="R0e84060cf4f34e96"/>
    <p:sldId xmlns:r="http://schemas.openxmlformats.org/officeDocument/2006/relationships" id="257" r:id="Ra29790421d5b4da2"/>
    <p:sldId xmlns:ns1="http://schemas.openxmlformats.org/officeDocument/2006/relationships" id="2001" ns1:id="rIdNewArchitecture1"/>
    <p:sldId xmlns:ns1="http://schemas.openxmlformats.org/officeDocument/2006/relationships" id="2002" ns1:id="rIdNewArchitecture2"/>
    <p:sldId xmlns:ns1="http://schemas.openxmlformats.org/officeDocument/2006/relationships" id="2003" ns1:id="rIdNewArchitecture3"/>
    <p:sldId xmlns:ns1="http://schemas.openxmlformats.org/officeDocument/2006/relationships" id="2110" ns1:id="rIdLifeSlideplugin-install"/>
    <p:sldId xmlns:ns1="http://schemas.openxmlformats.org/officeDocument/2006/relationships" id="2111" ns1:id="rIdLifeSlideplugin-build"/>
    <p:sldId xmlns:ns1="http://schemas.openxmlformats.org/officeDocument/2006/relationships" id="2112" ns1:id="rIdLifeSlideplugin-ready"/>
    <p:sldId xmlns:ns1="http://schemas.openxmlformats.org/officeDocument/2006/relationships" id="2113" ns1:id="rIdLifeSlideplugin-invoke"/>
    <p:sldId xmlns:ns1="http://schemas.openxmlformats.org/officeDocument/2006/relationships" id="2114" ns1:id="rIdLifeSlideplugin-local"/>
    <p:sldId xmlns:ns1="http://schemas.openxmlformats.org/officeDocument/2006/relationships" id="2115" ns1:id="rIdLifeSliderunner-create"/>
    <p:sldId xmlns:ns1="http://schemas.openxmlformats.org/officeDocument/2006/relationships" id="2116" ns1:id="rIdLifeSliderunner-modes"/>
    <p:sldId xmlns:ns1="http://schemas.openxmlformats.org/officeDocument/2006/relationships" id="2117" ns1:id="rIdLifeSliderunner-remove"/>
    <p:sldId xmlns:ns1="http://schemas.openxmlformats.org/officeDocument/2006/relationships" id="2118" ns1:id="rIdLifeSlideagent-acquire"/>
    <p:sldId xmlns:ns1="http://schemas.openxmlformats.org/officeDocument/2006/relationships" id="2119" ns1:id="rIdLifeSlideagent-execute"/>
    <p:sldId xmlns:ns1="http://schemas.openxmlformats.org/officeDocument/2006/relationships" id="2120" ns1:id="rIdLifeSlideagent-release"/>
    <p:sldId xmlns:ns1="http://schemas.openxmlformats.org/officeDocument/2006/relationships" id="2008" ns1:id="rIdNewArchitecture8"/>
    <p:sldId xmlns:ns1="http://schemas.openxmlformats.org/officeDocument/2006/relationships" id="2009" ns1:id="rIdNewArchitecture9"/>
    <p:sldId xmlns:r="http://schemas.openxmlformats.org/officeDocument/2006/relationships" id="260" r:id="Rec60576065874dcd"/>
    <p:sldId xmlns:r="http://schemas.openxmlformats.org/officeDocument/2006/relationships" id="261" r:id="R09eb96cb7dd24c80"/>
    <p:sldId xmlns:r="http://schemas.openxmlformats.org/officeDocument/2006/relationships" id="262" r:id="R7090b98a732b42c1"/>
    <p:sldId xmlns:r="http://schemas.openxmlformats.org/officeDocument/2006/relationships" id="263" r:id="R165eec3d9015496f"/>
    <p:sldId xmlns:r="http://schemas.openxmlformats.org/officeDocument/2006/relationships" id="264" r:id="Rbaa60db9e477460f"/>
    <p:sldId xmlns:r="http://schemas.openxmlformats.org/officeDocument/2006/relationships" id="265" r:id="Rb3cc5f6ae04048d9"/>
    <p:sldId xmlns:r="http://schemas.openxmlformats.org/officeDocument/2006/relationships" id="266" r:id="R9fc56eb481a74e53"/>
    <p:sldId xmlns:r="http://schemas.openxmlformats.org/officeDocument/2006/relationships" id="267" r:id="R270ad8002fff498a"/>
    <p:sldId xmlns:r="http://schemas.openxmlformats.org/officeDocument/2006/relationships" id="268" r:id="R29339d18170d40b5"/>
    <p:sldId xmlns:r="http://schemas.openxmlformats.org/officeDocument/2006/relationships" id="269" r:id="R40676369106a45fc"/>
    <p:sldId xmlns:r="http://schemas.openxmlformats.org/officeDocument/2006/relationships" id="270" r:id="R4f5f43ac18a7405c"/>
    <p:sldId xmlns:r="http://schemas.openxmlformats.org/officeDocument/2006/relationships" id="271" r:id="Ra3d1cf0f7c72483f"/>
    <p:sldId xmlns:r="http://schemas.openxmlformats.org/officeDocument/2006/relationships" id="272" r:id="Rb933440bcc994ac4"/>
    <p:sldId xmlns:r="http://schemas.openxmlformats.org/officeDocument/2006/relationships" id="273" r:id="Rc6cd5592e21e4b2e"/>
    <p:sldId xmlns:r="http://schemas.openxmlformats.org/officeDocument/2006/relationships" id="274" r:id="R0cd9ddfb7e494811"/>
    <p:sldId xmlns:r="http://schemas.openxmlformats.org/officeDocument/2006/relationships" id="275" r:id="Rb157bdc246c34cfe"/>
    <p:sldId xmlns:r="http://schemas.openxmlformats.org/officeDocument/2006/relationships" id="276" r:id="R53a98772f38a4852"/>
    <p:sldId xmlns:r="http://schemas.openxmlformats.org/officeDocument/2006/relationships" id="277" r:id="R2878ea85e21a474c"/>
    <p:sldId xmlns:r="http://schemas.openxmlformats.org/officeDocument/2006/relationships" id="278" r:id="R582a18f7627e40ae"/>
    <p:sldId xmlns:r="http://schemas.openxmlformats.org/officeDocument/2006/relationships" id="279" r:id="R6ec3b173e10a4d34"/>
    <p:sldId xmlns:r="http://schemas.openxmlformats.org/officeDocument/2006/relationships" id="280" r:id="R647f8ba6ddf54eb3"/>
    <p:sldId xmlns:r="http://schemas.openxmlformats.org/officeDocument/2006/relationships" id="281" r:id="Rae4b8e074a324b58"/>
    <p:sldId xmlns:r="http://schemas.openxmlformats.org/officeDocument/2006/relationships" id="282" r:id="R713fa590301945eb"/>
    <p:sldId xmlns:r="http://schemas.openxmlformats.org/officeDocument/2006/relationships" id="283" r:id="Rb94350bfca0c4f18"/>
    <p:sldId xmlns:r="http://schemas.openxmlformats.org/officeDocument/2006/relationships" id="284" r:id="Rdcf6b516814a4ed8"/>
    <p:sldId xmlns:r="http://schemas.openxmlformats.org/officeDocument/2006/relationships" id="285" r:id="R3aaa023991254dec"/>
    <p:sldId xmlns:r="http://schemas.openxmlformats.org/officeDocument/2006/relationships" id="286" r:id="R3a027a27c0664a28"/>
    <p:sldId xmlns:r="http://schemas.openxmlformats.org/officeDocument/2006/relationships" id="287" r:id="R38974b651fc847a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standalone='yes'?>
<Relationships xmlns="http://schemas.openxmlformats.org/package/2006/relationships"><Relationship Type="http://schemas.openxmlformats.org/officeDocument/2006/relationships/theme" Target="/ppt/theme/theme1.xml" Id="R2d299ee9f26f4dea"/><Relationship Type="http://schemas.openxmlformats.org/officeDocument/2006/relationships/slideMaster" Target="/ppt/slideMasters/slideMaster1.xml" Id="Rbcb6c177007e489a"/><Relationship Type="http://schemas.openxmlformats.org/officeDocument/2006/relationships/notesMaster" Target="/ppt/notesMasters/notesMaster1.xml" Id="R174a84768953476d"/><Relationship Type="http://schemas.openxmlformats.org/officeDocument/2006/relationships/presProps" Target="/ppt/presProps.xml" Id="R04efe0b7b759426f"/><Relationship Type="http://schemas.openxmlformats.org/officeDocument/2006/relationships/tableStyles" Target="/ppt/tableStyles.xml" Id="R5babf42a4f8b470e"/><Relationship Type="http://schemas.openxmlformats.org/officeDocument/2006/relationships/slide" Target="/ppt/slides/slide1.xml" Id="R0e84060cf4f34e96"/><Relationship Type="http://schemas.openxmlformats.org/officeDocument/2006/relationships/slide" Target="/ppt/slides/slide2.xml" Id="Ra29790421d5b4da2"/><Relationship Type="http://schemas.openxmlformats.org/officeDocument/2006/relationships/slide" Target="/ppt/slides/slide5.xml" Id="Rec60576065874dcd"/><Relationship Type="http://schemas.openxmlformats.org/officeDocument/2006/relationships/slide" Target="/ppt/slides/slide6.xml" Id="R09eb96cb7dd24c80"/><Relationship Type="http://schemas.openxmlformats.org/officeDocument/2006/relationships/slide" Target="/ppt/slides/slide7.xml" Id="R7090b98a732b42c1"/><Relationship Type="http://schemas.openxmlformats.org/officeDocument/2006/relationships/slide" Target="/ppt/slides/slide8.xml" Id="R165eec3d9015496f"/><Relationship Type="http://schemas.openxmlformats.org/officeDocument/2006/relationships/slide" Target="/ppt/slides/slide9.xml" Id="Rbaa60db9e477460f"/><Relationship Type="http://schemas.openxmlformats.org/officeDocument/2006/relationships/slide" Target="/ppt/slides/slide10.xml" Id="Rb3cc5f6ae04048d9"/><Relationship Type="http://schemas.openxmlformats.org/officeDocument/2006/relationships/slide" Target="/ppt/slides/slide11.xml" Id="R9fc56eb481a74e53"/><Relationship Type="http://schemas.openxmlformats.org/officeDocument/2006/relationships/slide" Target="/ppt/slides/slide12.xml" Id="R270ad8002fff498a"/><Relationship Type="http://schemas.openxmlformats.org/officeDocument/2006/relationships/slide" Target="/ppt/slides/slide13.xml" Id="R29339d18170d40b5"/><Relationship Type="http://schemas.openxmlformats.org/officeDocument/2006/relationships/slide" Target="/ppt/slides/slide14.xml" Id="R40676369106a45fc"/><Relationship Type="http://schemas.openxmlformats.org/officeDocument/2006/relationships/slide" Target="/ppt/slides/slide15.xml" Id="R4f5f43ac18a7405c"/><Relationship Type="http://schemas.openxmlformats.org/officeDocument/2006/relationships/slide" Target="/ppt/slides/slide16.xml" Id="Ra3d1cf0f7c72483f"/><Relationship Type="http://schemas.openxmlformats.org/officeDocument/2006/relationships/slide" Target="/ppt/slides/slide17.xml" Id="Rb933440bcc994ac4"/><Relationship Type="http://schemas.openxmlformats.org/officeDocument/2006/relationships/slide" Target="/ppt/slides/slide18.xml" Id="Rc6cd5592e21e4b2e"/><Relationship Type="http://schemas.openxmlformats.org/officeDocument/2006/relationships/slide" Target="/ppt/slides/slide19.xml" Id="R0cd9ddfb7e494811"/><Relationship Type="http://schemas.openxmlformats.org/officeDocument/2006/relationships/slide" Target="/ppt/slides/slide20.xml" Id="Rb157bdc246c34cfe"/><Relationship Type="http://schemas.openxmlformats.org/officeDocument/2006/relationships/slide" Target="/ppt/slides/slide21.xml" Id="R53a98772f38a4852"/><Relationship Type="http://schemas.openxmlformats.org/officeDocument/2006/relationships/slide" Target="/ppt/slides/slide22.xml" Id="R2878ea85e21a474c"/><Relationship Type="http://schemas.openxmlformats.org/officeDocument/2006/relationships/slide" Target="/ppt/slides/slide23.xml" Id="R582a18f7627e40ae"/><Relationship Type="http://schemas.openxmlformats.org/officeDocument/2006/relationships/slide" Target="/ppt/slides/slide24.xml" Id="R6ec3b173e10a4d34"/><Relationship Type="http://schemas.openxmlformats.org/officeDocument/2006/relationships/slide" Target="/ppt/slides/slide25.xml" Id="R647f8ba6ddf54eb3"/><Relationship Type="http://schemas.openxmlformats.org/officeDocument/2006/relationships/slide" Target="/ppt/slides/slide26.xml" Id="Rae4b8e074a324b58"/><Relationship Type="http://schemas.openxmlformats.org/officeDocument/2006/relationships/slide" Target="/ppt/slides/slide27.xml" Id="R713fa590301945eb"/><Relationship Type="http://schemas.openxmlformats.org/officeDocument/2006/relationships/slide" Target="/ppt/slides/slide28.xml" Id="Rb94350bfca0c4f18"/><Relationship Type="http://schemas.openxmlformats.org/officeDocument/2006/relationships/slide" Target="/ppt/slides/slide29.xml" Id="Rdcf6b516814a4ed8"/><Relationship Type="http://schemas.openxmlformats.org/officeDocument/2006/relationships/slide" Target="/ppt/slides/slide30.xml" Id="R3aaa023991254dec"/><Relationship Type="http://schemas.openxmlformats.org/officeDocument/2006/relationships/slide" Target="/ppt/slides/slide31.xml" Id="R3a027a27c0664a28"/><Relationship Type="http://schemas.openxmlformats.org/officeDocument/2006/relationships/slide" Target="/ppt/slides/slide32.xml" Id="R38974b651fc847a3"/><Relationship Id="rIdNewArchitecture1" Type="http://schemas.openxmlformats.org/officeDocument/2006/relationships/slide" Target="/ppt/slides/slide33.xml"/><Relationship Id="rIdNewArchitecture2" Type="http://schemas.openxmlformats.org/officeDocument/2006/relationships/slide" Target="/ppt/slides/slide34.xml"/><Relationship Id="rIdNewArchitecture3" Type="http://schemas.openxmlformats.org/officeDocument/2006/relationships/slide" Target="/ppt/slides/slide35.xml"/><Relationship Id="rIdNewArchitecture8" Type="http://schemas.openxmlformats.org/officeDocument/2006/relationships/slide" Target="/ppt/slides/slide40.xml"/><Relationship Id="rIdNewArchitecture9" Type="http://schemas.openxmlformats.org/officeDocument/2006/relationships/slide" Target="/ppt/slides/slide41.xml"/><Relationship Id="rIdArchMaster1" Type="http://schemas.openxmlformats.org/officeDocument/2006/relationships/slideMaster" Target="/ppt/arch/slideMasters/slideMaster1.xml"/><Relationship Id="rIdLifeSlideplugin-install" Type="http://schemas.openxmlformats.org/officeDocument/2006/relationships/slide" Target="/ppt/slides/slide101.xml"/><Relationship Id="rIdLifeSlideplugin-build" Type="http://schemas.openxmlformats.org/officeDocument/2006/relationships/slide" Target="/ppt/slides/slide102.xml"/><Relationship Id="rIdLifeSlideplugin-ready" Type="http://schemas.openxmlformats.org/officeDocument/2006/relationships/slide" Target="/ppt/slides/slide103.xml"/><Relationship Id="rIdLifeSlideplugin-invoke" Type="http://schemas.openxmlformats.org/officeDocument/2006/relationships/slide" Target="/ppt/slides/slide104.xml"/><Relationship Id="rIdLifeSlideplugin-local" Type="http://schemas.openxmlformats.org/officeDocument/2006/relationships/slide" Target="/ppt/slides/slide105.xml"/><Relationship Id="rIdLifeSliderunner-create" Type="http://schemas.openxmlformats.org/officeDocument/2006/relationships/slide" Target="/ppt/slides/slide106.xml"/><Relationship Id="rIdLifeSliderunner-modes" Type="http://schemas.openxmlformats.org/officeDocument/2006/relationships/slide" Target="/ppt/slides/slide107.xml"/><Relationship Id="rIdLifeSliderunner-remove" Type="http://schemas.openxmlformats.org/officeDocument/2006/relationships/slide" Target="/ppt/slides/slide108.xml"/><Relationship Id="rIdLifeSlideagent-acquire" Type="http://schemas.openxmlformats.org/officeDocument/2006/relationships/slide" Target="/ppt/slides/slide109.xml"/><Relationship Id="rIdLifeSlideagent-execute" Type="http://schemas.openxmlformats.org/officeDocument/2006/relationships/slide" Target="/ppt/slides/slide110.xml"/><Relationship Id="rIdLifeSlideagent-release" Type="http://schemas.openxmlformats.org/officeDocument/2006/relationships/slide" Target="/ppt/slides/slide111.xml"/><Relationship Id="rIdLifecycleMaster2" Type="http://schemas.openxmlformats.org/officeDocument/2006/relationships/slideMaster" Target="/ppt/lifecycle/slideMasters/slideMaster1.xml"/></Relationships>
</file>

<file path=ppt/arch/notesSlides/_rels/notesSlide1.xml.rels><?xml version='1.0' encoding='utf-8' standalone='yes'?>
<Relationships xmlns="http://schemas.openxmlformats.org/package/2006/relationships"><Relationship Type="http://schemas.openxmlformats.org/officeDocument/2006/relationships/slide" Target="/ppt/slides/slide33.xml" Id="Rcb0b07a0098e4e66"/><Relationship Type="http://schemas.openxmlformats.org/officeDocument/2006/relationships/notesMaster" Target="/ppt/notesMasters/notesMaster1.xml" Id="R901b804563e0441f"/></Relationships>
</file>

<file path=ppt/arch/notesSlides/_rels/notesSlide2.xml.rels><?xml version='1.0' encoding='utf-8' standalone='yes'?>
<Relationships xmlns="http://schemas.openxmlformats.org/package/2006/relationships"><Relationship Type="http://schemas.openxmlformats.org/officeDocument/2006/relationships/slide" Target="/ppt/slides/slide34.xml" Id="Rc504597ee2e741f9"/><Relationship Type="http://schemas.openxmlformats.org/officeDocument/2006/relationships/notesMaster" Target="/ppt/notesMasters/notesMaster1.xml" Id="Re0ab4014685840bb"/></Relationships>
</file>

<file path=ppt/arch/notesSlides/_rels/notesSlide3.xml.rels><?xml version='1.0' encoding='utf-8' standalone='yes'?>
<Relationships xmlns="http://schemas.openxmlformats.org/package/2006/relationships"><Relationship Type="http://schemas.openxmlformats.org/officeDocument/2006/relationships/slide" Target="/ppt/slides/slide35.xml" Id="Rd1bccb71118741e0"/><Relationship Type="http://schemas.openxmlformats.org/officeDocument/2006/relationships/notesMaster" Target="/ppt/notesMasters/notesMaster1.xml" Id="Rb5e0fa09fe3b4832"/></Relationships>
</file>

<file path=ppt/arch/notesSlides/_rels/notesSlide8.xml.rels><?xml version='1.0' encoding='utf-8' standalone='yes'?>
<Relationships xmlns="http://schemas.openxmlformats.org/package/2006/relationships"><Relationship Type="http://schemas.openxmlformats.org/officeDocument/2006/relationships/slide" Target="/ppt/slides/slide40.xml" Id="R795ccc5337d646ac"/><Relationship Type="http://schemas.openxmlformats.org/officeDocument/2006/relationships/notesMaster" Target="/ppt/notesMasters/notesMaster1.xml" Id="Rbe37c3b415c74e26"/></Relationships>
</file>

<file path=ppt/arch/notesSlides/_rels/notesSlide9.xml.rels><?xml version='1.0' encoding='utf-8' standalone='yes'?>
<Relationships xmlns="http://schemas.openxmlformats.org/package/2006/relationships"><Relationship Type="http://schemas.openxmlformats.org/officeDocument/2006/relationships/slide" Target="/ppt/slides/slide41.xml" Id="R94bb00aae17844b8"/><Relationship Type="http://schemas.openxmlformats.org/officeDocument/2006/relationships/notesMaster" Target="/ppt/notesMasters/notesMaster1.xml" Id="R0cb7ad2c48ce4ebb"/></Relationships>
</file>

<file path=ppt/arch/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时间：5–8分钟（本页3分钟）
普通话讲解：
先讲六个区域，再点分区进入细节。总图包含全部具名常驻服务和关键动态资源；每个方框都是可编辑组件。可选服务标有optional；Agent共享runtime与专属模式资源互斥。
交互：总览点击分区或服务进入详图；各页Overview返回。PPT原生文字与连接器可编辑；网页版支持连续缩放和平移。
来源：EE Helm dify-3.13.2 @ fa9265b720d205e92208bc76e1dfd638bafbd831；chart appVersion 1.17.1；静态运行实现参考 f815a071b4ca51456040fd92bcca129728f9d6b3。没有以3.13.2镜像hash证明实现逐字一致。
https://ee.dify.ai/releases/v3.13.2/</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arch/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时间：8–10分钟（本页2分钟）
普通话讲解：
入口是Route/Ingress到Caddy，再到两个前端、Core API及企业管理服务。Core是普通Workflow运行入口，RBAC、审计、遥测各自分工。协作WebSocket可选；SSO和LMS是待接入目标，不代表现场已接通。
交互：总览点击分区或服务进入详图；各页Overview返回。PPT原生文字与连接器可编辑；网页版支持连续缩放和平移。
来源：EE Helm dify-3.13.2 @ fa9265b720d205e92208bc76e1dfd638bafbd831；chart appVersion 1.17.1；静态运行实现参考 f815a071b4ca51456040fd92bcca129728f9d6b3。没有以3.13.2镜像hash证明实现逐字一致。
https://ee.dify.ai/releases/v3.13.2/</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arch/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时间：10–11分钟（本页1分钟）
普通话讲解：
先展示API和Redis队列，再讲通用worker、定时器和trigger-worker。dataset、workflow、general三个是可选队列拆分，不是每次请求创建。Unstructured也是可选解析服务。实际队列配置决定谁消费哪种任务。
交互：总览点击分区或服务进入详图；各页Overview返回。PPT原生文字与连接器可编辑；网页版支持连续缩放和平移。
来源：EE Helm dify-3.13.2 @ fa9265b720d205e92208bc76e1dfd638bafbd831；chart appVersion 1.17.1；静态运行实现参考 f815a071b4ca51456040fd92bcca129728f9d6b3。没有以3.13.2镜像hash证明实现逐字一致。
https://ee.dify.ai/releases/v3.13.2/</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arch/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时间：29–30分钟（本页1分钟）
普通话讲解：
数据库按逻辑库分用途，不要求四台DB。向量库选一种兼容后端；对象存储/PVC和快照各自配置。Code Sandbox与Agent shellctl不是同一服务。代理、NetworkPolicy、CNI与存储都是配置与实际验证责任；这不是校方现网验收。
交互：总览点击分区或服务进入详图；各页Overview返回。PPT原生文字与连接器可编辑；网页版支持连续缩放和平移。
来源：EE Helm dify-3.13.2 @ fa9265b720d205e92208bc76e1dfd638bafbd831；chart appVersion 1.17.1；静态运行实现参考 f815a071b4ca51456040fd92bcca129728f9d6b3。没有以3.13.2镜像hash证明实现逐字一致。
https://ee.dify.ai/releases/v3.13.2/</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arch/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时间：30–32分钟（本页2分钟）
普通话讲解：
三个课程空间对应课程应用、知识库、成员与配置的逻辑分属。下方平台服务共享，不会每空间自动创建namespace、数据库、Runner或Agent池。执行隔离、网络、存储/算力、企业用户RBAC与K8s权限分别管理。
交互：总览点击分区或服务进入详图；各页Overview返回。PPT原生文字与连接器可编辑；网页版支持连续缩放和平移。
来源：EE Helm dify-3.13.2 @ fa9265b720d205e92208bc76e1dfd638bafbd831；chart appVersion 1.17.1；静态运行实现参考 f815a071b4ca51456040fd92bcca129728f9d6b3。没有以3.13.2镜像hash证明实现逐字一致。
https://ee.dify.ai/releases/v3.13.2/</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arch/slideLayouts/_rels/slideLayout1.xml.rels><?xml version='1.0' encoding='utf-8' standalone='yes'?>
<Relationships xmlns="http://schemas.openxmlformats.org/package/2006/relationships"><Relationship Type="http://schemas.openxmlformats.org/officeDocument/2006/relationships/slideMaster" Target="/ppt/arch/slideMasters/slideMaster1.xml" Id="Rfc01e24c416b4d41"/></Relationships>
</file>

<file path=ppt/arch/slideLayouts/_rels/slideLayout2.xml.rels><?xml version='1.0' encoding='utf-8' standalone='yes'?>
<Relationships xmlns="http://schemas.openxmlformats.org/package/2006/relationships"><Relationship Type="http://schemas.openxmlformats.org/officeDocument/2006/relationships/slideMaster" Target="/ppt/arch/slideMasters/slideMaster1.xml" Id="Ra4bcc50d8667401e"/></Relationships>
</file>

<file path=ppt/arch/slideLayouts/_rels/slideLayout3.xml.rels><?xml version='1.0' encoding='utf-8' standalone='yes'?>
<Relationships xmlns="http://schemas.openxmlformats.org/package/2006/relationships"><Relationship Type="http://schemas.openxmlformats.org/officeDocument/2006/relationships/slideMaster" Target="/ppt/arch/slideMasters/slideMaster1.xml" Id="R280ec84de6fd4952"/></Relationships>
</file>

<file path=ppt/arch/slideLayouts/_rels/slideLayout4.xml.rels><?xml version='1.0' encoding='utf-8' standalone='yes'?>
<Relationships xmlns="http://schemas.openxmlformats.org/package/2006/relationships"><Relationship Type="http://schemas.openxmlformats.org/officeDocument/2006/relationships/slideMaster" Target="/ppt/arch/slideMasters/slideMaster1.xml" Id="Rda8b6b47bf45441e"/></Relationships>
</file>

<file path=ppt/arch/slideLayouts/_rels/slideLayout5.xml.rels><?xml version='1.0' encoding='utf-8' standalone='yes'?>
<Relationships xmlns="http://schemas.openxmlformats.org/package/2006/relationships"><Relationship Type="http://schemas.openxmlformats.org/officeDocument/2006/relationships/slideMaster" Target="/ppt/arch/slideMasters/slideMaster1.xml" Id="R603db43e6d5f47ec"/></Relationships>
</file>

<file path=ppt/arch/slideLayouts/_rels/slideLayout6.xml.rels><?xml version='1.0' encoding='utf-8' standalone='yes'?>
<Relationships xmlns="http://schemas.openxmlformats.org/package/2006/relationships"><Relationship Type="http://schemas.openxmlformats.org/officeDocument/2006/relationships/slideMaster" Target="/ppt/arch/slideMasters/slideMaster1.xml" Id="R2f0598acacd74c95"/></Relationships>
</file>

<file path=ppt/arch/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1BAFA3D-4802-44FA-B3D6-1468563E9210}"/>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48758418-CA5C-4AFB-B563-C497DAB15905}"/>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arch/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2F10A7AE-6419-4022-9895-899E631B5A19}"/>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arch/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CD55493-B120-4E3B-B28F-4C2E02718DE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ED7A083F-31FB-4B87-8C5B-39BE813B18B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arch/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0BA6406-20E1-498F-A85B-D878F2B7A54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48A5CE9-25CC-48CA-839C-53973CBF1A0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D6E95F5-063D-4149-A895-780587E8244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arch/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1E0ED4D-76B8-41C0-89DC-3295D5D1405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3A84801-1D04-467B-BEF8-40F23E5E293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arch/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arch/slideMasters/_rels/slideMaster1.xml.rels><?xml version='1.0' encoding='utf-8' standalone='yes'?>
<Relationships xmlns="http://schemas.openxmlformats.org/package/2006/relationships"><Relationship Type="http://schemas.openxmlformats.org/officeDocument/2006/relationships/theme" Target="/ppt/arch/slideMasters/theme/theme2.xml" Id="Re398549d4b424c6a"/><Relationship Type="http://schemas.openxmlformats.org/officeDocument/2006/relationships/slideLayout" Target="/ppt/arch/slideLayouts/slideLayout1.xml" Id="Rb25a97e372a141fb"/><Relationship Type="http://schemas.openxmlformats.org/officeDocument/2006/relationships/slideLayout" Target="/ppt/arch/slideLayouts/slideLayout2.xml" Id="Rb5dbfcaf0ca54fe6"/><Relationship Type="http://schemas.openxmlformats.org/officeDocument/2006/relationships/slideLayout" Target="/ppt/arch/slideLayouts/slideLayout3.xml" Id="R0aea5bc0d7ac4c88"/><Relationship Type="http://schemas.openxmlformats.org/officeDocument/2006/relationships/slideLayout" Target="/ppt/arch/slideLayouts/slideLayout4.xml" Id="R224011f13ca94767"/><Relationship Type="http://schemas.openxmlformats.org/officeDocument/2006/relationships/slideLayout" Target="/ppt/arch/slideLayouts/slideLayout5.xml" Id="Rb0582ed2dffb4911"/><Relationship Type="http://schemas.openxmlformats.org/officeDocument/2006/relationships/slideLayout" Target="/ppt/arch/slideLayouts/slideLayout6.xml" Id="R146f8bf643ab4261"/></Relationships>
</file>

<file path=ppt/arch/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25a97e372a141fb"/>
    <p:sldLayoutId xmlns:r="http://schemas.openxmlformats.org/officeDocument/2006/relationships" id="2147483650" r:id="Rb5dbfcaf0ca54fe6"/>
    <p:sldLayoutId xmlns:r="http://schemas.openxmlformats.org/officeDocument/2006/relationships" id="2147483651" r:id="R0aea5bc0d7ac4c88"/>
    <p:sldLayoutId xmlns:r="http://schemas.openxmlformats.org/officeDocument/2006/relationships" id="2147483652" r:id="R224011f13ca94767"/>
    <p:sldLayoutId xmlns:r="http://schemas.openxmlformats.org/officeDocument/2006/relationships" id="2147483653" r:id="Rb0582ed2dffb4911"/>
    <p:sldLayoutId xmlns:r="http://schemas.openxmlformats.org/officeDocument/2006/relationships" id="2147483654" r:id="R146f8bf643ab426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arch/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rial"/>
        <a:ea typeface=""/>
        <a:cs typeface=""/>
      </a:majorFont>
      <a:minorFont>
        <a:latin typeface="Arial"/>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arch/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rial"/>
        <a:ea typeface=""/>
        <a:cs typeface=""/>
      </a:majorFont>
      <a:minorFont>
        <a:latin typeface="Arial"/>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lifecycle/notesSlides/_rels/notesSlide1.xml.rels><?xml version='1.0' encoding='utf-8' standalone='yes'?>
<Relationships xmlns="http://schemas.openxmlformats.org/package/2006/relationships"><Relationship Type="http://schemas.openxmlformats.org/officeDocument/2006/relationships/slide" Target="/ppt/slides/slide101.xml" Id="R615449dc1b644e46"/><Relationship Type="http://schemas.openxmlformats.org/officeDocument/2006/relationships/notesMaster" Target="/ppt/notesMasters/notesMaster1.xml" Id="Rab6a90345c644e09"/></Relationships>
</file>

<file path=ppt/lifecycle/notesSlides/_rels/notesSlide2.xml.rels><?xml version='1.0' encoding='utf-8' standalone='yes'?>
<Relationships xmlns="http://schemas.openxmlformats.org/package/2006/relationships"><Relationship Type="http://schemas.openxmlformats.org/officeDocument/2006/relationships/slide" Target="/ppt/slides/slide102.xml" Id="R9c5fcb3ba76c4ba7"/><Relationship Type="http://schemas.openxmlformats.org/officeDocument/2006/relationships/notesMaster" Target="/ppt/notesMasters/notesMaster1.xml" Id="Rcb5a0355d4e84a7c"/></Relationships>
</file>

<file path=ppt/lifecycle/notesSlides/_rels/notesSlide3.xml.rels><?xml version='1.0' encoding='utf-8' standalone='yes'?>
<Relationships xmlns="http://schemas.openxmlformats.org/package/2006/relationships"><Relationship Type="http://schemas.openxmlformats.org/officeDocument/2006/relationships/slide" Target="/ppt/slides/slide103.xml" Id="R87f9530db26c467e"/><Relationship Type="http://schemas.openxmlformats.org/officeDocument/2006/relationships/notesMaster" Target="/ppt/notesMasters/notesMaster1.xml" Id="Rdc96d8558cba4f54"/></Relationships>
</file>

<file path=ppt/lifecycle/notesSlides/_rels/notesSlide4.xml.rels><?xml version='1.0' encoding='utf-8' standalone='yes'?>
<Relationships xmlns="http://schemas.openxmlformats.org/package/2006/relationships"><Relationship Type="http://schemas.openxmlformats.org/officeDocument/2006/relationships/slide" Target="/ppt/slides/slide104.xml" Id="Rbca4e5e52f8d44fd"/><Relationship Type="http://schemas.openxmlformats.org/officeDocument/2006/relationships/notesMaster" Target="/ppt/notesMasters/notesMaster1.xml" Id="R9f2934bc68724a6e"/></Relationships>
</file>

<file path=ppt/lifecycle/notesSlides/_rels/notesSlide5.xml.rels><?xml version='1.0' encoding='utf-8' standalone='yes'?>
<Relationships xmlns="http://schemas.openxmlformats.org/package/2006/relationships"><Relationship Type="http://schemas.openxmlformats.org/officeDocument/2006/relationships/slide" Target="/ppt/slides/slide105.xml" Id="Raa72264cc9e642f9"/><Relationship Type="http://schemas.openxmlformats.org/officeDocument/2006/relationships/notesMaster" Target="/ppt/notesMasters/notesMaster1.xml" Id="R77998cd9b390412a"/></Relationships>
</file>

<file path=ppt/lifecycle/notesSlides/_rels/notesSlide6.xml.rels><?xml version='1.0' encoding='utf-8' standalone='yes'?>
<Relationships xmlns="http://schemas.openxmlformats.org/package/2006/relationships"><Relationship Type="http://schemas.openxmlformats.org/officeDocument/2006/relationships/slide" Target="/ppt/slides/slide106.xml" Id="Rc7234cdc5ed64922"/><Relationship Type="http://schemas.openxmlformats.org/officeDocument/2006/relationships/notesMaster" Target="/ppt/notesMasters/notesMaster1.xml" Id="R8460ca29281f4b66"/></Relationships>
</file>

<file path=ppt/lifecycle/notesSlides/_rels/notesSlide7.xml.rels><?xml version='1.0' encoding='utf-8' standalone='yes'?>
<Relationships xmlns="http://schemas.openxmlformats.org/package/2006/relationships"><Relationship Type="http://schemas.openxmlformats.org/officeDocument/2006/relationships/slide" Target="/ppt/slides/slide107.xml" Id="Re7a15652bada4873"/><Relationship Type="http://schemas.openxmlformats.org/officeDocument/2006/relationships/notesMaster" Target="/ppt/notesMasters/notesMaster1.xml" Id="Rb377e958f3af4acc"/></Relationships>
</file>

<file path=ppt/lifecycle/notesSlides/_rels/notesSlide8.xml.rels><?xml version='1.0' encoding='utf-8' standalone='yes'?>
<Relationships xmlns="http://schemas.openxmlformats.org/package/2006/relationships"><Relationship Type="http://schemas.openxmlformats.org/officeDocument/2006/relationships/slide" Target="/ppt/slides/slide108.xml" Id="Ra522f52ffdb84021"/><Relationship Type="http://schemas.openxmlformats.org/officeDocument/2006/relationships/notesMaster" Target="/ppt/notesMasters/notesMaster1.xml" Id="Raf90d5b42f9645bd"/></Relationships>
</file>

<file path=ppt/lifecycle/notesSlides/_rels/notesSlide9.xml.rels><?xml version='1.0' encoding='utf-8' standalone='yes'?>
<Relationships xmlns="http://schemas.openxmlformats.org/package/2006/relationships"><Relationship Type="http://schemas.openxmlformats.org/officeDocument/2006/relationships/slide" Target="/ppt/slides/slide109.xml" Id="R8006c687b4c346e9"/><Relationship Type="http://schemas.openxmlformats.org/officeDocument/2006/relationships/notesMaster" Target="/ppt/notesMasters/notesMaster1.xml" Id="Rc17b67dc7a8d437c"/></Relationships>
</file>

<file path=ppt/lifecycle/notesSlides/_rels/notesSlide10.xml.rels><?xml version='1.0' encoding='utf-8' standalone='yes'?>
<Relationships xmlns="http://schemas.openxmlformats.org/package/2006/relationships"><Relationship Type="http://schemas.openxmlformats.org/officeDocument/2006/relationships/slide" Target="/ppt/slides/slide110.xml" Id="R134a794bd6db4e2d"/><Relationship Type="http://schemas.openxmlformats.org/officeDocument/2006/relationships/notesMaster" Target="/ppt/notesMasters/notesMaster1.xml" Id="Rf574c85620984dfb"/></Relationships>
</file>

<file path=ppt/lifecycle/notesSlides/_rels/notesSlide11.xml.rels><?xml version='1.0' encoding='utf-8' standalone='yes'?>
<Relationships xmlns="http://schemas.openxmlformats.org/package/2006/relationships"><Relationship Type="http://schemas.openxmlformats.org/officeDocument/2006/relationships/slide" Target="/ppt/slides/slide111.xml" Id="Rbd04a60b1693417c"/><Relationship Type="http://schemas.openxmlformats.org/officeDocument/2006/relationships/notesMaster" Target="/ppt/notesMasters/notesMaster1.xml" Id="R224152f5e3e34079"/></Relationships>
</file>

<file path=ppt/lifecycle/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时间：11–13分钟（本页2分钟）
普通话讲解：
先讲前提：平台服务和DifyPlugin CRD定义已安装，本页不是重装PolyU的OpenShift平台。安装请求从Core/Daemon进入Connector，Connector创建DifyPlugin实例，Controller监听并协调。CRD是资源类型定义，DifyPlugin是某个插件的实例，Controller是处理该实例的服务。构建Job和运行Pod这时尚未创建。Plugin Manager是常驻治理服务，本页只画实际安装路径。固定Helm服务名省略polyu-ee-dify-前缀，现场release可能不同。源码：templates/plugin/plugin-daemon-config.yaml:36，connector/server/launch_crd.go:98，plugincrd/controller/difyplugin_controller.go:121。
来源：Helm dify-3.13.2 @ fa9265b720d205e92208bc76e1dfd638bafbd831；Enterprise f815a071b4ca51456040fd92bcca129728f9d6b3。静态源码交叉核对，未验证与3.13.2镜像逐字等价。
https://github.com/langgenius/dify-helm/tree/dify-3.13.2/charts/dify
https://ee.dify.ai/releases/v3.13.2/</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lifecycle/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时间：13–15分钟（本页2分钟）
普通话讲解：
三行分别对应kaniko、github、none，都是当前Kubernetes运行方式下的镜像准备选项，不能把它们讲成Agent沙箱模式。Kaniko由Controller创建集群内构建Job。GitHub仍先创建Kubernetes launcher Job，再由外部Actions执行构建与推送。none/SkipBuild不创建构建Job，要求镜像已经存在。完成Job在检查实现中TTLSecondsAfterFinished=3600，完成后可能等清理；下一页不画它不表示立即删除。源码：builder_strategy.go:43；manifest/github.go:21；manifest/generator.go:107；values.yaml:1570。
来源：Helm dify-3.13.2 @ fa9265b720d205e92208bc76e1dfd638bafbd831；Enterprise f815a071b4ca51456040fd92bcca129728f9d6b3。静态源码交叉核对，未验证与3.13.2镜像逐字等价。
https://github.com/langgenius/dify-helm/tree/dify-3.13.2/charts/dify
https://ee.dify.ai/releases/v3.13.2/</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lifecycle/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时间：15–17分钟（本页2分钟）
普通话讲解：
左边是部署协调阶段：Controller通过Kubernetes API生成运行ConfigMap、Deployment和Service。右边表示就绪后的结构，Service与Deployment是并列资源，不是Service在Deployment里面。运行Pod内有dify-plugin和nginx gateway两个容器；Service 8080转发到gateway默认80，内部插件进程8080。生成Deployment名为DifyPlugin.name，Service是svc-&lt;DifyPlugin.name&gt;，不是固定Helm工作负载。就绪端点通过Connector返回Daemon。源码：manifest/generator.go:165/227/276/360；manifest/shared.go:20/50；controller/config.go、runner.go。
来源：Helm dify-3.13.2 @ fa9265b720d205e92208bc76e1dfd638bafbd831；Enterprise f815a071b4ca51456040fd92bcca129728f9d6b3。静态源码交叉核对，未验证与3.13.2镜像逐字等价。
https://github.com/langgenius/dify-helm/tree/dify-3.13.2/charts/dify
https://ee.dify.ai/releases/v3.13.2/</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lifecycle/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时间：17–18.5分钟（本页1.5分钟）
普通话讲解：
这张只讲运行调用。Core API请求Daemon，Daemon使用已经登记的Service端点，Service选择一个就绪Pod，Pod访问模型或工具供应商。图示3个Pod，本例只让Pod1承接请求；切为1副本只是只剩一个Pod，不意味着每个请求新建运行实例。本图没有活动构建Job，已完成Job是否仍等待TTL清理由上一页说明。Runner.K8sPod.Replica是配置副本数，1与3是示意，不承诺HPA。源码：manifest/k8spod.go:15；daemon serverless_connector/launch.go FetchFunction路径；manifest/shared.go:20。
来源：Helm dify-3.13.2 @ fa9265b720d205e92208bc76e1dfd638bafbd831；Enterprise f815a071b4ca51456040fd92bcca129728f9d6b3。静态源码交叉核对，未验证与3.13.2镜像逐字等价。
https://github.com/langgenius/dify-helm/tree/dify-3.13.2/charts/dify
https://ee.dify.ai/releases/v3.13.2/</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lifecycle/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时间：18.5–20分钟（本页1.5分钟）
普通话讲解：
两个维度分开讲：前页的builderName决定镜像怎么准备；这一页比较插件在哪里运行。左侧是该EE Chart实际使用的Kubernetes插件模式，调用经过Daemon到独立插件Service和Pod，Connector/CR/Controller管理它。右侧Local/CE式机制在Daemon容器里准备环境并启动插件进程，不生成每插件独立Deployment/Service，也没有左边这套CR和镜像构建链。Local按钮不是当前EE Helm Chart支持的切换开关。Local交叉参考daemon da9b7ae7的internal/core/plugin_manager/installer.go，未证明与当前EE镜像等价。
来源：Helm dify-3.13.2 @ fa9265b720d205e92208bc76e1dfd638bafbd831；Enterprise f815a071b4ca51456040fd92bcca129728f9d6b3。静态源码交叉核对，未验证与3.13.2镜像逐字等价。
https://github.com/langgenius/dify-helm/tree/dify-3.13.2/charts/dify
https://ee.dify.ai/releases/v3.13.2/</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lifecycle/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时间：20–21.5分钟（本页1.5分钟）
普通话讲解：
AppDeploy位于Enterprise服务内部，不是另一套独立微服务。控制面通过配置的ServiceAccount与RBAC权限调用目标集群API，创建ConfigMap、Secret、Deployment和Service。Deployment与Service都是动态生成资源，其名字来自生成的spec.Name，不是固定Helm Runner名。检查实现的Deployment为1副本；workerPoolSize是Pod内工作进程池而不是K8s副本。资源创建后下一页才讲不同应用共享还是分开用它。源码：server/pkg/appdeploy/k8s/apprunner.go，runtime_compatibility.go。
来源：Helm dify-3.13.2 @ fa9265b720d205e92208bc76e1dfd638bafbd831；Enterprise f815a071b4ca51456040fd92bcca129728f9d6b3。静态源码交叉核对，未验证与3.13.2镜像逐字等价。
https://github.com/langgenius/dify-helm/tree/dify-3.13.2/charts/dify
https://ee.dify.ai/releases/v3.13.2/</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lifecycle/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时间：21.5–23分钟（本页1.5分钟）
普通话讲解：
左侧两个应用共享一套Runner资源，右侧每个应用部署／修订各一套，图中ConfigMap、Secret、Deployment和Service分别为1或2。应用框到Service的虚线是逻辑分配，不是绕过网关直接调用；真实应用流量从Gateway经过Service到Runner。共享和独立都继续用同一平台的数据库、模型等依赖，不是复制两套EE。worker进程池与K8s副本数分开理解。两套是说明差异的示意，不是客户现网数量。
来源：Helm dify-3.13.2 @ fa9265b720d205e92208bc76e1dfd638bafbd831；Enterprise f815a071b4ca51456040fd92bcca129728f9d6b3。静态源码交叉核对，未验证与3.13.2镜像逐字等价。
https://github.com/langgenius/dify-helm/tree/dify-3.13.2/charts/dify
https://ee.dify.ai/releases/v3.13.2/</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lifecycle/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时间：23–24分钟（本页1分钟）
普通话讲解：
左侧回顾某个已部署应用的四类资源；清理完成后这些应用资源不再存在，右侧平台Enterprise/AppDeploy、Gateway、Code Sandbox和Collector仍保留，不是卸载整套EE。这里只展示资源清理完成的终点。版本切换、回滚、共享环境所有权会影响哪些修订可以删除，不能承诺一切换就立刻删除所有旧资源。运行调用与管理创建是两条路径。
来源：Helm dify-3.13.2 @ fa9265b720d205e92208bc76e1dfd638bafbd831；Enterprise f815a071b4ca51456040fd92bcca129728f9d6b3。静态源码交叉核对，未验证与3.13.2镜像逐字等价。
https://github.com/langgenius/dify-helm/tree/dify-3.13.2/charts/dify
https://ee.dify.ai/releases/v3.13.2/</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lifecycle/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时间：24–26分钟（本页2分钟）
普通话讲解：
先讲模型循环仍在Agent Backend。需要shell/files时由Backend向Sandbox Gateway申请会话运行环境。Gateway创建SandboxClaim，Controller协调绑定Sandbox和运行Pod。Template定义规格，WarmPool提供可预热容量，不能说每次请求都从零新建Pod，也不能说首个会话前绝无Pod。图中CRD资源和Controller分别是资源对象与控制进程。Controller是单独安装的agent-sandbox及扩展控制器，不是App Runner。来源：sandbox-gateway/internal/biz/sandbox.go；kubernetes-sigs/agent-sandbox v0.5.2控制器及Chart模板。
来源：Helm dify-3.13.2 @ fa9265b720d205e92208bc76e1dfd638bafbd831；Enterprise f815a071b4ca51456040fd92bcca129728f9d6b3。静态源码交叉核对，未验证与3.13.2镜像逐字等价。
https://github.com/langgenius/dify-helm/tree/dify-3.13.2/charts/dify
https://ee.dify.ai/releases/v3.13.2/</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lifecycle/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时间：26–27.5分钟（本页1.5分钟）
普通话讲解：
从上一页申请状态推进到已绑定运行状态：模型计划、LLM调用和工具编排仍在Backend；只有命令、文件等运行操作经Gateway进入会话Pod里的shellctl。Pod按配置使用Agent egress proxy；Gateway可读写配置的Home Snapshot对象存储，不把存储服务画在Pod里。代理环境变量和NetworkPolicy需要现场验证，图不证明所有流量都无法绕过。App Runner执行已部署应用/Workflow，Code Sandbox执行Workflow Code节点，三者不是同一个服务。来源：sandbox-gateway/internal/biz/sandbox.go与inactivity.go；Chart代理和存储配置。
来源：Helm dify-3.13.2 @ fa9265b720d205e92208bc76e1dfd638bafbd831；Enterprise f815a071b4ca51456040fd92bcca129728f9d6b3。静态源码交叉核对，未验证与3.13.2镜像逐字等价。
https://github.com/langgenius/dify-helm/tree/dify-3.13.2/charts/dify
https://ee.dify.ai/releases/v3.13.2/</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lifecycle/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时间：27.5–29分钟（本页1.5分钟）
普通话讲解：
会话结束后是最容易混淆的差异。左侧专属模式按策略异步释放Claim、Sandbox和会话Pod；Controller、Template和WarmPool策略保持，预热池还能补空闲容量。Backend与Gateway也常驻。右侧共享模式本来就不创建每会话Claim/独占Pod，固定agent-runtime Deployment在会话结束后保留，多个会话共享运行边界。共享调用由Backend直接进入agent-runtime，不经过专属Gateway；此固定调用路径仍然可用，不代表结束的会话还在运行。图是回收完成后的终点，不保证一结束就即时删除，也不承诺磁盘完全擦除。来源：sandbox-gateway/internal/biz/inactivity.go及Chart sandboxGateway.enabled模式分支。
来源：Helm dify-3.13.2 @ fa9265b720d205e92208bc76e1dfd638bafbd831；Enterprise f815a071b4ca51456040fd92bcca129728f9d6b3。静态源码交叉核对，未验证与3.13.2镜像逐字等价。
https://github.com/langgenius/dify-helm/tree/dify-3.13.2/charts/dify
https://ee.dify.ai/releases/v3.13.2/</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lifecycle/slideLayouts/_rels/slideLayout1.xml.rels><?xml version='1.0' encoding='utf-8' standalone='yes'?>
<Relationships xmlns="http://schemas.openxmlformats.org/package/2006/relationships"><Relationship Type="http://schemas.openxmlformats.org/officeDocument/2006/relationships/slideMaster" Target="/ppt/lifecycle/slideMasters/slideMaster1.xml" Id="Rc4dc95a580c546c7"/></Relationships>
</file>

<file path=ppt/lifecycle/slideLayouts/_rels/slideLayout2.xml.rels><?xml version='1.0' encoding='utf-8' standalone='yes'?>
<Relationships xmlns="http://schemas.openxmlformats.org/package/2006/relationships"><Relationship Type="http://schemas.openxmlformats.org/officeDocument/2006/relationships/slideMaster" Target="/ppt/lifecycle/slideMasters/slideMaster1.xml" Id="R843c6c9f009e4e60"/></Relationships>
</file>

<file path=ppt/lifecycle/slideLayouts/_rels/slideLayout3.xml.rels><?xml version='1.0' encoding='utf-8' standalone='yes'?>
<Relationships xmlns="http://schemas.openxmlformats.org/package/2006/relationships"><Relationship Type="http://schemas.openxmlformats.org/officeDocument/2006/relationships/slideMaster" Target="/ppt/lifecycle/slideMasters/slideMaster1.xml" Id="R57c6026bd2b34cb4"/></Relationships>
</file>

<file path=ppt/lifecycle/slideLayouts/_rels/slideLayout4.xml.rels><?xml version='1.0' encoding='utf-8' standalone='yes'?>
<Relationships xmlns="http://schemas.openxmlformats.org/package/2006/relationships"><Relationship Type="http://schemas.openxmlformats.org/officeDocument/2006/relationships/slideMaster" Target="/ppt/lifecycle/slideMasters/slideMaster1.xml" Id="Rbf61ae97e79e44e9"/></Relationships>
</file>

<file path=ppt/lifecycle/slideLayouts/_rels/slideLayout5.xml.rels><?xml version='1.0' encoding='utf-8' standalone='yes'?>
<Relationships xmlns="http://schemas.openxmlformats.org/package/2006/relationships"><Relationship Type="http://schemas.openxmlformats.org/officeDocument/2006/relationships/slideMaster" Target="/ppt/lifecycle/slideMasters/slideMaster1.xml" Id="R819332194add4324"/></Relationships>
</file>

<file path=ppt/lifecycle/slideLayouts/_rels/slideLayout6.xml.rels><?xml version='1.0' encoding='utf-8' standalone='yes'?>
<Relationships xmlns="http://schemas.openxmlformats.org/package/2006/relationships"><Relationship Type="http://schemas.openxmlformats.org/officeDocument/2006/relationships/slideMaster" Target="/ppt/lifecycle/slideMasters/slideMaster1.xml" Id="Rd6a8f894d9a54b4d"/></Relationships>
</file>

<file path=ppt/lifecycle/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641EBCC-0389-4FC0-890C-E0A6CF2011F5}"/>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F3155A11-E9F8-4B6C-B524-8480A3F647D1}"/>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lifecycle/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4DFEA9E2-C491-47C4-9ECE-3849178637A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lifecycle/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6E32759-DE65-47A4-BEB4-FA5ABCD9C37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7321C379-C057-4F2E-95B8-A8E28F68E2D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lifecycle/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FDA621AF-16AD-41D0-8127-D74F6112EB7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F9866A8-DCE3-4994-8B57-0EB33321BBF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D5C48CD8-8C69-4CEF-998C-6A8060DAD9C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lifecycle/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2B41B1B-CF47-4048-B8FC-A34FD230046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B11FB71-3EEC-45DA-AD12-67606441C84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lifecycle/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lifecycle/slideMasters/_rels/slideMaster1.xml.rels><?xml version='1.0' encoding='utf-8' standalone='yes'?>
<Relationships xmlns="http://schemas.openxmlformats.org/package/2006/relationships"><Relationship Type="http://schemas.openxmlformats.org/officeDocument/2006/relationships/theme" Target="/ppt/lifecycle/slideMasters/theme/theme2.xml" Id="R30fe3e1f3d374a6b"/><Relationship Type="http://schemas.openxmlformats.org/officeDocument/2006/relationships/slideLayout" Target="/ppt/lifecycle/slideLayouts/slideLayout1.xml" Id="R393a7b8ae00f4be9"/><Relationship Type="http://schemas.openxmlformats.org/officeDocument/2006/relationships/slideLayout" Target="/ppt/lifecycle/slideLayouts/slideLayout2.xml" Id="R77351886582845dd"/><Relationship Type="http://schemas.openxmlformats.org/officeDocument/2006/relationships/slideLayout" Target="/ppt/lifecycle/slideLayouts/slideLayout3.xml" Id="R9b6e3d29029e4241"/><Relationship Type="http://schemas.openxmlformats.org/officeDocument/2006/relationships/slideLayout" Target="/ppt/lifecycle/slideLayouts/slideLayout4.xml" Id="R5ad67ccdbd3f4f9a"/><Relationship Type="http://schemas.openxmlformats.org/officeDocument/2006/relationships/slideLayout" Target="/ppt/lifecycle/slideLayouts/slideLayout5.xml" Id="Rfb7547ab58ee4a82"/><Relationship Type="http://schemas.openxmlformats.org/officeDocument/2006/relationships/slideLayout" Target="/ppt/lifecycle/slideLayouts/slideLayout6.xml" Id="Rc789741e20004239"/></Relationships>
</file>

<file path=ppt/lifecycle/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93a7b8ae00f4be9"/>
    <p:sldLayoutId xmlns:r="http://schemas.openxmlformats.org/officeDocument/2006/relationships" id="2147483650" r:id="R77351886582845dd"/>
    <p:sldLayoutId xmlns:r="http://schemas.openxmlformats.org/officeDocument/2006/relationships" id="2147483651" r:id="R9b6e3d29029e4241"/>
    <p:sldLayoutId xmlns:r="http://schemas.openxmlformats.org/officeDocument/2006/relationships" id="2147483652" r:id="R5ad67ccdbd3f4f9a"/>
    <p:sldLayoutId xmlns:r="http://schemas.openxmlformats.org/officeDocument/2006/relationships" id="2147483653" r:id="Rfb7547ab58ee4a82"/>
    <p:sldLayoutId xmlns:r="http://schemas.openxmlformats.org/officeDocument/2006/relationships" id="2147483654" r:id="Rc789741e2000423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lifecycle/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rial"/>
        <a:ea typeface=""/>
        <a:cs typeface=""/>
      </a:majorFont>
      <a:minorFont>
        <a:latin typeface="Arial"/>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lifecycle/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rial"/>
        <a:ea typeface=""/>
        <a:cs typeface=""/>
      </a:majorFont>
      <a:minorFont>
        <a:latin typeface="Arial"/>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_rels/notesMaster1.xml.rels>&#65279;<?xml version="1.0" encoding="utf-8"?><Relationships xmlns="http://schemas.openxmlformats.org/package/2006/relationships"><Relationship Type="http://schemas.openxmlformats.org/officeDocument/2006/relationships/theme" Target="/ppt/notesMasters/theme/theme3.xml" Id="R39dff822da35424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Dify technical briefing">
      <a:dk1>
        <a:srgbClr val="000000"/>
      </a:dk1>
      <a:lt1>
        <a:srgbClr val="FFFFFF"/>
      </a:lt1>
      <a:dk2>
        <a:srgbClr val="333333"/>
      </a:dk2>
      <a:lt2>
        <a:srgbClr val="F5F6F8"/>
      </a:lt2>
      <a:accent1>
        <a:srgbClr val="0033FF"/>
      </a:accent1>
      <a:accent2>
        <a:srgbClr val="2E58FF"/>
      </a:accent2>
      <a:accent3>
        <a:srgbClr val="8AA1FF"/>
      </a:accent3>
      <a:accent4>
        <a:srgbClr val="B7C6FF"/>
      </a:accent4>
      <a:accent5>
        <a:srgbClr val="E5EAFF"/>
      </a:accent5>
      <a:accent6>
        <a:srgbClr val="EFF2FF"/>
      </a:accent6>
      <a:hlink>
        <a:srgbClr val="111111"/>
      </a:hlink>
      <a:folHlink>
        <a:srgbClr val="555555"/>
      </a:folHlink>
    </a:clrScheme>
    <a:fontScheme name="">
      <a:majorFont>
        <a:latin typeface="Arial"/>
        <a:ea typeface=""/>
        <a:cs typeface=""/>
      </a:majorFont>
      <a:minorFont>
        <a:latin typeface="Arial"/>
        <a:ea typeface=""/>
        <a:cs typeface=""/>
      </a:minorFont>
    </a:fontScheme>
    <a:fmtScheme name="Dify technical briefing">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4e2f5c065f74d91" /><Relationship Type="http://schemas.openxmlformats.org/officeDocument/2006/relationships/notesMaster" Target="/ppt/notesMasters/notesMaster1.xml" Id="R2336a701fbe24341" /></Relationships>
</file>

<file path=ppt/notesSlides/_rels/notesSlide2.xml.rels>&#65279;<?xml version="1.0" encoding="utf-8"?><Relationships xmlns="http://schemas.openxmlformats.org/package/2006/relationships"><Relationship Type="http://schemas.openxmlformats.org/officeDocument/2006/relationships/slide" Target="/ppt/slides/slide2.xml" Id="R32353d73b99247b6" /><Relationship Type="http://schemas.openxmlformats.org/officeDocument/2006/relationships/notesMaster" Target="/ppt/notesMasters/notesMaster1.xml" Id="R39bd2469cf4542ff" /></Relationships>
</file>

<file path=ppt/notesSlides/_rels/notesSlide5.xml.rels>&#65279;<?xml version="1.0" encoding="utf-8"?><Relationships xmlns="http://schemas.openxmlformats.org/package/2006/relationships"><Relationship Type="http://schemas.openxmlformats.org/officeDocument/2006/relationships/slide" Target="/ppt/slides/slide5.xml" Id="Rcf81694015614b79" /><Relationship Type="http://schemas.openxmlformats.org/officeDocument/2006/relationships/notesMaster" Target="/ppt/notesMasters/notesMaster1.xml" Id="R3d17f5158b7044d0" /></Relationships>
</file>

<file path=ppt/notesSlides/_rels/notesSlide6.xml.rels>&#65279;<?xml version="1.0" encoding="utf-8"?><Relationships xmlns="http://schemas.openxmlformats.org/package/2006/relationships"><Relationship Type="http://schemas.openxmlformats.org/officeDocument/2006/relationships/slide" Target="/ppt/slides/slide6.xml" Id="Rb336cdf5410c4c35" /><Relationship Type="http://schemas.openxmlformats.org/officeDocument/2006/relationships/notesMaster" Target="/ppt/notesMasters/notesMaster1.xml" Id="Rfaf3175381264892" /></Relationships>
</file>

<file path=ppt/notesSlides/_rels/notesSlide7.xml.rels>&#65279;<?xml version="1.0" encoding="utf-8"?><Relationships xmlns="http://schemas.openxmlformats.org/package/2006/relationships"><Relationship Type="http://schemas.openxmlformats.org/officeDocument/2006/relationships/slide" Target="/ppt/slides/slide7.xml" Id="R8f3394f5a7ab4c07" /><Relationship Type="http://schemas.openxmlformats.org/officeDocument/2006/relationships/notesMaster" Target="/ppt/notesMasters/notesMaster1.xml" Id="Rda9dc40c239b41ae" /></Relationships>
</file>

<file path=ppt/notesSlides/_rels/notesSlide8.xml.rels>&#65279;<?xml version="1.0" encoding="utf-8"?><Relationships xmlns="http://schemas.openxmlformats.org/package/2006/relationships"><Relationship Type="http://schemas.openxmlformats.org/officeDocument/2006/relationships/slide" Target="/ppt/slides/slide8.xml" Id="Rb39cdfb6aa754883" /><Relationship Type="http://schemas.openxmlformats.org/officeDocument/2006/relationships/notesMaster" Target="/ppt/notesMasters/notesMaster1.xml" Id="R07da9b5c166a49f5" /></Relationships>
</file>

<file path=ppt/notesSlides/_rels/notesSlide9.xml.rels>&#65279;<?xml version="1.0" encoding="utf-8"?><Relationships xmlns="http://schemas.openxmlformats.org/package/2006/relationships"><Relationship Type="http://schemas.openxmlformats.org/officeDocument/2006/relationships/slide" Target="/ppt/slides/slide9.xml" Id="R24b884e8593d4b08" /><Relationship Type="http://schemas.openxmlformats.org/officeDocument/2006/relationships/notesMaster" Target="/ppt/notesMasters/notesMaster1.xml" Id="R7950c0b9fec44fc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aaed12e16454396" /><Relationship Type="http://schemas.openxmlformats.org/officeDocument/2006/relationships/notesMaster" Target="/ppt/notesMasters/notesMaster1.xml" Id="R1ab8501ec997417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e409b7e270a452a" /><Relationship Type="http://schemas.openxmlformats.org/officeDocument/2006/relationships/notesMaster" Target="/ppt/notesMasters/notesMaster1.xml" Id="R445e6a670df149e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62de38154a84af3" /><Relationship Type="http://schemas.openxmlformats.org/officeDocument/2006/relationships/notesMaster" Target="/ppt/notesMasters/notesMaster1.xml" Id="R41312767ab6b41c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89b5fb93fbf48cb" /><Relationship Type="http://schemas.openxmlformats.org/officeDocument/2006/relationships/notesMaster" Target="/ppt/notesMasters/notesMaster1.xml" Id="Rbb42739ad80c41a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f08d85fc2104233" /><Relationship Type="http://schemas.openxmlformats.org/officeDocument/2006/relationships/notesMaster" Target="/ppt/notesMasters/notesMaster1.xml" Id="R82f8dd543d5c425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f87cab63d5c4b62" /><Relationship Type="http://schemas.openxmlformats.org/officeDocument/2006/relationships/notesMaster" Target="/ppt/notesMasters/notesMaster1.xml" Id="R5ae909bd7c404e9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491d95c92854ce7" /><Relationship Type="http://schemas.openxmlformats.org/officeDocument/2006/relationships/notesMaster" Target="/ppt/notesMasters/notesMaster1.xml" Id="R1872419d7f0a43c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891f84ac09044aa" /><Relationship Type="http://schemas.openxmlformats.org/officeDocument/2006/relationships/notesMaster" Target="/ppt/notesMasters/notesMaster1.xml" Id="R32c18194679a430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805f2ee3230479b" /><Relationship Type="http://schemas.openxmlformats.org/officeDocument/2006/relationships/notesMaster" Target="/ppt/notesMasters/notesMaster1.xml" Id="R457bff0a263342c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ebf8a4214b5436a" /><Relationship Type="http://schemas.openxmlformats.org/officeDocument/2006/relationships/notesMaster" Target="/ppt/notesMasters/notesMaster1.xml" Id="Rdfe92a44c190482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41f379efbd34c74" /><Relationship Type="http://schemas.openxmlformats.org/officeDocument/2006/relationships/notesMaster" Target="/ppt/notesMasters/notesMaster1.xml" Id="Rb6ba7c29a8454d9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13f95c9ba3a4a98" /><Relationship Type="http://schemas.openxmlformats.org/officeDocument/2006/relationships/notesMaster" Target="/ppt/notesMasters/notesMaster1.xml" Id="R8abb0aad4b014cb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9782ff15cc541ce" /><Relationship Type="http://schemas.openxmlformats.org/officeDocument/2006/relationships/notesMaster" Target="/ppt/notesMasters/notesMaster1.xml" Id="R10077f8769a14cf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3a6504a9a664b16" /><Relationship Type="http://schemas.openxmlformats.org/officeDocument/2006/relationships/notesMaster" Target="/ppt/notesMasters/notesMaster1.xml" Id="Rb3761e25f7484a7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0d67b1a68b64c4c" /><Relationship Type="http://schemas.openxmlformats.org/officeDocument/2006/relationships/notesMaster" Target="/ppt/notesMasters/notesMaster1.xml" Id="Rbf52cf046921434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3e11321298449f4" /><Relationship Type="http://schemas.openxmlformats.org/officeDocument/2006/relationships/notesMaster" Target="/ppt/notesMasters/notesMaster1.xml" Id="R21bffa28eb12424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888651329a84260" /><Relationship Type="http://schemas.openxmlformats.org/officeDocument/2006/relationships/notesMaster" Target="/ppt/notesMasters/notesMaster1.xml" Id="R369c7d1f4bef461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ca33adddab34be7" /><Relationship Type="http://schemas.openxmlformats.org/officeDocument/2006/relationships/notesMaster" Target="/ppt/notesMasters/notesMaster1.xml" Id="R375c7856b568458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556e2ef8b2c478c" /><Relationship Type="http://schemas.openxmlformats.org/officeDocument/2006/relationships/notesMaster" Target="/ppt/notesMasters/notesMaster1.xml" Id="Re0808106108747b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e8ee95c5cee44a4" /><Relationship Type="http://schemas.openxmlformats.org/officeDocument/2006/relationships/notesMaster" Target="/ppt/notesMasters/notesMaster1.xml" Id="Ra33ce650cf41419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889f2b8dc8548c1" /><Relationship Type="http://schemas.openxmlformats.org/officeDocument/2006/relationships/notesMaster" Target="/ppt/notesMasters/notesMaster1.xml" Id="R5f9a8ab35edb4ba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02bfbf48e5ef4efb" /><Relationship Type="http://schemas.openxmlformats.org/officeDocument/2006/relationships/notesMaster" Target="/ppt/notesMasters/notesMaster1.xml" Id="Rb63262db3b204c9c"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0d75fd4cc31c4ac2" /><Relationship Type="http://schemas.openxmlformats.org/officeDocument/2006/relationships/notesMaster" Target="/ppt/notesMasters/notesMaster1.xml" Id="R5ca97f2eb076495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时间：0–2分钟（本页2分钟）
普通话讲解：
开场说明：今天讨论在已安装的企业版上，怎样组织课程、接入校园系统、构建AI工作流并持续治理。基础设施和开发各占一半视角，不讲安装、不安排跟做。演示采用合成课程资料；这里的部署环境是我们的自建EE演示环境，不是校方OpenShift。
Sources:
SCOPE: User-approved scope, 2026-11-02
Source details and dated test evidence: test-cases.html#sources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时间：2–5分钟（本页3分钟）
普通话讲解：
用这页建立共同预期：四个主题均覆盖，演示穿插在主题中，最后留15分钟集中讨论。用两句话解释Workspace、Workflow、Agent、RAG，随后以课程场景串联；不假定听众都熟悉Dify。演示由我操作，大家随时可以问澄清问题。
Sources:
SCOPE: User-approved scope, 2026-11-02
Source details and dated test evidence: test-cases.html#sources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时间：32–34分钟（本页2分钟）
普通话讲解：
此表是建议责任模型，不是固定产品角色枚举。强调学生使用WebApp和开发者加入Workspace是两条路径，不能因为学生要用应用就给他们编辑权限。每门课应有明确负责人、资料归属和学期结束处理方式。模型凭据通常按空间配置，不因为创建了课程空间就自动继承。
Sources:
EE-WORKSPACE: https://github.com/langgenius/Dify-Enterprise-Docs/blob/ad16b2ee/en/3.0.x/administer/workspace-management.mdx
EE-SSO: https://github.com/langgenius/Dify-Enterprise-Docs/blob/ad16b2ee/en/3.0.x/administer/sso/introduction.mdx
Source details and dated test evidence: test-cases.html#sources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时间：34–36分钟（本页2分钟）
普通话讲解：
用老师、学生、LMS后端三个角色讲身份路径。EE的成员SSO和应用终端用户认证要分别配置，回调和权限范围也要分别核对。OIDC/SAML/OAuth2是否适用要结合学校IdP与目标版本；不要把SSO登录成功当作课程授权、API个人认证或模型用量身份已自动贯通。iframe里的登录还受IdP浏览器策略约束。
链接：
SSO acceptance cases: test-cases.html#INT-SSO-01
Sources:
EE-SSO: https://github.com/langgenius/Dify-Enterprise-Docs/blob/ad16b2ee/en/3.0.x/administer/sso/introduction.mdx
Source details and dated test evidence: test-cases.html#sources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时间：36–39分钟（本页3分钟）
普通话讲解：
这是一种集成设计，不承诺已有LTI或特定LMS原生连接器。先确认校方使用的LMS产品、接口、课程名单和SSO协议。公开WebApp链接可以解决简单入口；涉及学生身份、课程分组和私有资料时，通过可信后端进行授权与调用，浏览器不要拿到Dify应用Key。测试必须覆盖跨课程、退课、过期登录和重复提交。
链接：
LMS acceptance cases: test-cases.html#INT-LMS-01
Sources:
EE-SSO: https://github.com/langgenius/Dify-Enterprise-Docs/blob/ad16b2ee/en/3.0.x/administer/sso/introduction.mdx
CORE-API: Proposed trusted campus backend pattern
Source details and dated test evidence: test-cases.html#sources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时间：39–43分钟（本页4分钟）
普通话讲解：
演示前先用已登录的企业后台打开工作空间列表。三个课程资料应用是无模型草稿：AI Foundations显示ALPHA-17，Workflow Lab显示BETA-29，Research Lab显示研究课程资料。切换到相应空间后再开对应编辑器Test Run。模型演示仍在Peter原工作空间，后面要切回；不要说每个新空间都已经有完整RAG/Agent。独立学生账号越权测试尚未完成，同一个Owner能切换空间不是越权防护证据。
链接：
Open workspaces: https://e-ee-demo.langgenius.dev/dashboard/workspaces
Workspace test cases: test-cases.html#WS-01
Course profile links: test-cases.html#workspace-links
Sources:
DEMO: HKPolyU historical demonstration evidence
Source details and dated test evidence: test-cases.html#sources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时间：43–45分钟（本页2分钟）
普通话讲解：
用课程学习计划审查作例子：哪些字段必填、什么时候通过、最多修订几次，是确定性的流程；如何提出具体改进建议，适合交给Agent。自主性不是越多越好，也不意味着必须使用任意代码或网络工具。后面的例子保留原生条件节点，让维护者看得懂。
Sources:
DEMO: HKPolyU historical demonstration evidence
WORKFLOW: Saved native workflow graphs and published responses
Source details and dated test evidence: test-cases.html#sources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时间：45–48分钟（本页3分钟）
普通话讲解：
按数据走向解释每一步。验证输入、检索、HTTP调用、模型生成、条件判断与结果模板各有职责。应优先使用可读原生节点，不把业务判断塞进复杂模板。模型输出格式需要实际测试：我们曾遇到Tokener模型通道的结构化JSON Schema请求400，改成固定标记和原生分支后通过，不能只凭模型名字假定兼容。
链接：
Workflow regression cases: test-cases.html#POLYU-05-complete
Sources:
DEMO: HKPolyU historical demonstration evidence
WORKFLOW: Saved native workflow graphs and published responses
Source details and dated test evidence: test-cases.html#sources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时间：48–52分钟（本页4分钟）
普通话讲解：
图中流程是实际已有演示：检查学习目标、数据来源、验证方法、安全边界。完整计划直接返回；不完整计划由真实inline New Agent给出一次建议，再LLM复核。演示上限为一次，不是无限循环。复核仍不通过就交教师，不能把模型建议当教师评分或替学生代写。一般化到多轮循环时，还应显式配置计数、成本、超时和终止条件，并实际测试。
链接：
Bounded revision test: test-cases.html#POLYU-05-revise
Sources:
DEMO: HKPolyU historical demonstration evidence
Source details and dated test evidence: test-cases.html#sources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时间：52–56分钟（本页4分钟）
普通话讲解：
从企业后台的插件来源/类型策略讲到运行期权限，不能把签名验证说成代码安全证明。自定义插件要看它会把哪些资料发给谁，用的身份是构建者还是实际使用者，以及错误处理是否清晰。出网白名单要落实到集群/代理/工具的实际控制点，不能只写在prompt里。升级插件后复测接口、模型参数和来源引用。
链接：
Plugin validation cases: test-cases.html#PLUGIN-01
Sources:
EE-PLUGIN: https://github.com/langgenius/Dify-Enterprise-Docs/blob/ad16b2ee/en/3.0.x/administer/plugins-management.mdx
PLUGIN: https://docs.dify.ai/en/develop-plugin/publishing/standards/contributor-covenant-code-of-conduct
Source details and dated test evidence: test-cases.html#sources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时间：56–64分钟（本页8分钟）
普通话讲解：
先展示一份完整学习计划，再运行“做一个能搜索论文的AI助手。”这个待修订输入。输入原文可以从测试目录复制，演示应用字段是student_plan。展开Workflow Process或Tracing，指出New Agent和复核节点均真实执行；复核PASS或REVISE都可能，关键是按实际内容解释。空输入测试历史证据为0tokens；如果门户必填校验拦住空值，在CLI/编辑器中演示，不绕过前端规则。历史Tokener验收发布版#3、workflow ID见测试目录；现场前核对当前发布版。
链接：
Run the demo: https://c-ee-demo.langgenius.dev/installed/030a9596-90c1-40da-be35-311771093eae
Open workflow: https://c-ee-demo.langgenius.dev/app/e6f6b2a5-ed8e-4a63-9e69-6c4893f001cd/workflow
Inputs and test results: test-cases.html#plan-review
Sources:
DEMO: HKPolyU historical demonstration evidence
Source details and dated test evidence: test-cases.html#sources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时间：64–67分钟（本页3分钟）
普通话讲解：
按学术资料的实际问题讲解：论文题名、DOI、年份、版本、章节和表格可能比一般文本更重要。资料取得与版权/访问权限确认在进入Dify之前就要负责。课程范围和私有资料授权应在服务端/检索层落实，不能只靠prompt要求别泄露。现有课程演示用经济型关键词索引，是来源约束演示，不是向量优化实测。
Sources:
CHUNK: https://docs.dify.ai/en/cloud/use-dify/knowledge/create-knowledge/chunking-and-cleaning-text
RETRIEVAL: https://docs.dify.ai/en/cloud/use-dify/knowledge/create-knowledge/setting-indexing-methods
DEMO: HKPolyU historical demonstration evidence
Source details and dated test evidence: test-cases.html#sources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时间：67–70分钟（本页3分钟）
普通话讲解：
区分建议与已经测出的收益：本页是优化方法，不宣称某个TopK、chunk长度或reranker对PolyU一定最优。解释关键词对课程号、作者名、DOI等精确术语有价值，语义检索对同义表达有价值，混合与重排需要评测。父子分块可以作为上下文保持的选择，但要核对目标版本和索引模式。
链接：
RAG optimization acceptance: test-cases.html#RAG-OPT-01
Sources:
CHUNK: https://docs.dify.ai/en/cloud/use-dify/knowledge/create-knowledge/chunking-and-cleaning-text
RETRIEVAL: https://docs.dify.ai/en/cloud/use-dify/knowledge/create-knowledge/setting-indexing-methods
Source details and dated test evidence: test-cases.html#sources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时间：70–73分钟（本页3分钟）
普通话讲解：
这是拟议的学术RAG验收集设计，不提供编造的准确率。现有课程已验证已知、未知、跨课程问答、空输入四类；其中跨课程测试只证明资料范围，不代替不同用户身份的越权测试。测索引参数时，固定语料版本、问题、模型和计分规则，再改变一个配置，记录延迟和成本。
链接：
Existing course tests: test-cases.html#course-assistant
Proposed benchmark: test-cases.html#RAG-OPT-01
Sources:
RETRIEVAL-TEST: https://docs.dify.ai/en/cloud/use-dify/knowledge/test-retrieval
DEMO: HKPolyU historical demonstration evidence
Source details and dated test evidence: test-cases.html#sources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时间：73–76分钟（本页3分钟）
普通话讲解：
例子只计算原始FP32向量字节数：100000×1536×4=614400000字节，约585.94MiB。不是实际内存/磁盘预算，更不是客户向量库基准结果。实际还包括索引结构、元数据、复制、后端精度及备份。将批量索引与在线查询的容量分开观察；更换embedding模型可能需要重建索引，删除原文也要检查向量和备份保留。
链接：
Vector capacity test plan: test-cases.html#VDB-01
Sources:
SIZING: Illustrative capacity arithmetic
Source details and dated test evidence: test-cases.html#sources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时间：76–82分钟（本页6分钟）
普通话讲解：
回到Peter原空间，打开课程知识助教。先复制原始中文问题：AI101-DEMO的期末项目占多少？咨询时间是什么时候？期望50%、周二15–16和课程资料来源。随后问真实学费和WF201识别短语。说明所有资料都是合成，不能代表学校真实政策。经济型关键词索引没有embedding模型调用，不能在这里声称已经验证向量优化。四项历史结果在英文目录中附原始输出。
链接：
Run the demo: https://c-ee-demo.langgenius.dev/installed/e8b9bc59-3465-4f67-9786-044a22de2744
Open workflow: https://c-ee-demo.langgenius.dev/app/46328ec5-39b8-4a25-a8de-660b9ea168cd/workflow
Inputs and test results: test-cases.html#course-assistant
Sources:
DEMO: HKPolyU historical demonstration evidence
Source details and dated test evidence: test-cases.html#sources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时间：82–86分钟（本页4分钟）
普通话讲解：
输入retrieval augmented generation education。打开HTTP节点和最终结果，说明只读取公开元数据，不能据此评价论文质量或声称已读全文。错误分支已有2026-10-26草稿注入HTTP400历史验证；本次不在台上修改线上地址。对私有研究库，另需许可、用户授权、限流和数据更新策略。
链接：
Run the demo: https://c-ee-demo.langgenius.dev/installed/7d62b00f-71b2-45c7-9203-f6046c7fbd1e
Open workflow: https://c-ee-demo.langgenius.dev/app/1fdffc7f-de92-4ea8-a465-e7b502e89658/workflow
Inputs and test results: test-cases.html#research-discovery
Sources:
DEMO: HKPolyU historical demonstration evidence
CROSSREF: https://www.crossref.org/documentation/retrieve-metadata/rest-api/
Source details and dated test evidence: test-cases.html#sources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时间：86–89分钟（本页3分钟）
普通话讲解：
表格是职责设计，不把这些名字当作所有版本的内置角色。通过目标版本RBAC/资源访问配置实现相应责任，并用独立学生、教师和管理员会话验证。我们以前只用Owner切换课程空间，不能把它算成学生越权测试已通过。课程结束或学生退课后，需要检查权限回收及后端授权缓存。
链接：
Independent-account tests: test-cases.html#RBAC-01
Sources:
EE-WORKSPACE: https://github.com/langgenius/Dify-Enterprise-Docs/blob/ad16b2ee/en/3.0.x/administer/workspace-management.mdx
EE-SSO: https://github.com/langgenius/Dify-Enterprise-Docs/blob/ad16b2ee/en/3.0.x/administer/sso/introduction.mdx
Source details and dated test evidence: test-cases.html#sources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时间：89–92分钟（本页3分钟）
普通话讲解：
明确学生配额不是一个字段就能覆盖：token预算、请求数、并发、向量存储、CPU/内存都有不同控制点。当前不能宣称目标EE版本已原生提供所有课程/学生硬限额。网关预算也依赖可信身份和所有模型路径覆盖，包括Agent、embedding与语音。发生并发时要测预算原子扣减、拒绝行为和重试，而不只看仪表盘数值。
链接：
Quota acceptance plan: test-cases.html#QUOTA-01
Sources:
USAGE: PolyU lab observability coverage, 2026-11-02
SCOPE: User-approved scope, 2026-11-02
Source details and dated test evidence: test-cases.html#sources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时间：92–94分钟（本页2分钟）
普通话讲解：
本页使用真实研究结论，但保持范围：实验环境的SSO身份与文本LLM用量可以在部分日志/OTel路径关联；New Agent、embedding、STT/TTS覆盖并不等价，不能说已形成统一按人账本或实时硬额度。API的user字段是调用者提交的标签，不等于本人经过学校认证。统一跨工作空间身份解析与网关策略是需要进一步实施验收的接口问题，而不是已交付校园连接器。
链接：
Usage coverage and acceptance: test-cases.html#GOV-USAGE-01
Sources:
USAGE: PolyU lab observability coverage, 2026-11-02
IDENTITY: PolyU lab identity-resolution findings, 2026-11-02
Source details and dated test evidence: test-cases.html#sources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时间：94–97分钟（本页3分钟）
普通话讲解：
让客户区分三类目的：运维可用性、使用归因和安全审计。不要默认为了解token就需要把所有prompt、answer和文件发到外部接收器。实际审核采集字段、内容开关、采样率、接收方权限、保留期和删除路径。用合成身份做测试后到接收端读回字段，不能只看发送服务Ready。
链接：
Privacy and audit tests: test-cases.html#AUDIT-01
Sources:
USAGE: PolyU lab observability coverage, 2026-11-02
Source details and dated test evidence: test-cases.html#sources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时间：97–100分钟（本页3分钟）
普通话讲解：
先盘点配置、数据库、对象文件、向量数据、插件依赖和凭据保管，保证同一恢复点的一致性。应用DSL或新版本应用包只覆盖部分配置，不能替代平台备份。升级前在staging验证现有应用、模型参数、Agent和知识库；恢复后要真正登录、检索、调用工具并核对权限，不只看Pod运行。RPO/RTO应由客户与服务方定义，再通过恢复演练验证，不能承诺未测数字。
链接：
Recovery acceptance cases: test-cases.html#LIFE-01
Sources:
EXPORT: https://docs.dify.ai/en/cloud/use-dify/workspace/export-import-apps
DEMO: HKPolyU historical demonstration evidence
Source details and dated test evidence: test-cases.html#sources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时间：100–102分钟（本页2分钟）
普通话讲解：
用开课前检查表收束基础设施和开发两边。基础设施看容量与依赖，开发看流程与资料，课程Owner看成员与内容，服务伙伴看维护窗口和恢复责任。检查记录保存版本、时间、操作者和实际结果。模型Key不应放在PPT或导出测试包里。
链接：
Readiness checklist: test-cases.html#READY-01
Sources:
DEMO: HKPolyU historical demonstration evidence
Source details and dated test evidence: test-cases.html#sources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时间：102–104分钟（本页2分钟）
普通话讲解：
不把免费技术简报扩为伙伴的正式实施承诺。建议会后与技术负责人选一条完整课程旅程，明确身份、资料、模型和配额目标。由服务伙伴分别界定维护与培训范围。这里不上内部招标金额，也不对客户发标或采购作未确认承诺。
Sources:
SCOPE: User-approved scope, 2026-11-02
Source details and dated test evidence: test-cases.html#sources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时间：104–105分钟（本页1分钟）
普通话讲解：
用四句话对应客户四大主题。最后提醒：今天演示的是合成资料和现有实验环境中的流程，校内SSO、LMS、硬配额和恢复仍需在目标环境验收。所有演示入口和测试输入在附录及配套目录。
Sources:
SCOPE: User-approved scope, 2026-11-02
Source details and dated test evidence: test-cases.html#sources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时间：105–120分钟（本页15分钟）
普通话讲解：
保留完整15分钟。优先收集学校真实的课程旅程、隔离威胁模型、配额控制对象、IdP/LMS和数据分类。对版本或尚未验证的能力，不临场承诺，记录具体问题后给证据与方案。若讨论提前发生，可用这页作为集中回收问题的时间。
Sources:
SCOPE: User-approved scope, 2026-11-02
Source details and dated test evidence: test-cases.html#sources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时间：120–120分钟（本页0分钟）
普通话讲解：
这页是演示书签。每行Test cases链接打开同目录test-cases.html的对应锚点，目录内同时提供应用入口、精确原始输入、期望结果和历史响应。外部入口需要指定成员登录；本地证据目录可离线阅读。解压ZIP后将PPT和HTML放在同一目录，不单独移动PPT。
Sources:
DEMO: HKPolyU historical demonstration evidence
Source details and dated test evidence: test-cases.html#sources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时间：120–120分钟（本页0分钟）
普通话讲解：
逐项说明后续验收与本次演示的差异。已有课程问答不等于学术向量优化，实验室SSO/OTel研究不等于真实学校IdP接入，日志有token不等于实时预算拦截。所有拟议用例在HTML目录里有步骤和期望，明确未执行。
链接：
Open proposed test cases: test-cases.html#planned
Sources:
SCOPE: User-approved scope, 2026-11-02
Source details and dated test evidence: test-cases.html#sources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时间：120–120分钟（本页0分钟）
普通话讲解：
保留准确证据日期。本轮为制作PPT只读核对了三个应用元数据，未冒充重新跑9次模型。基础实例曾在K3s上运行，客户是OpenShift，两者不等同。所有模型演示在Peter原空间，三课程空间只有独立资料检查应用。历史HTTP400错误用例是另一次无模型草稿注入，不计入9项Tokener运行。
Sources:
DEMO: HKPolyU historical demonstration evidence
Source details and dated test evidence: test-cases.html#sources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时间：120–120分钟（本页0分钟）
普通话讲解：
这页提供来源，逐页备注另有对应来源ID。Cloud文档只用于解释共用检索概念，不作为EE版本能力和UI的保证。企业管理/SSO/插件策略依据已检出的Enterprise文档ad16b2ee；正式校内部署仍要按版本复核。完整来源清单与历史测试都在同目录英文HTML目录。
Sources:
DEMO: HKPolyU historical demonstration evidence
EE-SSO: https://github.com/langgenius/Dify-Enterprise-Docs/blob/ad16b2ee/en/3.0.x/administer/sso/introduction.mdx
RETRIEVAL: https://docs.dify.ai/en/cloud/use-dify/knowledge/create-knowledge/setting-indexing-methods
PLUGIN: https://docs.dify.ai/en/develop-plugin/publishing/standards/contributor-covenant-code-of-conduct
Source details and dated test evidence: test-cases.html#sources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4d149be13a549c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eb77b872cf345a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f22d619d73854be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a8ac371200934bb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d350bce6277c47bc"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3eac3b27afb444a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3AD8196-4C75-4E33-B526-6322990E2554}"/>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0CB02CF-DED3-40E4-805D-64D4AB8BD239}"/>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D11F50B0-5071-4906-AE19-86FBE01C6C5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BAF8B4C-3CA9-45E5-99FC-9E7F3DC6D16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1CAC317C-9421-42E0-BAFD-FD392FDDAE41}"/>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19EC5B14-46A6-436A-A401-24F2076AAF8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662FA67-EC9D-4DD8-BDC4-0B53DBF34D3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8F6DA38-A9E6-4E5C-B500-4509080F0C2B}"/>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546B4A4-9E7D-4D85-88D4-959A092846C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225581F-FEAA-4A7A-A108-48E9CC6BEE4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bf26e4da6674bd5" /><Relationship Type="http://schemas.openxmlformats.org/officeDocument/2006/relationships/slideLayout" Target="/ppt/slideLayouts/slideLayout1.xml" Id="R9147ca3b82384f9c" /><Relationship Type="http://schemas.openxmlformats.org/officeDocument/2006/relationships/slideLayout" Target="/ppt/slideLayouts/slideLayout2.xml" Id="Rdc5415f0dcfd4e0e" /><Relationship Type="http://schemas.openxmlformats.org/officeDocument/2006/relationships/slideLayout" Target="/ppt/slideLayouts/slideLayout3.xml" Id="R36f7a23355d744ae" /><Relationship Type="http://schemas.openxmlformats.org/officeDocument/2006/relationships/slideLayout" Target="/ppt/slideLayouts/slideLayout4.xml" Id="R1cf2efa77e8b4a2c" /><Relationship Type="http://schemas.openxmlformats.org/officeDocument/2006/relationships/slideLayout" Target="/ppt/slideLayouts/slideLayout5.xml" Id="R976e5fcb82814650" /><Relationship Type="http://schemas.openxmlformats.org/officeDocument/2006/relationships/slideLayout" Target="/ppt/slideLayouts/slideLayout6.xml" Id="Rfb56093ca4854c9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147ca3b82384f9c"/>
    <p:sldLayoutId xmlns:r="http://schemas.openxmlformats.org/officeDocument/2006/relationships" id="2147483650" r:id="Rdc5415f0dcfd4e0e"/>
    <p:sldLayoutId xmlns:r="http://schemas.openxmlformats.org/officeDocument/2006/relationships" id="2147483651" r:id="R36f7a23355d744ae"/>
    <p:sldLayoutId xmlns:r="http://schemas.openxmlformats.org/officeDocument/2006/relationships" id="2147483652" r:id="R1cf2efa77e8b4a2c"/>
    <p:sldLayoutId xmlns:r="http://schemas.openxmlformats.org/officeDocument/2006/relationships" id="2147483653" r:id="R976e5fcb82814650"/>
    <p:sldLayoutId xmlns:r="http://schemas.openxmlformats.org/officeDocument/2006/relationships" id="2147483654" r:id="Rfb56093ca4854c9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Dify technical briefing">
      <a:dk1>
        <a:srgbClr val="000000"/>
      </a:dk1>
      <a:lt1>
        <a:srgbClr val="FFFFFF"/>
      </a:lt1>
      <a:dk2>
        <a:srgbClr val="333333"/>
      </a:dk2>
      <a:lt2>
        <a:srgbClr val="F5F6F8"/>
      </a:lt2>
      <a:accent1>
        <a:srgbClr val="0033FF"/>
      </a:accent1>
      <a:accent2>
        <a:srgbClr val="2E58FF"/>
      </a:accent2>
      <a:accent3>
        <a:srgbClr val="8AA1FF"/>
      </a:accent3>
      <a:accent4>
        <a:srgbClr val="B7C6FF"/>
      </a:accent4>
      <a:accent5>
        <a:srgbClr val="E5EAFF"/>
      </a:accent5>
      <a:accent6>
        <a:srgbClr val="EFF2FF"/>
      </a:accent6>
      <a:hlink>
        <a:srgbClr val="111111"/>
      </a:hlink>
      <a:folHlink>
        <a:srgbClr val="555555"/>
      </a:folHlink>
    </a:clrScheme>
    <a:fontScheme name="">
      <a:majorFont>
        <a:latin typeface="Arial"/>
        <a:ea typeface=""/>
        <a:cs typeface=""/>
      </a:majorFont>
      <a:minorFont>
        <a:latin typeface="Arial"/>
        <a:ea typeface=""/>
        <a:cs typeface=""/>
      </a:minorFont>
    </a:fontScheme>
    <a:fmtScheme name="Dify technical briefing">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afbd444236a24bde" /><Relationship Type="http://schemas.openxmlformats.org/officeDocument/2006/relationships/image" Target="/ppt/media/image.png" Id="Rdf1b121fd706440f" /><Relationship Type="http://schemas.openxmlformats.org/officeDocument/2006/relationships/notesSlide" Target="/ppt/notesSlides/notesSlide1.xml" Id="Rfe312cdad3f24934"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123ce1b32b524aa5" /><Relationship Type="http://schemas.openxmlformats.org/officeDocument/2006/relationships/image" Target="/ppt/media/image2.png" Id="R26757028ebbe4020" /><Relationship Type="http://schemas.openxmlformats.org/officeDocument/2006/relationships/notesSlide" Target="/ppt/notesSlides/notesSlide2.xml" Id="Re9b4d2dae63d4aa8"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91d323b099894f99" /><Relationship Type="http://schemas.openxmlformats.org/officeDocument/2006/relationships/image" Target="/ppt/media/image5.png" Id="R4706110f494c41b9" /><Relationship Type="http://schemas.openxmlformats.org/officeDocument/2006/relationships/notesSlide" Target="/ppt/notesSlides/notesSlide5.xml" Id="R07d4fa10fa194bf0"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d82a991269e4462e" /><Relationship Type="http://schemas.openxmlformats.org/officeDocument/2006/relationships/hyperlink" Target="test-cases.html#INT-SSO-01" TargetMode="External" Id="Rccb1411186094814" /><Relationship Type="http://schemas.openxmlformats.org/officeDocument/2006/relationships/image" Target="/ppt/media/image6.png" Id="R332249086a084e2f" /><Relationship Type="http://schemas.openxmlformats.org/officeDocument/2006/relationships/notesSlide" Target="/ppt/notesSlides/notesSlide6.xml" Id="R8f560f4a3e1c402d"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19451e43e72f4c9e" /><Relationship Type="http://schemas.openxmlformats.org/officeDocument/2006/relationships/hyperlink" Target="test-cases.html#INT-LMS-01" TargetMode="External" Id="R5d92e6dda3784f0a" /><Relationship Type="http://schemas.openxmlformats.org/officeDocument/2006/relationships/image" Target="/ppt/media/image7.png" Id="Rc284b2084eb54736" /><Relationship Type="http://schemas.openxmlformats.org/officeDocument/2006/relationships/notesSlide" Target="/ppt/notesSlides/notesSlide7.xml" Id="R268f84a15341401d"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78485d8d2cc845f4" /><Relationship Type="http://schemas.openxmlformats.org/officeDocument/2006/relationships/hyperlink" Target="https://e-ee-demo.langgenius.dev/dashboard/workspaces" TargetMode="External" Id="R5596843c46524e97" /><Relationship Type="http://schemas.openxmlformats.org/officeDocument/2006/relationships/hyperlink" Target="test-cases.html#WS-01" TargetMode="External" Id="Rc4964b322de244f3" /><Relationship Type="http://schemas.openxmlformats.org/officeDocument/2006/relationships/hyperlink" Target="test-cases.html#workspace-links" TargetMode="External" Id="R7da9a781bcf4425f" /><Relationship Type="http://schemas.openxmlformats.org/officeDocument/2006/relationships/notesSlide" Target="/ppt/notesSlides/notesSlide8.xml" Id="R15f0414adca04608"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6eff19d1afa6490f" /><Relationship Type="http://schemas.openxmlformats.org/officeDocument/2006/relationships/image" Target="/ppt/media/image8.png" Id="R6af54e359c2744e0" /><Relationship Type="http://schemas.openxmlformats.org/officeDocument/2006/relationships/notesSlide" Target="/ppt/notesSlides/notesSlide9.xml" Id="Ra741fa5ec8564e7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01163dc9694b497a" /><Relationship Type="http://schemas.openxmlformats.org/officeDocument/2006/relationships/hyperlink" Target="test-cases.html#POLYU-05-complete" TargetMode="External" Id="Rf57eba25e4454c10" /><Relationship Type="http://schemas.openxmlformats.org/officeDocument/2006/relationships/image" Target="/ppt/media/image9.png" Id="R45e06b0d36054d87" /><Relationship Type="http://schemas.openxmlformats.org/officeDocument/2006/relationships/notesSlide" Target="/ppt/notesSlides/notesSlide10.xml" Id="R66a339cacf3e4a8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d06d32fae40c4e84" /><Relationship Type="http://schemas.openxmlformats.org/officeDocument/2006/relationships/hyperlink" Target="test-cases.html#POLYU-05-revise" TargetMode="External" Id="R7f1514242b24461b" /><Relationship Type="http://schemas.openxmlformats.org/officeDocument/2006/relationships/image" Target="/ppt/media/image10.png" Id="R16b5288d0d0740e7" /><Relationship Type="http://schemas.openxmlformats.org/officeDocument/2006/relationships/notesSlide" Target="/ppt/notesSlides/notesSlide11.xml" Id="Rc828178687de429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70245411815f40a6" /><Relationship Type="http://schemas.openxmlformats.org/officeDocument/2006/relationships/hyperlink" Target="test-cases.html#PLUGIN-01" TargetMode="External" Id="R2cdc1b28eaf44be5" /><Relationship Type="http://schemas.openxmlformats.org/officeDocument/2006/relationships/image" Target="/ppt/media/image11.png" Id="R1af45541370a49a9" /><Relationship Type="http://schemas.openxmlformats.org/officeDocument/2006/relationships/notesSlide" Target="/ppt/notesSlides/notesSlide12.xml" Id="Re901124234e548e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1a739037a0094e7d" /><Relationship Type="http://schemas.openxmlformats.org/officeDocument/2006/relationships/hyperlink" Target="https://c-ee-demo.langgenius.dev/installed/030a9596-90c1-40da-be35-311771093eae" TargetMode="External" Id="R4d82180d53e6426f" /><Relationship Type="http://schemas.openxmlformats.org/officeDocument/2006/relationships/hyperlink" Target="https://c-ee-demo.langgenius.dev/app/e6f6b2a5-ed8e-4a63-9e69-6c4893f001cd/workflow" TargetMode="External" Id="R917a4e76e9eb4a9b" /><Relationship Type="http://schemas.openxmlformats.org/officeDocument/2006/relationships/hyperlink" Target="test-cases.html#plan-review" TargetMode="External" Id="R9f19397b6a6247be" /><Relationship Type="http://schemas.openxmlformats.org/officeDocument/2006/relationships/notesSlide" Target="/ppt/notesSlides/notesSlide13.xml" Id="R664b14a26bd34e6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48de64b8d1544230" /><Relationship Type="http://schemas.openxmlformats.org/officeDocument/2006/relationships/image" Target="/ppt/media/image12.png" Id="Rffab1e60904a476b" /><Relationship Type="http://schemas.openxmlformats.org/officeDocument/2006/relationships/notesSlide" Target="/ppt/notesSlides/notesSlide14.xml" Id="Rf1b2473b3c4b41c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e6cb369823114392" /><Relationship Type="http://schemas.openxmlformats.org/officeDocument/2006/relationships/hyperlink" Target="test-cases.html#RAG-OPT-01" TargetMode="External" Id="Rb12b441837ae4fad" /><Relationship Type="http://schemas.openxmlformats.org/officeDocument/2006/relationships/image" Target="/ppt/media/image13.png" Id="R80f16c4399774290" /><Relationship Type="http://schemas.openxmlformats.org/officeDocument/2006/relationships/notesSlide" Target="/ppt/notesSlides/notesSlide15.xml" Id="R55beaa9543aa437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cdc7a190f754499c" /><Relationship Type="http://schemas.openxmlformats.org/officeDocument/2006/relationships/hyperlink" Target="test-cases.html#course-assistant" TargetMode="External" Id="R4487c02e57264e43" /><Relationship Type="http://schemas.openxmlformats.org/officeDocument/2006/relationships/hyperlink" Target="test-cases.html#RAG-OPT-01" TargetMode="External" Id="R67010091d7774998" /><Relationship Type="http://schemas.openxmlformats.org/officeDocument/2006/relationships/image" Target="/ppt/media/image14.png" Id="R423a1b923ad3492b" /><Relationship Type="http://schemas.openxmlformats.org/officeDocument/2006/relationships/notesSlide" Target="/ppt/notesSlides/notesSlide16.xml" Id="R2541d8f325004c5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b27f38306153414a" /><Relationship Type="http://schemas.openxmlformats.org/officeDocument/2006/relationships/hyperlink" Target="test-cases.html#VDB-01" TargetMode="External" Id="Rf64b53df1cfd43bb" /><Relationship Type="http://schemas.openxmlformats.org/officeDocument/2006/relationships/image" Target="/ppt/media/image15.png" Id="Rabde6675dbb842ef" /><Relationship Type="http://schemas.openxmlformats.org/officeDocument/2006/relationships/notesSlide" Target="/ppt/notesSlides/notesSlide17.xml" Id="R6a25484bc70045c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1ea78be599774c47" /><Relationship Type="http://schemas.openxmlformats.org/officeDocument/2006/relationships/hyperlink" Target="https://c-ee-demo.langgenius.dev/installed/e8b9bc59-3465-4f67-9786-044a22de2744" TargetMode="External" Id="R91ef6cdb0d764920" /><Relationship Type="http://schemas.openxmlformats.org/officeDocument/2006/relationships/hyperlink" Target="https://c-ee-demo.langgenius.dev/app/46328ec5-39b8-4a25-a8de-660b9ea168cd/workflow" TargetMode="External" Id="R382fd9d34a114039" /><Relationship Type="http://schemas.openxmlformats.org/officeDocument/2006/relationships/hyperlink" Target="test-cases.html#course-assistant" TargetMode="External" Id="Rc655ec3dfc684377" /><Relationship Type="http://schemas.openxmlformats.org/officeDocument/2006/relationships/notesSlide" Target="/ppt/notesSlides/notesSlide18.xml" Id="R9885d9e270cd4cb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bcac6361fbb748d9" /><Relationship Type="http://schemas.openxmlformats.org/officeDocument/2006/relationships/hyperlink" Target="https://c-ee-demo.langgenius.dev/installed/7d62b00f-71b2-45c7-9203-f6046c7fbd1e" TargetMode="External" Id="Redf248be03eb46b1" /><Relationship Type="http://schemas.openxmlformats.org/officeDocument/2006/relationships/hyperlink" Target="https://c-ee-demo.langgenius.dev/app/1fdffc7f-de92-4ea8-a465-e7b502e89658/workflow" TargetMode="External" Id="Rc44b2fddd2da4e23" /><Relationship Type="http://schemas.openxmlformats.org/officeDocument/2006/relationships/hyperlink" Target="test-cases.html#research-discovery" TargetMode="External" Id="Rd1816e5d3d0e43eb" /><Relationship Type="http://schemas.openxmlformats.org/officeDocument/2006/relationships/notesSlide" Target="/ppt/notesSlides/notesSlide19.xml" Id="Ra84fc7d6217a41f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a8ceab8dd60d4779" /><Relationship Type="http://schemas.openxmlformats.org/officeDocument/2006/relationships/hyperlink" Target="test-cases.html#RBAC-01" TargetMode="External" Id="R6e295fa65f14463a" /><Relationship Type="http://schemas.openxmlformats.org/officeDocument/2006/relationships/image" Target="/ppt/media/image16.png" Id="Re1850a601abb41c6" /><Relationship Type="http://schemas.openxmlformats.org/officeDocument/2006/relationships/notesSlide" Target="/ppt/notesSlides/notesSlide20.xml" Id="R2e9dcacc81d64d6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f70bb97957cd4e5a" /><Relationship Type="http://schemas.openxmlformats.org/officeDocument/2006/relationships/hyperlink" Target="test-cases.html#QUOTA-01" TargetMode="External" Id="R53481023d011486f" /><Relationship Type="http://schemas.openxmlformats.org/officeDocument/2006/relationships/image" Target="/ppt/media/image17.png" Id="Ra10e33e78d644061" /><Relationship Type="http://schemas.openxmlformats.org/officeDocument/2006/relationships/notesSlide" Target="/ppt/notesSlides/notesSlide21.xml" Id="R7932cbaea6c245c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abf55fbfc47941f0" /><Relationship Type="http://schemas.openxmlformats.org/officeDocument/2006/relationships/hyperlink" Target="test-cases.html#GOV-USAGE-01" TargetMode="External" Id="R3122869c36be47fa" /><Relationship Type="http://schemas.openxmlformats.org/officeDocument/2006/relationships/image" Target="/ppt/media/image18.png" Id="R04259a31b2df4f0a" /><Relationship Type="http://schemas.openxmlformats.org/officeDocument/2006/relationships/notesSlide" Target="/ppt/notesSlides/notesSlide22.xml" Id="R7a56a9d4eb39450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2849dfa7837a49cc" /><Relationship Type="http://schemas.openxmlformats.org/officeDocument/2006/relationships/hyperlink" Target="test-cases.html#AUDIT-01" TargetMode="External" Id="Rda9c9f901d16412f" /><Relationship Type="http://schemas.openxmlformats.org/officeDocument/2006/relationships/image" Target="/ppt/media/image19.png" Id="R262e4f7252164182" /><Relationship Type="http://schemas.openxmlformats.org/officeDocument/2006/relationships/notesSlide" Target="/ppt/notesSlides/notesSlide23.xml" Id="R8606904c815b4c2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0abc707f5af54e7a" /><Relationship Type="http://schemas.openxmlformats.org/officeDocument/2006/relationships/hyperlink" Target="test-cases.html#LIFE-01" TargetMode="External" Id="R6ff88fba02c043e3" /><Relationship Type="http://schemas.openxmlformats.org/officeDocument/2006/relationships/image" Target="/ppt/media/image20.png" Id="Ra0abf03d21f644aa" /><Relationship Type="http://schemas.openxmlformats.org/officeDocument/2006/relationships/notesSlide" Target="/ppt/notesSlides/notesSlide24.xml" Id="R86cfe7e163c747f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7b9b0f6584d244c7" /><Relationship Type="http://schemas.openxmlformats.org/officeDocument/2006/relationships/hyperlink" Target="test-cases.html#READY-01" TargetMode="External" Id="Rbc5aeacb328c48f8" /><Relationship Type="http://schemas.openxmlformats.org/officeDocument/2006/relationships/image" Target="/ppt/media/image21.png" Id="R62791ac5a6a5429f" /><Relationship Type="http://schemas.openxmlformats.org/officeDocument/2006/relationships/notesSlide" Target="/ppt/notesSlides/notesSlide25.xml" Id="R1e9dd7ffff5f4f5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240ab738d424451b" /><Relationship Type="http://schemas.openxmlformats.org/officeDocument/2006/relationships/image" Target="/ppt/media/image22.png" Id="Rf1937e213f284c48" /><Relationship Type="http://schemas.openxmlformats.org/officeDocument/2006/relationships/notesSlide" Target="/ppt/notesSlides/notesSlide26.xml" Id="R7c1bc2017e964b1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efac002c478d46fa" /><Relationship Type="http://schemas.openxmlformats.org/officeDocument/2006/relationships/image" Target="/ppt/media/image23.png" Id="R13364e95871c4520" /><Relationship Type="http://schemas.openxmlformats.org/officeDocument/2006/relationships/notesSlide" Target="/ppt/notesSlides/notesSlide27.xml" Id="R2c374a2718024cf9"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4b680cbd544c4477" /><Relationship Type="http://schemas.openxmlformats.org/officeDocument/2006/relationships/hyperlink" Target="test-cases.html" TargetMode="External" Id="R779eea61ab104ae1" /><Relationship Type="http://schemas.openxmlformats.org/officeDocument/2006/relationships/notesSlide" Target="/ppt/notesSlides/notesSlide28.xml" Id="Rf1bc64c4979d4a8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caa8418da0664dab" /><Relationship Type="http://schemas.openxmlformats.org/officeDocument/2006/relationships/hyperlink" Target="test-cases.html#workspace-links" TargetMode="External" Id="Reb73c175eb754522" /><Relationship Type="http://schemas.openxmlformats.org/officeDocument/2006/relationships/hyperlink" Target="test-cases.html#plan-review" TargetMode="External" Id="Re30697e8ab9c4251" /><Relationship Type="http://schemas.openxmlformats.org/officeDocument/2006/relationships/hyperlink" Target="test-cases.html#course-assistant" TargetMode="External" Id="R32709ee8b0dc4227" /><Relationship Type="http://schemas.openxmlformats.org/officeDocument/2006/relationships/hyperlink" Target="test-cases.html#research-discovery" TargetMode="External" Id="R7206a33e6aa04ac7" /><Relationship Type="http://schemas.openxmlformats.org/officeDocument/2006/relationships/image" Target="/ppt/media/image24.png" Id="R39be17a715624aa8" /><Relationship Type="http://schemas.openxmlformats.org/officeDocument/2006/relationships/notesSlide" Target="/ppt/notesSlides/notesSlide29.xml" Id="Rd1056fb2f7b1430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cb1491aeeaec4bc3" /><Relationship Type="http://schemas.openxmlformats.org/officeDocument/2006/relationships/hyperlink" Target="test-cases.html#planned" TargetMode="External" Id="R08c6a0b974e54ea3" /><Relationship Type="http://schemas.openxmlformats.org/officeDocument/2006/relationships/image" Target="/ppt/media/image25.png" Id="R09b2c6dd9ae2472d" /><Relationship Type="http://schemas.openxmlformats.org/officeDocument/2006/relationships/notesSlide" Target="/ppt/notesSlides/notesSlide30.xml" Id="R6e444eed6ff94da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983e2331c2bb4f6a" /><Relationship Type="http://schemas.openxmlformats.org/officeDocument/2006/relationships/image" Target="/ppt/media/image26.png" Id="Rc11ea004ed204ac1" /><Relationship Type="http://schemas.openxmlformats.org/officeDocument/2006/relationships/notesSlide" Target="/ppt/notesSlides/notesSlide31.xml" Id="R252683c013c2402f"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30742fbed2684b44" /><Relationship Type="http://schemas.openxmlformats.org/officeDocument/2006/relationships/hyperlink" Target="test-cases.html#sources" TargetMode="External" Id="R3505dd07e5524241" /><Relationship Type="http://schemas.openxmlformats.org/officeDocument/2006/relationships/hyperlink" Target="https://docs.dify.ai/en/cloud/use-dify/knowledge/create-knowledge/setting-indexing-methods" TargetMode="External" Id="R4de5252fecbd4aef" /><Relationship Type="http://schemas.openxmlformats.org/officeDocument/2006/relationships/hyperlink" Target="https://docs.dify.ai/en/develop-plugin/publishing/standards/contributor-covenant-code-of-conduct" TargetMode="External" Id="R0ea235368aea4609" /><Relationship Type="http://schemas.openxmlformats.org/officeDocument/2006/relationships/hyperlink" Target="test-cases.html#SRC-EE-SSO" TargetMode="External" Id="R87045dd0a2e141c1" /><Relationship Type="http://schemas.openxmlformats.org/officeDocument/2006/relationships/image" Target="/ppt/media/image27.png" Id="R51875c170c404ff1" /><Relationship Type="http://schemas.openxmlformats.org/officeDocument/2006/relationships/notesSlide" Target="/ppt/notesSlides/notesSlide32.xml" Id="R0febd31d2ffe4f4e" /></Relationships>
</file>

<file path=ppt/slides/_rels/slide33.xml.rels><?xml version='1.0' encoding='utf-8' standalone='yes'?>
<Relationships xmlns="http://schemas.openxmlformats.org/package/2006/relationships"><Relationship Type="http://schemas.openxmlformats.org/officeDocument/2006/relationships/slideLayout" Target="/ppt/arch/slideLayouts/slideLayout6.xml" Id="R8c8fe70eb68244fe"/><Relationship Type="http://schemas.openxmlformats.org/officeDocument/2006/relationships/image" Target="/ppt/arch/media/image.png" Id="Rb676913dbd204f10"/><Relationship Type="http://schemas.openxmlformats.org/officeDocument/2006/relationships/image" Target="/ppt/arch/media/image.svg" Id="R25f6118b05b44e40"/><Relationship Type="http://schemas.openxmlformats.org/officeDocument/2006/relationships/image" Target="/ppt/arch/media/image2.png" Id="R41a0bd64624b41bc"/><Relationship Type="http://schemas.openxmlformats.org/officeDocument/2006/relationships/image" Target="/ppt/arch/media/image2.svg" Id="R548380fb511849a0"/><Relationship Type="http://schemas.openxmlformats.org/officeDocument/2006/relationships/image" Target="/ppt/arch/media/image3.png" Id="R4801f80242ce4fa1"/><Relationship Type="http://schemas.openxmlformats.org/officeDocument/2006/relationships/image" Target="/ppt/arch/media/image3.svg" Id="R91505cba88d24b79"/><Relationship Type="http://schemas.openxmlformats.org/officeDocument/2006/relationships/image" Target="/ppt/arch/media/image4.png" Id="Rb25f799bc1564b9d"/><Relationship Type="http://schemas.openxmlformats.org/officeDocument/2006/relationships/image" Target="/ppt/arch/media/image4.svg" Id="R467b2ac152b54bbf"/><Relationship Type="http://schemas.openxmlformats.org/officeDocument/2006/relationships/image" Target="/ppt/arch/media/image5.png" Id="R07b6ce6a6df84ce1"/><Relationship Type="http://schemas.openxmlformats.org/officeDocument/2006/relationships/image" Target="/ppt/arch/media/image5.svg" Id="Reb7eeac222be4363"/><Relationship Type="http://schemas.openxmlformats.org/officeDocument/2006/relationships/image" Target="/ppt/arch/media/image6.png" Id="R70c59c55b82e4aaf"/><Relationship Type="http://schemas.openxmlformats.org/officeDocument/2006/relationships/image" Target="/ppt/arch/media/image6.svg" Id="Ra8d7cef8059e446a"/><Relationship Type="http://schemas.openxmlformats.org/officeDocument/2006/relationships/image" Target="/ppt/arch/media/image7.png" Id="R19901a3e262e4cc6"/><Relationship Type="http://schemas.openxmlformats.org/officeDocument/2006/relationships/image" Target="/ppt/arch/media/image7.svg" Id="R02a5577059374f8c"/><Relationship Type="http://schemas.openxmlformats.org/officeDocument/2006/relationships/image" Target="/ppt/arch/media/image8.png" Id="R57533a1b0b0648e9"/><Relationship Type="http://schemas.openxmlformats.org/officeDocument/2006/relationships/image" Target="/ppt/arch/media/image8.svg" Id="R6792ae7f61e44e9f"/><Relationship Type="http://schemas.openxmlformats.org/officeDocument/2006/relationships/image" Target="/ppt/arch/media/image9.png" Id="Rff644a4c38084441"/><Relationship Type="http://schemas.openxmlformats.org/officeDocument/2006/relationships/image" Target="/ppt/arch/media/image9.svg" Id="Recb1cc8e5f4d4cc4"/><Relationship Type="http://schemas.openxmlformats.org/officeDocument/2006/relationships/image" Target="/ppt/arch/media/image10.png" Id="Rb0ceaf95b2bd4ece"/><Relationship Type="http://schemas.openxmlformats.org/officeDocument/2006/relationships/image" Target="/ppt/arch/media/image10.svg" Id="R62b38e3eda7941f2"/><Relationship Type="http://schemas.openxmlformats.org/officeDocument/2006/relationships/image" Target="/ppt/arch/media/image11.png" Id="R740002673df24b0a"/><Relationship Type="http://schemas.openxmlformats.org/officeDocument/2006/relationships/image" Target="/ppt/arch/media/image11.svg" Id="R55a8a7679d5e4e8b"/><Relationship Type="http://schemas.openxmlformats.org/officeDocument/2006/relationships/image" Target="/ppt/arch/media/image12.png" Id="Rc35f4e3f7ac744d4"/><Relationship Type="http://schemas.openxmlformats.org/officeDocument/2006/relationships/image" Target="/ppt/arch/media/image12.svg" Id="Rd513a1061b0244bf"/><Relationship Type="http://schemas.openxmlformats.org/officeDocument/2006/relationships/image" Target="/ppt/arch/media/image13.png" Id="Ra01a2e40706b4b63"/><Relationship Type="http://schemas.openxmlformats.org/officeDocument/2006/relationships/image" Target="/ppt/arch/media/image13.svg" Id="Ra27c30a119454e1b"/><Relationship Type="http://schemas.openxmlformats.org/officeDocument/2006/relationships/image" Target="/ppt/arch/media/image14.png" Id="R3afaab8c370d443b"/><Relationship Type="http://schemas.openxmlformats.org/officeDocument/2006/relationships/image" Target="/ppt/arch/media/image14.svg" Id="R415f6b16711f410f"/><Relationship Type="http://schemas.openxmlformats.org/officeDocument/2006/relationships/image" Target="/ppt/arch/media/image15.png" Id="Rdc5e1630954d4434"/><Relationship Type="http://schemas.openxmlformats.org/officeDocument/2006/relationships/image" Target="/ppt/arch/media/image15.svg" Id="R8891216591e34da6"/><Relationship Type="http://schemas.openxmlformats.org/officeDocument/2006/relationships/image" Target="/ppt/arch/media/image16.png" Id="Rbbf2a608aeee4b62"/><Relationship Type="http://schemas.openxmlformats.org/officeDocument/2006/relationships/image" Target="/ppt/arch/media/image16.svg" Id="Rbc964de179c64283"/><Relationship Type="http://schemas.openxmlformats.org/officeDocument/2006/relationships/image" Target="/ppt/arch/media/image17.png" Id="R75a5a6cb945147fa"/><Relationship Type="http://schemas.openxmlformats.org/officeDocument/2006/relationships/image" Target="/ppt/arch/media/image17.svg" Id="R8212e502c11a4793"/><Relationship Type="http://schemas.openxmlformats.org/officeDocument/2006/relationships/image" Target="/ppt/arch/media/image18.png" Id="R48980fa4972a4ab4"/><Relationship Type="http://schemas.openxmlformats.org/officeDocument/2006/relationships/image" Target="/ppt/arch/media/image18.svg" Id="R84935eddd23a44e7"/><Relationship Type="http://schemas.openxmlformats.org/officeDocument/2006/relationships/image" Target="/ppt/arch/media/image19.png" Id="R824703ab70cf4d5e"/><Relationship Type="http://schemas.openxmlformats.org/officeDocument/2006/relationships/image" Target="/ppt/arch/media/image19.svg" Id="Ra7ed427a0cf74b2d"/><Relationship Type="http://schemas.openxmlformats.org/officeDocument/2006/relationships/image" Target="/ppt/arch/media/image20.png" Id="Rde0b4854cb824d53"/><Relationship Type="http://schemas.openxmlformats.org/officeDocument/2006/relationships/image" Target="/ppt/arch/media/image20.svg" Id="R27312c6e83ec4584"/><Relationship Type="http://schemas.openxmlformats.org/officeDocument/2006/relationships/image" Target="/ppt/arch/media/image21.png" Id="Rc964aea37a524174"/><Relationship Type="http://schemas.openxmlformats.org/officeDocument/2006/relationships/image" Target="/ppt/arch/media/image21.svg" Id="R25d5323952984f48"/><Relationship Type="http://schemas.openxmlformats.org/officeDocument/2006/relationships/image" Target="/ppt/arch/media/image22.png" Id="R3cc5b4270b8a46fb"/><Relationship Type="http://schemas.openxmlformats.org/officeDocument/2006/relationships/image" Target="/ppt/arch/media/image22.svg" Id="R5c0266ec53c44cb1"/><Relationship Type="http://schemas.openxmlformats.org/officeDocument/2006/relationships/image" Target="/ppt/arch/media/image23.png" Id="Rbf768944f4724444"/><Relationship Type="http://schemas.openxmlformats.org/officeDocument/2006/relationships/image" Target="/ppt/arch/media/image23.svg" Id="Ra3f62f3d48bf4a1d"/><Relationship Type="http://schemas.openxmlformats.org/officeDocument/2006/relationships/image" Target="/ppt/arch/media/image24.png" Id="R4f6f8acf96244eb9"/><Relationship Type="http://schemas.openxmlformats.org/officeDocument/2006/relationships/image" Target="/ppt/arch/media/image24.svg" Id="R58baf22c22954f12"/><Relationship Type="http://schemas.openxmlformats.org/officeDocument/2006/relationships/image" Target="/ppt/arch/media/image25.png" Id="Rb379446a36d64ce3"/><Relationship Type="http://schemas.openxmlformats.org/officeDocument/2006/relationships/image" Target="/ppt/arch/media/image25.svg" Id="Ra051a6bdfafb4b95"/><Relationship Type="http://schemas.openxmlformats.org/officeDocument/2006/relationships/image" Target="/ppt/arch/media/image26.png" Id="R28b0df41387241a7"/><Relationship Type="http://schemas.openxmlformats.org/officeDocument/2006/relationships/image" Target="/ppt/arch/media/image26.svg" Id="R7fa25072508c48dd"/><Relationship Type="http://schemas.openxmlformats.org/officeDocument/2006/relationships/image" Target="/ppt/arch/media/image27.png" Id="R513c18d0b91c4884"/><Relationship Type="http://schemas.openxmlformats.org/officeDocument/2006/relationships/image" Target="/ppt/arch/media/image27.svg" Id="Rf00baa9ca0764399"/><Relationship Type="http://schemas.openxmlformats.org/officeDocument/2006/relationships/image" Target="/ppt/arch/media/image28.png" Id="Rfbc0ac9f3d7943dd"/><Relationship Type="http://schemas.openxmlformats.org/officeDocument/2006/relationships/image" Target="/ppt/arch/media/image28.svg" Id="R2d6b4f2943dd446f"/><Relationship Type="http://schemas.openxmlformats.org/officeDocument/2006/relationships/image" Target="/ppt/arch/media/image29.png" Id="Rcb78cd11de2f44b5"/><Relationship Type="http://schemas.openxmlformats.org/officeDocument/2006/relationships/image" Target="/ppt/arch/media/image29.svg" Id="R6ebbe261280e4c0e"/><Relationship Type="http://schemas.openxmlformats.org/officeDocument/2006/relationships/image" Target="/ppt/arch/media/image30.png" Id="R4fc68c9ff04e4fbf"/><Relationship Type="http://schemas.openxmlformats.org/officeDocument/2006/relationships/image" Target="/ppt/arch/media/image30.svg" Id="R7ff8a2c3af2745dd"/><Relationship Type="http://schemas.openxmlformats.org/officeDocument/2006/relationships/image" Target="/ppt/arch/media/image31.png" Id="R18f56cd0807f4a8a"/><Relationship Type="http://schemas.openxmlformats.org/officeDocument/2006/relationships/image" Target="/ppt/arch/media/image31.svg" Id="R0a0ed0e4d7274256"/><Relationship Type="http://schemas.openxmlformats.org/officeDocument/2006/relationships/image" Target="/ppt/arch/media/image32.png" Id="Rf3097c5f6ae446a2"/><Relationship Type="http://schemas.openxmlformats.org/officeDocument/2006/relationships/image" Target="/ppt/arch/media/image32.svg" Id="R9e351557cda04f5e"/><Relationship Type="http://schemas.openxmlformats.org/officeDocument/2006/relationships/image" Target="/ppt/arch/media/image33.png" Id="Re64418a7736849ce"/><Relationship Type="http://schemas.openxmlformats.org/officeDocument/2006/relationships/image" Target="/ppt/arch/media/image33.svg" Id="R1e76b447c57b4f0c"/><Relationship Type="http://schemas.openxmlformats.org/officeDocument/2006/relationships/image" Target="/ppt/arch/media/image34.png" Id="Rbf2978d537df4f25"/><Relationship Type="http://schemas.openxmlformats.org/officeDocument/2006/relationships/image" Target="/ppt/arch/media/image34.svg" Id="R41a9f387dd8b46ff"/><Relationship Type="http://schemas.openxmlformats.org/officeDocument/2006/relationships/image" Target="/ppt/arch/media/image35.png" Id="R99c12cf0ac7648a5"/><Relationship Type="http://schemas.openxmlformats.org/officeDocument/2006/relationships/image" Target="/ppt/arch/media/image35.svg" Id="R665e33696a6046ad"/><Relationship Type="http://schemas.openxmlformats.org/officeDocument/2006/relationships/image" Target="/ppt/arch/media/image36.png" Id="R76ccde0f37a34078"/><Relationship Type="http://schemas.openxmlformats.org/officeDocument/2006/relationships/image" Target="/ppt/arch/media/image36.svg" Id="Rc74e22478eeb4102"/><Relationship Type="http://schemas.openxmlformats.org/officeDocument/2006/relationships/image" Target="/ppt/arch/media/image37.png" Id="R41a67099b1e54395"/><Relationship Type="http://schemas.openxmlformats.org/officeDocument/2006/relationships/image" Target="/ppt/arch/media/image37.svg" Id="Ra049818da2a241a4"/><Relationship Type="http://schemas.openxmlformats.org/officeDocument/2006/relationships/image" Target="/ppt/arch/media/image38.png" Id="Rb0f90b45e47240b6"/><Relationship Type="http://schemas.openxmlformats.org/officeDocument/2006/relationships/image" Target="/ppt/arch/media/image38.svg" Id="R01ea1e79c67c4693"/><Relationship Type="http://schemas.openxmlformats.org/officeDocument/2006/relationships/image" Target="/ppt/arch/media/image39.png" Id="R92c64773e79c4537"/><Relationship Type="http://schemas.openxmlformats.org/officeDocument/2006/relationships/image" Target="/ppt/arch/media/image39.svg" Id="R98d5301a7c844a06"/><Relationship Type="http://schemas.openxmlformats.org/officeDocument/2006/relationships/image" Target="/ppt/arch/media/image40.png" Id="R33b4628048bf4606"/><Relationship Type="http://schemas.openxmlformats.org/officeDocument/2006/relationships/image" Target="/ppt/arch/media/image40.svg" Id="Rc78107de14ef42d5"/><Relationship Type="http://schemas.openxmlformats.org/officeDocument/2006/relationships/image" Target="/ppt/arch/media/image41.png" Id="Rba9eb871b04c49c4"/><Relationship Type="http://schemas.openxmlformats.org/officeDocument/2006/relationships/image" Target="/ppt/arch/media/image41.svg" Id="Ra8728ab8837d4729"/><Relationship Type="http://schemas.openxmlformats.org/officeDocument/2006/relationships/image" Target="/ppt/arch/media/image42.png" Id="R98108d97dde8486e"/><Relationship Type="http://schemas.openxmlformats.org/officeDocument/2006/relationships/image" Target="/ppt/arch/media/image42.svg" Id="Rd1f8129d722f4538"/><Relationship Type="http://schemas.openxmlformats.org/officeDocument/2006/relationships/notesSlide" Target="/ppt/arch/notesSlides/notesSlide1.xml" Id="Rc591f73e6529458b"/><Relationship Id="rIdArchNav0" Type="http://schemas.openxmlformats.org/officeDocument/2006/relationships/slide" Target="/ppt/slides/slide34.xml"/><Relationship Id="rIdArchNav1" Type="http://schemas.openxmlformats.org/officeDocument/2006/relationships/slide" Target="/ppt/slides/slide35.xml"/><Relationship Id="rIdArchNav2" Type="http://schemas.openxmlformats.org/officeDocument/2006/relationships/slide" Target="/ppt/slides/slide101.xml"/><Relationship Id="rIdArchNav3" Type="http://schemas.openxmlformats.org/officeDocument/2006/relationships/slide" Target="/ppt/slides/slide106.xml"/><Relationship Id="rIdArchNav4" Type="http://schemas.openxmlformats.org/officeDocument/2006/relationships/slide" Target="/ppt/slides/slide109.xml"/><Relationship Id="rIdArchNav5" Type="http://schemas.openxmlformats.org/officeDocument/2006/relationships/slide" Target="/ppt/slides/slide40.xml"/><Relationship Id="rIdArchNav6" Type="http://schemas.openxmlformats.org/officeDocument/2006/relationships/slide" Target="/ppt/slides/slide34.xml"/><Relationship Id="rIdArchNav7" Type="http://schemas.openxmlformats.org/officeDocument/2006/relationships/slide" Target="/ppt/slides/slide34.xml"/><Relationship Id="rIdArchNav8" Type="http://schemas.openxmlformats.org/officeDocument/2006/relationships/slide" Target="/ppt/slides/slide34.xml"/><Relationship Id="rIdArchNav9" Type="http://schemas.openxmlformats.org/officeDocument/2006/relationships/slide" Target="/ppt/slides/slide34.xml"/><Relationship Id="rIdArchNav10" Type="http://schemas.openxmlformats.org/officeDocument/2006/relationships/slide" Target="/ppt/slides/slide34.xml"/><Relationship Id="rIdArchNav11" Type="http://schemas.openxmlformats.org/officeDocument/2006/relationships/slide" Target="/ppt/slides/slide34.xml"/><Relationship Id="rIdArchNav12" Type="http://schemas.openxmlformats.org/officeDocument/2006/relationships/slide" Target="/ppt/slides/slide34.xml"/><Relationship Id="rIdArchNav13" Type="http://schemas.openxmlformats.org/officeDocument/2006/relationships/slide" Target="/ppt/slides/slide34.xml"/><Relationship Id="rIdArchNav14" Type="http://schemas.openxmlformats.org/officeDocument/2006/relationships/slide" Target="/ppt/slides/slide34.xml"/><Relationship Id="rIdArchNav15" Type="http://schemas.openxmlformats.org/officeDocument/2006/relationships/slide" Target="/ppt/slides/slide34.xml"/><Relationship Id="rIdArchNav16" Type="http://schemas.openxmlformats.org/officeDocument/2006/relationships/slide" Target="/ppt/slides/slide35.xml"/><Relationship Id="rIdArchNav17" Type="http://schemas.openxmlformats.org/officeDocument/2006/relationships/slide" Target="/ppt/slides/slide35.xml"/><Relationship Id="rIdArchNav18" Type="http://schemas.openxmlformats.org/officeDocument/2006/relationships/slide" Target="/ppt/slides/slide35.xml"/><Relationship Id="rIdArchNav19" Type="http://schemas.openxmlformats.org/officeDocument/2006/relationships/slide" Target="/ppt/slides/slide35.xml"/><Relationship Id="rIdArchNav20" Type="http://schemas.openxmlformats.org/officeDocument/2006/relationships/slide" Target="/ppt/slides/slide35.xml"/><Relationship Id="rIdArchNav21" Type="http://schemas.openxmlformats.org/officeDocument/2006/relationships/slide" Target="/ppt/slides/slide35.xml"/><Relationship Id="rIdArchNav22" Type="http://schemas.openxmlformats.org/officeDocument/2006/relationships/slide" Target="/ppt/slides/slide35.xml"/><Relationship Id="rIdArchNav23" Type="http://schemas.openxmlformats.org/officeDocument/2006/relationships/slide" Target="/ppt/slides/slide101.xml"/><Relationship Id="rIdArchNav24" Type="http://schemas.openxmlformats.org/officeDocument/2006/relationships/slide" Target="/ppt/slides/slide101.xml"/><Relationship Id="rIdArchNav25" Type="http://schemas.openxmlformats.org/officeDocument/2006/relationships/slide" Target="/ppt/slides/slide101.xml"/><Relationship Id="rIdArchNav26" Type="http://schemas.openxmlformats.org/officeDocument/2006/relationships/slide" Target="/ppt/slides/slide101.xml"/><Relationship Id="rIdArchNav27" Type="http://schemas.openxmlformats.org/officeDocument/2006/relationships/slide" Target="/ppt/slides/slide101.xml"/><Relationship Id="rIdArchNav28" Type="http://schemas.openxmlformats.org/officeDocument/2006/relationships/slide" Target="/ppt/slides/slide101.xml"/><Relationship Id="rIdArchNav29" Type="http://schemas.openxmlformats.org/officeDocument/2006/relationships/slide" Target="/ppt/slides/slide106.xml"/><Relationship Id="rIdArchNav30" Type="http://schemas.openxmlformats.org/officeDocument/2006/relationships/slide" Target="/ppt/slides/slide106.xml"/><Relationship Id="rIdArchNav31" Type="http://schemas.openxmlformats.org/officeDocument/2006/relationships/slide" Target="/ppt/slides/slide106.xml"/><Relationship Id="rIdArchNav32" Type="http://schemas.openxmlformats.org/officeDocument/2006/relationships/slide" Target="/ppt/slides/slide106.xml"/><Relationship Id="rIdArchNav33" Type="http://schemas.openxmlformats.org/officeDocument/2006/relationships/slide" Target="/ppt/slides/slide106.xml"/><Relationship Id="rIdArchNav34" Type="http://schemas.openxmlformats.org/officeDocument/2006/relationships/slide" Target="/ppt/slides/slide109.xml"/><Relationship Id="rIdArchNav35" Type="http://schemas.openxmlformats.org/officeDocument/2006/relationships/slide" Target="/ppt/slides/slide109.xml"/><Relationship Id="rIdArchNav36" Type="http://schemas.openxmlformats.org/officeDocument/2006/relationships/slide" Target="/ppt/slides/slide109.xml"/><Relationship Id="rIdArchNav37" Type="http://schemas.openxmlformats.org/officeDocument/2006/relationships/slide" Target="/ppt/slides/slide109.xml"/><Relationship Id="rIdArchNav38" Type="http://schemas.openxmlformats.org/officeDocument/2006/relationships/slide" Target="/ppt/slides/slide109.xml"/><Relationship Id="rIdArchNav39" Type="http://schemas.openxmlformats.org/officeDocument/2006/relationships/slide" Target="/ppt/slides/slide109.xml"/><Relationship Id="rIdArchNav40" Type="http://schemas.openxmlformats.org/officeDocument/2006/relationships/slide" Target="/ppt/slides/slide40.xml"/><Relationship Id="rIdArchNav41" Type="http://schemas.openxmlformats.org/officeDocument/2006/relationships/slide" Target="/ppt/slides/slide40.xml"/><Relationship Id="rIdArchNav42" Type="http://schemas.openxmlformats.org/officeDocument/2006/relationships/slide" Target="/ppt/slides/slide40.xml"/><Relationship Id="rIdArchNav43" Type="http://schemas.openxmlformats.org/officeDocument/2006/relationships/slide" Target="/ppt/slides/slide40.xml"/><Relationship Id="rIdArchNav44" Type="http://schemas.openxmlformats.org/officeDocument/2006/relationships/slide" Target="/ppt/slides/slide40.xml"/><Relationship Id="rIdArchNav45" Type="http://schemas.openxmlformats.org/officeDocument/2006/relationships/slide" Target="/ppt/slides/slide40.xml"/><Relationship Id="rIdArchNav46" Type="http://schemas.openxmlformats.org/officeDocument/2006/relationships/slide" Target="/ppt/slides/slide40.xml"/><Relationship Id="rIdV3SharedAlternative" Type="http://schemas.openxmlformats.org/officeDocument/2006/relationships/slide" Target="/ppt/slides/slide111.xml"/></Relationships>
</file>

<file path=ppt/slides/_rels/slide34.xml.rels><?xml version='1.0' encoding='utf-8' standalone='yes'?>
<Relationships xmlns="http://schemas.openxmlformats.org/package/2006/relationships"><Relationship Type="http://schemas.openxmlformats.org/officeDocument/2006/relationships/slideLayout" Target="/ppt/arch/slideLayouts/slideLayout6.xml" Id="R17f645ce01024725"/><Relationship Type="http://schemas.openxmlformats.org/officeDocument/2006/relationships/image" Target="/ppt/arch/media/image43.png" Id="Rac7e7f2a5bb24bd6"/><Relationship Type="http://schemas.openxmlformats.org/officeDocument/2006/relationships/image" Target="/ppt/arch/media/image43.svg" Id="R9b0590b0389d4dec"/><Relationship Type="http://schemas.openxmlformats.org/officeDocument/2006/relationships/image" Target="/ppt/arch/media/image44.png" Id="R15fe13e466074a74"/><Relationship Type="http://schemas.openxmlformats.org/officeDocument/2006/relationships/image" Target="/ppt/arch/media/image44.svg" Id="R958c3bc52e774efb"/><Relationship Type="http://schemas.openxmlformats.org/officeDocument/2006/relationships/image" Target="/ppt/arch/media/image45.png" Id="R13c7649f62bd44eb"/><Relationship Type="http://schemas.openxmlformats.org/officeDocument/2006/relationships/image" Target="/ppt/arch/media/image45.svg" Id="Rba4f4df3ff034d93"/><Relationship Type="http://schemas.openxmlformats.org/officeDocument/2006/relationships/image" Target="/ppt/arch/media/image46.png" Id="R0d1e79841b3b4bed"/><Relationship Type="http://schemas.openxmlformats.org/officeDocument/2006/relationships/image" Target="/ppt/arch/media/image46.svg" Id="R406917babbad4037"/><Relationship Type="http://schemas.openxmlformats.org/officeDocument/2006/relationships/image" Target="/ppt/arch/media/image47.png" Id="Ra28bbde6b7d54ead"/><Relationship Type="http://schemas.openxmlformats.org/officeDocument/2006/relationships/image" Target="/ppt/arch/media/image47.svg" Id="R743ed334dd7a4664"/><Relationship Type="http://schemas.openxmlformats.org/officeDocument/2006/relationships/image" Target="/ppt/arch/media/image48.png" Id="R2b2e7921420e4560"/><Relationship Type="http://schemas.openxmlformats.org/officeDocument/2006/relationships/image" Target="/ppt/arch/media/image48.svg" Id="R590af6885c2041c9"/><Relationship Type="http://schemas.openxmlformats.org/officeDocument/2006/relationships/image" Target="/ppt/arch/media/image49.png" Id="R2e33417902a14a3e"/><Relationship Type="http://schemas.openxmlformats.org/officeDocument/2006/relationships/image" Target="/ppt/arch/media/image49.svg" Id="Raef24eab5aab4617"/><Relationship Type="http://schemas.openxmlformats.org/officeDocument/2006/relationships/image" Target="/ppt/arch/media/image50.png" Id="R5e3c90d1841b4a6f"/><Relationship Type="http://schemas.openxmlformats.org/officeDocument/2006/relationships/image" Target="/ppt/arch/media/image50.svg" Id="Rcce305ac3394400a"/><Relationship Type="http://schemas.openxmlformats.org/officeDocument/2006/relationships/image" Target="/ppt/arch/media/image51.png" Id="R534856bee82f44c9"/><Relationship Type="http://schemas.openxmlformats.org/officeDocument/2006/relationships/image" Target="/ppt/arch/media/image51.svg" Id="R1f8fef8816b449d6"/><Relationship Type="http://schemas.openxmlformats.org/officeDocument/2006/relationships/image" Target="/ppt/arch/media/image52.png" Id="R85416c66cfe84a50"/><Relationship Type="http://schemas.openxmlformats.org/officeDocument/2006/relationships/image" Target="/ppt/arch/media/image52.svg" Id="R2619b5cbad834a0c"/><Relationship Type="http://schemas.openxmlformats.org/officeDocument/2006/relationships/image" Target="/ppt/arch/media/image53.png" Id="R7e943b8c6e1b4fe5"/><Relationship Type="http://schemas.openxmlformats.org/officeDocument/2006/relationships/image" Target="/ppt/arch/media/image53.svg" Id="R2aa420482b65414b"/><Relationship Type="http://schemas.openxmlformats.org/officeDocument/2006/relationships/image" Target="/ppt/arch/media/image54.png" Id="R412ef0cd492145c8"/><Relationship Type="http://schemas.openxmlformats.org/officeDocument/2006/relationships/image" Target="/ppt/arch/media/image54.svg" Id="R5f25a1d5cc8d4089"/><Relationship Type="http://schemas.openxmlformats.org/officeDocument/2006/relationships/image" Target="/ppt/arch/media/image55.png" Id="Rd2ddf9e1c8224f51"/><Relationship Type="http://schemas.openxmlformats.org/officeDocument/2006/relationships/image" Target="/ppt/arch/media/image55.svg" Id="R123ff61bb72d44ed"/><Relationship Type="http://schemas.openxmlformats.org/officeDocument/2006/relationships/notesSlide" Target="/ppt/arch/notesSlides/notesSlide2.xml" Id="Rc5cdd70e256748c8"/><Relationship Id="rIdArchNav0" Type="http://schemas.openxmlformats.org/officeDocument/2006/relationships/slide" Target="/ppt/slides/slide33.xml"/></Relationships>
</file>

<file path=ppt/slides/_rels/slide35.xml.rels><?xml version='1.0' encoding='utf-8' standalone='yes'?>
<Relationships xmlns="http://schemas.openxmlformats.org/package/2006/relationships"><Relationship Type="http://schemas.openxmlformats.org/officeDocument/2006/relationships/slideLayout" Target="/ppt/arch/slideLayouts/slideLayout6.xml" Id="Rff72216edd834317"/><Relationship Type="http://schemas.openxmlformats.org/officeDocument/2006/relationships/image" Target="/ppt/arch/media/image56.png" Id="R7df6dc8cae8948f8"/><Relationship Type="http://schemas.openxmlformats.org/officeDocument/2006/relationships/image" Target="/ppt/arch/media/image56.svg" Id="Raf9ab96903bb4d66"/><Relationship Type="http://schemas.openxmlformats.org/officeDocument/2006/relationships/image" Target="/ppt/arch/media/image57.png" Id="Rd75cb36139df4bb4"/><Relationship Type="http://schemas.openxmlformats.org/officeDocument/2006/relationships/image" Target="/ppt/arch/media/image57.svg" Id="R9feaf0822e274511"/><Relationship Type="http://schemas.openxmlformats.org/officeDocument/2006/relationships/image" Target="/ppt/arch/media/image58.png" Id="R4b001390d9694eb1"/><Relationship Type="http://schemas.openxmlformats.org/officeDocument/2006/relationships/image" Target="/ppt/arch/media/image58.svg" Id="Raef4766bfdde499e"/><Relationship Type="http://schemas.openxmlformats.org/officeDocument/2006/relationships/image" Target="/ppt/arch/media/image59.png" Id="R6c64f220d29042b1"/><Relationship Type="http://schemas.openxmlformats.org/officeDocument/2006/relationships/image" Target="/ppt/arch/media/image59.svg" Id="R9f9c3a4c946e4850"/><Relationship Type="http://schemas.openxmlformats.org/officeDocument/2006/relationships/image" Target="/ppt/arch/media/image60.png" Id="R75cfa196dde8497e"/><Relationship Type="http://schemas.openxmlformats.org/officeDocument/2006/relationships/image" Target="/ppt/arch/media/image60.svg" Id="Rfe08500d4ed34e81"/><Relationship Type="http://schemas.openxmlformats.org/officeDocument/2006/relationships/image" Target="/ppt/arch/media/image61.png" Id="R1555f46580db4874"/><Relationship Type="http://schemas.openxmlformats.org/officeDocument/2006/relationships/image" Target="/ppt/arch/media/image61.svg" Id="Rdcc14bb7525b41d2"/><Relationship Type="http://schemas.openxmlformats.org/officeDocument/2006/relationships/image" Target="/ppt/arch/media/image62.png" Id="Rb2df6910acd4419c"/><Relationship Type="http://schemas.openxmlformats.org/officeDocument/2006/relationships/image" Target="/ppt/arch/media/image62.svg" Id="Ra6570a32704c4e8a"/><Relationship Type="http://schemas.openxmlformats.org/officeDocument/2006/relationships/image" Target="/ppt/arch/media/image63.png" Id="R880a0f8f33564379"/><Relationship Type="http://schemas.openxmlformats.org/officeDocument/2006/relationships/image" Target="/ppt/arch/media/image63.svg" Id="Rc28d906781244fcb"/><Relationship Type="http://schemas.openxmlformats.org/officeDocument/2006/relationships/image" Target="/ppt/arch/media/image64.png" Id="Rb9d88651736c4c98"/><Relationship Type="http://schemas.openxmlformats.org/officeDocument/2006/relationships/image" Target="/ppt/arch/media/image64.svg" Id="R6d325ea24bc240e0"/><Relationship Type="http://schemas.openxmlformats.org/officeDocument/2006/relationships/image" Target="/ppt/arch/media/image65.png" Id="R2c18d5f1b93c4b2b"/><Relationship Type="http://schemas.openxmlformats.org/officeDocument/2006/relationships/image" Target="/ppt/arch/media/image65.svg" Id="R0aa50d7e4e714d4d"/><Relationship Type="http://schemas.openxmlformats.org/officeDocument/2006/relationships/notesSlide" Target="/ppt/arch/notesSlides/notesSlide3.xml" Id="R928ad3accfa942cb"/><Relationship Id="rIdArchNav0" Type="http://schemas.openxmlformats.org/officeDocument/2006/relationships/slide" Target="/ppt/slides/slide33.xml"/></Relationships>
</file>

<file path=ppt/slides/_rels/slide40.xml.rels><?xml version='1.0' encoding='utf-8' standalone='yes'?>
<Relationships xmlns="http://schemas.openxmlformats.org/package/2006/relationships"><Relationship Type="http://schemas.openxmlformats.org/officeDocument/2006/relationships/slideLayout" Target="/ppt/arch/slideLayouts/slideLayout6.xml" Id="R232add0b9a3c4370"/><Relationship Type="http://schemas.openxmlformats.org/officeDocument/2006/relationships/image" Target="/ppt/arch/media/image106.png" Id="R1f736d69c900443b"/><Relationship Type="http://schemas.openxmlformats.org/officeDocument/2006/relationships/image" Target="/ppt/arch/media/image106.svg" Id="R03e6c9630f05431b"/><Relationship Type="http://schemas.openxmlformats.org/officeDocument/2006/relationships/image" Target="/ppt/arch/media/image107.png" Id="R8ee8cc0fe1e740b7"/><Relationship Type="http://schemas.openxmlformats.org/officeDocument/2006/relationships/image" Target="/ppt/arch/media/image107.svg" Id="R4ba8f9a57d994778"/><Relationship Type="http://schemas.openxmlformats.org/officeDocument/2006/relationships/image" Target="/ppt/arch/media/image108.png" Id="R8a5f6c1b80a34ca4"/><Relationship Type="http://schemas.openxmlformats.org/officeDocument/2006/relationships/image" Target="/ppt/arch/media/image108.svg" Id="Rd5b7b587e5944f4a"/><Relationship Type="http://schemas.openxmlformats.org/officeDocument/2006/relationships/image" Target="/ppt/arch/media/image109.png" Id="R440dc5f43fc14c87"/><Relationship Type="http://schemas.openxmlformats.org/officeDocument/2006/relationships/image" Target="/ppt/arch/media/image109.svg" Id="R160612f98ab84fec"/><Relationship Type="http://schemas.openxmlformats.org/officeDocument/2006/relationships/image" Target="/ppt/arch/media/image110.png" Id="R0831bbd9fe284216"/><Relationship Type="http://schemas.openxmlformats.org/officeDocument/2006/relationships/image" Target="/ppt/arch/media/image110.svg" Id="Rb615b40e200047d8"/><Relationship Type="http://schemas.openxmlformats.org/officeDocument/2006/relationships/image" Target="/ppt/arch/media/image111.png" Id="R44920f1d24dc4a84"/><Relationship Type="http://schemas.openxmlformats.org/officeDocument/2006/relationships/image" Target="/ppt/arch/media/image111.svg" Id="R755f1e7a364a4f5c"/><Relationship Type="http://schemas.openxmlformats.org/officeDocument/2006/relationships/image" Target="/ppt/arch/media/image112.png" Id="Ra283b2771eaf41b1"/><Relationship Type="http://schemas.openxmlformats.org/officeDocument/2006/relationships/image" Target="/ppt/arch/media/image112.svg" Id="R62e089d8656b4ad6"/><Relationship Type="http://schemas.openxmlformats.org/officeDocument/2006/relationships/image" Target="/ppt/arch/media/image113.png" Id="R1829bb9602bb424e"/><Relationship Type="http://schemas.openxmlformats.org/officeDocument/2006/relationships/image" Target="/ppt/arch/media/image113.svg" Id="R553babc642d04cb2"/><Relationship Type="http://schemas.openxmlformats.org/officeDocument/2006/relationships/image" Target="/ppt/arch/media/image114.png" Id="R96860bfcca134727"/><Relationship Type="http://schemas.openxmlformats.org/officeDocument/2006/relationships/image" Target="/ppt/arch/media/image114.svg" Id="Re49fc47f14a94040"/><Relationship Type="http://schemas.openxmlformats.org/officeDocument/2006/relationships/image" Target="/ppt/arch/media/image115.png" Id="R56c3cfcd87e34302"/><Relationship Type="http://schemas.openxmlformats.org/officeDocument/2006/relationships/image" Target="/ppt/arch/media/image115.svg" Id="R287093a9b55c41ee"/><Relationship Type="http://schemas.openxmlformats.org/officeDocument/2006/relationships/image" Target="/ppt/arch/media/image116.png" Id="Rf581cb346c5a45b6"/><Relationship Type="http://schemas.openxmlformats.org/officeDocument/2006/relationships/image" Target="/ppt/arch/media/image116.svg" Id="R8c163c5291144187"/><Relationship Type="http://schemas.openxmlformats.org/officeDocument/2006/relationships/notesSlide" Target="/ppt/arch/notesSlides/notesSlide8.xml" Id="R47cc25529cbf4a1f"/><Relationship Id="rIdArchNav0" Type="http://schemas.openxmlformats.org/officeDocument/2006/relationships/slide" Target="/ppt/slides/slide33.xml"/></Relationships>
</file>

<file path=ppt/slides/_rels/slide41.xml.rels><?xml version='1.0' encoding='utf-8' standalone='yes'?>
<Relationships xmlns="http://schemas.openxmlformats.org/package/2006/relationships"><Relationship Type="http://schemas.openxmlformats.org/officeDocument/2006/relationships/slideLayout" Target="/ppt/arch/slideLayouts/slideLayout6.xml" Id="R13d856f7695048a9"/><Relationship Type="http://schemas.openxmlformats.org/officeDocument/2006/relationships/image" Target="/ppt/arch/media/image117.png" Id="R879981d2611f4fc1"/><Relationship Type="http://schemas.openxmlformats.org/officeDocument/2006/relationships/image" Target="/ppt/arch/media/image117.svg" Id="Rc158cc439f224031"/><Relationship Type="http://schemas.openxmlformats.org/officeDocument/2006/relationships/image" Target="/ppt/arch/media/image118.png" Id="Re9f8a444e2a04132"/><Relationship Type="http://schemas.openxmlformats.org/officeDocument/2006/relationships/image" Target="/ppt/arch/media/image118.svg" Id="R4d066ecf47f44860"/><Relationship Type="http://schemas.openxmlformats.org/officeDocument/2006/relationships/image" Target="/ppt/arch/media/image119.png" Id="R948483ae30674060"/><Relationship Type="http://schemas.openxmlformats.org/officeDocument/2006/relationships/image" Target="/ppt/arch/media/image119.svg" Id="R2a46687b4bbf4c62"/><Relationship Type="http://schemas.openxmlformats.org/officeDocument/2006/relationships/image" Target="/ppt/arch/media/image120.png" Id="Rbcea93a1907146f6"/><Relationship Type="http://schemas.openxmlformats.org/officeDocument/2006/relationships/image" Target="/ppt/arch/media/image120.svg" Id="R7745b16cbf4b4b9f"/><Relationship Type="http://schemas.openxmlformats.org/officeDocument/2006/relationships/image" Target="/ppt/arch/media/image121.png" Id="R48d9611b7d1b4f2d"/><Relationship Type="http://schemas.openxmlformats.org/officeDocument/2006/relationships/image" Target="/ppt/arch/media/image121.svg" Id="R02245902bf754ebe"/><Relationship Type="http://schemas.openxmlformats.org/officeDocument/2006/relationships/image" Target="/ppt/arch/media/image122.png" Id="R45afec68c6624b77"/><Relationship Type="http://schemas.openxmlformats.org/officeDocument/2006/relationships/image" Target="/ppt/arch/media/image122.svg" Id="Rf91eb0da5c9c468c"/><Relationship Type="http://schemas.openxmlformats.org/officeDocument/2006/relationships/image" Target="/ppt/arch/media/image123.png" Id="R08b2e779445b4ff6"/><Relationship Type="http://schemas.openxmlformats.org/officeDocument/2006/relationships/image" Target="/ppt/arch/media/image123.svg" Id="Rc86f6599c4a04abc"/><Relationship Type="http://schemas.openxmlformats.org/officeDocument/2006/relationships/image" Target="/ppt/arch/media/image124.png" Id="Rede100aaa35642b7"/><Relationship Type="http://schemas.openxmlformats.org/officeDocument/2006/relationships/image" Target="/ppt/arch/media/image124.svg" Id="R6a975aa0e72f4e01"/><Relationship Type="http://schemas.openxmlformats.org/officeDocument/2006/relationships/image" Target="/ppt/arch/media/image125.png" Id="R0ec998ebdecd4ba2"/><Relationship Type="http://schemas.openxmlformats.org/officeDocument/2006/relationships/image" Target="/ppt/arch/media/image125.svg" Id="Ref366e3360f640d6"/><Relationship Type="http://schemas.openxmlformats.org/officeDocument/2006/relationships/image" Target="/ppt/arch/media/image126.png" Id="Rcfa45ca7a4a54379"/><Relationship Type="http://schemas.openxmlformats.org/officeDocument/2006/relationships/image" Target="/ppt/arch/media/image126.svg" Id="Rdff22003522f482b"/><Relationship Type="http://schemas.openxmlformats.org/officeDocument/2006/relationships/notesSlide" Target="/ppt/arch/notesSlides/notesSlide9.xml" Id="R868b7f5bb9d74607"/><Relationship Id="rIdArchNav0" Type="http://schemas.openxmlformats.org/officeDocument/2006/relationships/slide" Target="/ppt/slides/slide33.xml"/></Relationships>
</file>

<file path=ppt/slides/_rels/slide101.xml.rels><?xml version='1.0' encoding='utf-8' standalone='yes'?>
<Relationships xmlns="http://schemas.openxmlformats.org/package/2006/relationships"><Relationship Type="http://schemas.openxmlformats.org/officeDocument/2006/relationships/slideLayout" Target="/ppt/lifecycle/slideLayouts/slideLayout6.xml" Id="R1e853b77c8b54b73"/><Relationship Type="http://schemas.openxmlformats.org/officeDocument/2006/relationships/image" Target="/ppt/lifecycle/media/image.png" Id="Rb7c29db3485a47fa"/><Relationship Type="http://schemas.openxmlformats.org/officeDocument/2006/relationships/image" Target="/ppt/lifecycle/media/image.svg" Id="R1c62ebd083b14af4"/><Relationship Type="http://schemas.openxmlformats.org/officeDocument/2006/relationships/image" Target="/ppt/lifecycle/media/image2.png" Id="Rbacab7897a1d4d2a"/><Relationship Type="http://schemas.openxmlformats.org/officeDocument/2006/relationships/image" Target="/ppt/lifecycle/media/image2.svg" Id="R22313075123a4de8"/><Relationship Type="http://schemas.openxmlformats.org/officeDocument/2006/relationships/image" Target="/ppt/lifecycle/media/image3.png" Id="R2456ad88316a495a"/><Relationship Type="http://schemas.openxmlformats.org/officeDocument/2006/relationships/image" Target="/ppt/lifecycle/media/image3.svg" Id="Rc60b034dcf5f40ba"/><Relationship Type="http://schemas.openxmlformats.org/officeDocument/2006/relationships/image" Target="/ppt/lifecycle/media/image4.png" Id="R1b674f276d664ea2"/><Relationship Type="http://schemas.openxmlformats.org/officeDocument/2006/relationships/image" Target="/ppt/lifecycle/media/image4.svg" Id="R6e1ecf4954fa4cdf"/><Relationship Type="http://schemas.openxmlformats.org/officeDocument/2006/relationships/image" Target="/ppt/lifecycle/media/image5.png" Id="Rb06f5c71060846b2"/><Relationship Type="http://schemas.openxmlformats.org/officeDocument/2006/relationships/image" Target="/ppt/lifecycle/media/image5.svg" Id="R35e3c6e5acf44b2d"/><Relationship Type="http://schemas.openxmlformats.org/officeDocument/2006/relationships/image" Target="/ppt/lifecycle/media/image6.png" Id="R02df65e0f1974d6a"/><Relationship Type="http://schemas.openxmlformats.org/officeDocument/2006/relationships/image" Target="/ppt/lifecycle/media/image6.svg" Id="Re76b38342b724d0b"/><Relationship Type="http://schemas.openxmlformats.org/officeDocument/2006/relationships/notesSlide" Target="/ppt/lifecycle/notesSlides/notesSlide1.xml" Id="Rb216b500633447fc"/><Relationship Id="rIdLifeNav0" Type="http://schemas.openxmlformats.org/officeDocument/2006/relationships/slide" Target="/ppt/slides/slide33.xml"/><Relationship Id="rIdLifeNav1" Type="http://schemas.openxmlformats.org/officeDocument/2006/relationships/slide" Target="/ppt/slides/slide35.xml"/><Relationship Id="rIdLifeNav2" Type="http://schemas.openxmlformats.org/officeDocument/2006/relationships/slide" Target="/ppt/slides/slide102.xml"/><Relationship Id="rIdLifeNav3" Type="http://schemas.openxmlformats.org/officeDocument/2006/relationships/hyperlink" Target="EE-Deployment-Interactive.html" TargetMode="External"/></Relationships>
</file>

<file path=ppt/slides/_rels/slide102.xml.rels><?xml version='1.0' encoding='utf-8' standalone='yes'?>
<Relationships xmlns="http://schemas.openxmlformats.org/package/2006/relationships"><Relationship Type="http://schemas.openxmlformats.org/officeDocument/2006/relationships/slideLayout" Target="/ppt/lifecycle/slideLayouts/slideLayout6.xml" Id="R544ad4650dd848e3"/><Relationship Type="http://schemas.openxmlformats.org/officeDocument/2006/relationships/image" Target="/ppt/lifecycle/media/image7.png" Id="Rfd911e300cad4703"/><Relationship Type="http://schemas.openxmlformats.org/officeDocument/2006/relationships/image" Target="/ppt/lifecycle/media/image7.svg" Id="R3b008b831e1b4c9a"/><Relationship Type="http://schemas.openxmlformats.org/officeDocument/2006/relationships/image" Target="/ppt/lifecycle/media/image8.png" Id="R5f32023126b1464f"/><Relationship Type="http://schemas.openxmlformats.org/officeDocument/2006/relationships/image" Target="/ppt/lifecycle/media/image8.svg" Id="Re8b6e0ce670b4413"/><Relationship Type="http://schemas.openxmlformats.org/officeDocument/2006/relationships/image" Target="/ppt/lifecycle/media/image9.png" Id="R84c89001c0184aa3"/><Relationship Type="http://schemas.openxmlformats.org/officeDocument/2006/relationships/image" Target="/ppt/lifecycle/media/image9.svg" Id="Rac3a70c8aad64a4d"/><Relationship Type="http://schemas.openxmlformats.org/officeDocument/2006/relationships/image" Target="/ppt/lifecycle/media/image10.png" Id="R802a26e46db24715"/><Relationship Type="http://schemas.openxmlformats.org/officeDocument/2006/relationships/image" Target="/ppt/lifecycle/media/image10.svg" Id="R6749ceb21c7b433d"/><Relationship Type="http://schemas.openxmlformats.org/officeDocument/2006/relationships/image" Target="/ppt/lifecycle/media/image11.png" Id="Rad3937e61338474a"/><Relationship Type="http://schemas.openxmlformats.org/officeDocument/2006/relationships/image" Target="/ppt/lifecycle/media/image11.svg" Id="Rb58ec83cd5e04e3e"/><Relationship Type="http://schemas.openxmlformats.org/officeDocument/2006/relationships/image" Target="/ppt/lifecycle/media/image12.png" Id="Rb30ab664497543fc"/><Relationship Type="http://schemas.openxmlformats.org/officeDocument/2006/relationships/image" Target="/ppt/lifecycle/media/image12.svg" Id="Race7987812a84863"/><Relationship Type="http://schemas.openxmlformats.org/officeDocument/2006/relationships/image" Target="/ppt/lifecycle/media/image13.png" Id="R3154a1b756a5459f"/><Relationship Type="http://schemas.openxmlformats.org/officeDocument/2006/relationships/image" Target="/ppt/lifecycle/media/image13.svg" Id="R699aa44a2fff4b51"/><Relationship Type="http://schemas.openxmlformats.org/officeDocument/2006/relationships/image" Target="/ppt/lifecycle/media/image14.png" Id="R28d39aa9abb04fdb"/><Relationship Type="http://schemas.openxmlformats.org/officeDocument/2006/relationships/image" Target="/ppt/lifecycle/media/image14.svg" Id="Re743d5100dc14797"/><Relationship Type="http://schemas.openxmlformats.org/officeDocument/2006/relationships/image" Target="/ppt/lifecycle/media/image15.png" Id="Ra98b7745e5ca45a6"/><Relationship Type="http://schemas.openxmlformats.org/officeDocument/2006/relationships/image" Target="/ppt/lifecycle/media/image15.svg" Id="R285ed695728a4ca5"/><Relationship Type="http://schemas.openxmlformats.org/officeDocument/2006/relationships/image" Target="/ppt/lifecycle/media/image16.png" Id="Rb013e1650c9c4725"/><Relationship Type="http://schemas.openxmlformats.org/officeDocument/2006/relationships/image" Target="/ppt/lifecycle/media/image16.svg" Id="R34dbaa1a41734ad5"/><Relationship Type="http://schemas.openxmlformats.org/officeDocument/2006/relationships/notesSlide" Target="/ppt/lifecycle/notesSlides/notesSlide2.xml" Id="R0cae487017bd4c7d"/><Relationship Id="rIdLifeNav0" Type="http://schemas.openxmlformats.org/officeDocument/2006/relationships/slide" Target="/ppt/slides/slide33.xml"/><Relationship Id="rIdLifeNav1" Type="http://schemas.openxmlformats.org/officeDocument/2006/relationships/slide" Target="/ppt/slides/slide101.xml"/><Relationship Id="rIdLifeNav2" Type="http://schemas.openxmlformats.org/officeDocument/2006/relationships/slide" Target="/ppt/slides/slide103.xml"/><Relationship Id="rIdLifeNav3" Type="http://schemas.openxmlformats.org/officeDocument/2006/relationships/hyperlink" Target="EE-Deployment-Interactive.html" TargetMode="External"/></Relationships>
</file>

<file path=ppt/slides/_rels/slide103.xml.rels><?xml version='1.0' encoding='utf-8' standalone='yes'?>
<Relationships xmlns="http://schemas.openxmlformats.org/package/2006/relationships"><Relationship Type="http://schemas.openxmlformats.org/officeDocument/2006/relationships/slideLayout" Target="/ppt/lifecycle/slideLayouts/slideLayout6.xml" Id="Rfc691441d6504bf8"/><Relationship Type="http://schemas.openxmlformats.org/officeDocument/2006/relationships/image" Target="/ppt/lifecycle/media/image17.png" Id="R56c0a525e2a44101"/><Relationship Type="http://schemas.openxmlformats.org/officeDocument/2006/relationships/image" Target="/ppt/lifecycle/media/image17.svg" Id="R523a4563b7d941c4"/><Relationship Type="http://schemas.openxmlformats.org/officeDocument/2006/relationships/image" Target="/ppt/lifecycle/media/image18.png" Id="R5d73bd10537646b4"/><Relationship Type="http://schemas.openxmlformats.org/officeDocument/2006/relationships/image" Target="/ppt/lifecycle/media/image18.svg" Id="R52a4da5411794e4b"/><Relationship Type="http://schemas.openxmlformats.org/officeDocument/2006/relationships/image" Target="/ppt/lifecycle/media/image19.png" Id="Rd858194700db4074"/><Relationship Type="http://schemas.openxmlformats.org/officeDocument/2006/relationships/image" Target="/ppt/lifecycle/media/image19.svg" Id="R4f74a59b8dc645af"/><Relationship Type="http://schemas.openxmlformats.org/officeDocument/2006/relationships/image" Target="/ppt/lifecycle/media/image20.png" Id="R058111bc69f24b1e"/><Relationship Type="http://schemas.openxmlformats.org/officeDocument/2006/relationships/image" Target="/ppt/lifecycle/media/image20.svg" Id="Ra0421193ad514824"/><Relationship Type="http://schemas.openxmlformats.org/officeDocument/2006/relationships/image" Target="/ppt/lifecycle/media/image21.png" Id="R6fa960ab216a4757"/><Relationship Type="http://schemas.openxmlformats.org/officeDocument/2006/relationships/image" Target="/ppt/lifecycle/media/image21.svg" Id="R230d2d1f9ae649ed"/><Relationship Type="http://schemas.openxmlformats.org/officeDocument/2006/relationships/image" Target="/ppt/lifecycle/media/image22.png" Id="R4e95002398834251"/><Relationship Type="http://schemas.openxmlformats.org/officeDocument/2006/relationships/image" Target="/ppt/lifecycle/media/image22.svg" Id="R462f2251ce164227"/><Relationship Type="http://schemas.openxmlformats.org/officeDocument/2006/relationships/image" Target="/ppt/lifecycle/media/image23.png" Id="R405829d5f49a418c"/><Relationship Type="http://schemas.openxmlformats.org/officeDocument/2006/relationships/image" Target="/ppt/lifecycle/media/image23.svg" Id="Rb2fb768b4e954e9e"/><Relationship Type="http://schemas.openxmlformats.org/officeDocument/2006/relationships/image" Target="/ppt/lifecycle/media/image24.png" Id="R667cd008a4d745b0"/><Relationship Type="http://schemas.openxmlformats.org/officeDocument/2006/relationships/image" Target="/ppt/lifecycle/media/image24.svg" Id="R3b489727c5444ed8"/><Relationship Type="http://schemas.openxmlformats.org/officeDocument/2006/relationships/notesSlide" Target="/ppt/lifecycle/notesSlides/notesSlide3.xml" Id="R592531958b41473e"/><Relationship Id="rIdLifeNav0" Type="http://schemas.openxmlformats.org/officeDocument/2006/relationships/slide" Target="/ppt/slides/slide33.xml"/><Relationship Id="rIdLifeNav1" Type="http://schemas.openxmlformats.org/officeDocument/2006/relationships/slide" Target="/ppt/slides/slide102.xml"/><Relationship Id="rIdLifeNav2" Type="http://schemas.openxmlformats.org/officeDocument/2006/relationships/slide" Target="/ppt/slides/slide104.xml"/><Relationship Id="rIdLifeNav3" Type="http://schemas.openxmlformats.org/officeDocument/2006/relationships/hyperlink" Target="EE-Deployment-Interactive.html" TargetMode="External"/></Relationships>
</file>

<file path=ppt/slides/_rels/slide104.xml.rels><?xml version='1.0' encoding='utf-8' standalone='yes'?>
<Relationships xmlns="http://schemas.openxmlformats.org/package/2006/relationships"><Relationship Type="http://schemas.openxmlformats.org/officeDocument/2006/relationships/slideLayout" Target="/ppt/lifecycle/slideLayouts/slideLayout6.xml" Id="R6634a9925ce344be"/><Relationship Type="http://schemas.openxmlformats.org/officeDocument/2006/relationships/image" Target="/ppt/lifecycle/media/image25.png" Id="Rf58cc945c5ef4ae6"/><Relationship Type="http://schemas.openxmlformats.org/officeDocument/2006/relationships/image" Target="/ppt/lifecycle/media/image25.svg" Id="R73be75ed98404724"/><Relationship Type="http://schemas.openxmlformats.org/officeDocument/2006/relationships/image" Target="/ppt/lifecycle/media/image26.png" Id="R3b1c4abaa7c54c56"/><Relationship Type="http://schemas.openxmlformats.org/officeDocument/2006/relationships/image" Target="/ppt/lifecycle/media/image26.svg" Id="R3d5446f1f5e94ff5"/><Relationship Type="http://schemas.openxmlformats.org/officeDocument/2006/relationships/image" Target="/ppt/lifecycle/media/image27.png" Id="R5b97b5cdf2be4ce2"/><Relationship Type="http://schemas.openxmlformats.org/officeDocument/2006/relationships/image" Target="/ppt/lifecycle/media/image27.svg" Id="Ra2be127aba4e4cdd"/><Relationship Type="http://schemas.openxmlformats.org/officeDocument/2006/relationships/image" Target="/ppt/lifecycle/media/image28.png" Id="R500658c78d274ce9"/><Relationship Type="http://schemas.openxmlformats.org/officeDocument/2006/relationships/image" Target="/ppt/lifecycle/media/image28.svg" Id="R006dc289e87649f6"/><Relationship Type="http://schemas.openxmlformats.org/officeDocument/2006/relationships/image" Target="/ppt/lifecycle/media/image29.png" Id="Rf0774f89f9184428"/><Relationship Type="http://schemas.openxmlformats.org/officeDocument/2006/relationships/image" Target="/ppt/lifecycle/media/image29.svg" Id="R3173e3fe5a874269"/><Relationship Type="http://schemas.openxmlformats.org/officeDocument/2006/relationships/image" Target="/ppt/lifecycle/media/image30.png" Id="R0ffbeb6b71db4d08"/><Relationship Type="http://schemas.openxmlformats.org/officeDocument/2006/relationships/image" Target="/ppt/lifecycle/media/image30.svg" Id="Rf965230a6aa14cd8"/><Relationship Type="http://schemas.openxmlformats.org/officeDocument/2006/relationships/image" Target="/ppt/lifecycle/media/image31.png" Id="Rd69827dbbadb4459"/><Relationship Type="http://schemas.openxmlformats.org/officeDocument/2006/relationships/image" Target="/ppt/lifecycle/media/image31.svg" Id="R5e8d1827b84e48ad"/><Relationship Type="http://schemas.openxmlformats.org/officeDocument/2006/relationships/image" Target="/ppt/lifecycle/media/image32.png" Id="R9958e62ce8e2486c"/><Relationship Type="http://schemas.openxmlformats.org/officeDocument/2006/relationships/image" Target="/ppt/lifecycle/media/image32.svg" Id="R4629bb1501ff412f"/><Relationship Type="http://schemas.openxmlformats.org/officeDocument/2006/relationships/notesSlide" Target="/ppt/lifecycle/notesSlides/notesSlide4.xml" Id="Rbe8933ab1f9b4e2e"/><Relationship Id="rIdLifeNav0" Type="http://schemas.openxmlformats.org/officeDocument/2006/relationships/slide" Target="/ppt/slides/slide33.xml"/><Relationship Id="rIdLifeNav1" Type="http://schemas.openxmlformats.org/officeDocument/2006/relationships/slide" Target="/ppt/slides/slide103.xml"/><Relationship Id="rIdLifeNav2" Type="http://schemas.openxmlformats.org/officeDocument/2006/relationships/slide" Target="/ppt/slides/slide105.xml"/><Relationship Id="rIdLifeNav3" Type="http://schemas.openxmlformats.org/officeDocument/2006/relationships/hyperlink" Target="EE-Deployment-Interactive.html" TargetMode="External"/></Relationships>
</file>

<file path=ppt/slides/_rels/slide105.xml.rels><?xml version='1.0' encoding='utf-8' standalone='yes'?>
<Relationships xmlns="http://schemas.openxmlformats.org/package/2006/relationships"><Relationship Type="http://schemas.openxmlformats.org/officeDocument/2006/relationships/slideLayout" Target="/ppt/lifecycle/slideLayouts/slideLayout6.xml" Id="Rf52a1beb03c4477b"/><Relationship Type="http://schemas.openxmlformats.org/officeDocument/2006/relationships/image" Target="/ppt/lifecycle/media/image33.png" Id="R2ea394fce37e4273"/><Relationship Type="http://schemas.openxmlformats.org/officeDocument/2006/relationships/image" Target="/ppt/lifecycle/media/image33.svg" Id="Refe1efbdffda4316"/><Relationship Type="http://schemas.openxmlformats.org/officeDocument/2006/relationships/image" Target="/ppt/lifecycle/media/image34.png" Id="R4a858240fce74c7c"/><Relationship Type="http://schemas.openxmlformats.org/officeDocument/2006/relationships/image" Target="/ppt/lifecycle/media/image34.svg" Id="R10a1fb437dab40f4"/><Relationship Type="http://schemas.openxmlformats.org/officeDocument/2006/relationships/image" Target="/ppt/lifecycle/media/image35.png" Id="Rd86b96fa9a784e78"/><Relationship Type="http://schemas.openxmlformats.org/officeDocument/2006/relationships/image" Target="/ppt/lifecycle/media/image35.svg" Id="R706516d805ff4843"/><Relationship Type="http://schemas.openxmlformats.org/officeDocument/2006/relationships/image" Target="/ppt/lifecycle/media/image36.png" Id="Rc69f238fe636496f"/><Relationship Type="http://schemas.openxmlformats.org/officeDocument/2006/relationships/image" Target="/ppt/lifecycle/media/image36.svg" Id="Rc38431e1442a4825"/><Relationship Type="http://schemas.openxmlformats.org/officeDocument/2006/relationships/image" Target="/ppt/lifecycle/media/image37.png" Id="Rbb33c2058a7b40c1"/><Relationship Type="http://schemas.openxmlformats.org/officeDocument/2006/relationships/image" Target="/ppt/lifecycle/media/image37.svg" Id="R82b0f37938d64c65"/><Relationship Type="http://schemas.openxmlformats.org/officeDocument/2006/relationships/image" Target="/ppt/lifecycle/media/image38.png" Id="Rdc03b33f62144259"/><Relationship Type="http://schemas.openxmlformats.org/officeDocument/2006/relationships/image" Target="/ppt/lifecycle/media/image38.svg" Id="Rd417210e6fff4500"/><Relationship Type="http://schemas.openxmlformats.org/officeDocument/2006/relationships/notesSlide" Target="/ppt/lifecycle/notesSlides/notesSlide5.xml" Id="Rb78bc27f18c94484"/><Relationship Id="rIdLifeNav0" Type="http://schemas.openxmlformats.org/officeDocument/2006/relationships/slide" Target="/ppt/slides/slide33.xml"/><Relationship Id="rIdLifeNav1" Type="http://schemas.openxmlformats.org/officeDocument/2006/relationships/slide" Target="/ppt/slides/slide104.xml"/><Relationship Id="rIdLifeNav2" Type="http://schemas.openxmlformats.org/officeDocument/2006/relationships/slide" Target="/ppt/slides/slide106.xml"/><Relationship Id="rIdLifeNav3" Type="http://schemas.openxmlformats.org/officeDocument/2006/relationships/hyperlink" Target="EE-Deployment-Interactive.html" TargetMode="External"/></Relationships>
</file>

<file path=ppt/slides/_rels/slide106.xml.rels><?xml version='1.0' encoding='utf-8' standalone='yes'?>
<Relationships xmlns="http://schemas.openxmlformats.org/package/2006/relationships"><Relationship Type="http://schemas.openxmlformats.org/officeDocument/2006/relationships/slideLayout" Target="/ppt/lifecycle/slideLayouts/slideLayout6.xml" Id="R250eb70b2c6b4961"/><Relationship Type="http://schemas.openxmlformats.org/officeDocument/2006/relationships/image" Target="/ppt/lifecycle/media/image39.png" Id="Rd19d99b0e4f44f92"/><Relationship Type="http://schemas.openxmlformats.org/officeDocument/2006/relationships/image" Target="/ppt/lifecycle/media/image39.svg" Id="R6793ff5dcb7b4c36"/><Relationship Type="http://schemas.openxmlformats.org/officeDocument/2006/relationships/image" Target="/ppt/lifecycle/media/image40.png" Id="Rd67851ec05434ab6"/><Relationship Type="http://schemas.openxmlformats.org/officeDocument/2006/relationships/image" Target="/ppt/lifecycle/media/image40.svg" Id="R649e1d7f145540ab"/><Relationship Type="http://schemas.openxmlformats.org/officeDocument/2006/relationships/image" Target="/ppt/lifecycle/media/image41.png" Id="Rcc8351ca461c4db6"/><Relationship Type="http://schemas.openxmlformats.org/officeDocument/2006/relationships/image" Target="/ppt/lifecycle/media/image41.svg" Id="Rf9117cb3843f435b"/><Relationship Type="http://schemas.openxmlformats.org/officeDocument/2006/relationships/image" Target="/ppt/lifecycle/media/image42.png" Id="R1bfcd2b52d3a4433"/><Relationship Type="http://schemas.openxmlformats.org/officeDocument/2006/relationships/image" Target="/ppt/lifecycle/media/image42.svg" Id="R320d0a81a8d24c26"/><Relationship Type="http://schemas.openxmlformats.org/officeDocument/2006/relationships/image" Target="/ppt/lifecycle/media/image43.png" Id="R6301fcb8f730423e"/><Relationship Type="http://schemas.openxmlformats.org/officeDocument/2006/relationships/image" Target="/ppt/lifecycle/media/image43.svg" Id="R541680d09e4742e8"/><Relationship Type="http://schemas.openxmlformats.org/officeDocument/2006/relationships/image" Target="/ppt/lifecycle/media/image44.png" Id="R88592495c31145ad"/><Relationship Type="http://schemas.openxmlformats.org/officeDocument/2006/relationships/image" Target="/ppt/lifecycle/media/image44.svg" Id="Rac602af2ebe442bc"/><Relationship Type="http://schemas.openxmlformats.org/officeDocument/2006/relationships/image" Target="/ppt/lifecycle/media/image45.png" Id="R9762ab301b0845ea"/><Relationship Type="http://schemas.openxmlformats.org/officeDocument/2006/relationships/image" Target="/ppt/lifecycle/media/image45.svg" Id="R3a520e817d1f404b"/><Relationship Type="http://schemas.openxmlformats.org/officeDocument/2006/relationships/notesSlide" Target="/ppt/lifecycle/notesSlides/notesSlide6.xml" Id="R659513a0176f49ba"/><Relationship Id="rIdLifeNav0" Type="http://schemas.openxmlformats.org/officeDocument/2006/relationships/slide" Target="/ppt/slides/slide33.xml"/><Relationship Id="rIdLifeNav1" Type="http://schemas.openxmlformats.org/officeDocument/2006/relationships/slide" Target="/ppt/slides/slide105.xml"/><Relationship Id="rIdLifeNav2" Type="http://schemas.openxmlformats.org/officeDocument/2006/relationships/slide" Target="/ppt/slides/slide107.xml"/><Relationship Id="rIdLifeNav3" Type="http://schemas.openxmlformats.org/officeDocument/2006/relationships/hyperlink" Target="EE-Deployment-Interactive.html" TargetMode="External"/></Relationships>
</file>

<file path=ppt/slides/_rels/slide107.xml.rels><?xml version='1.0' encoding='utf-8' standalone='yes'?>
<Relationships xmlns="http://schemas.openxmlformats.org/package/2006/relationships"><Relationship Type="http://schemas.openxmlformats.org/officeDocument/2006/relationships/slideLayout" Target="/ppt/lifecycle/slideLayouts/slideLayout6.xml" Id="Rda1cf173305f4a89"/><Relationship Type="http://schemas.openxmlformats.org/officeDocument/2006/relationships/image" Target="/ppt/lifecycle/media/image46.png" Id="R6564f24e304b4229"/><Relationship Type="http://schemas.openxmlformats.org/officeDocument/2006/relationships/image" Target="/ppt/lifecycle/media/image46.svg" Id="R43ad2ea9713447dd"/><Relationship Type="http://schemas.openxmlformats.org/officeDocument/2006/relationships/image" Target="/ppt/lifecycle/media/image47.png" Id="R8e503b18b8084ab4"/><Relationship Type="http://schemas.openxmlformats.org/officeDocument/2006/relationships/image" Target="/ppt/lifecycle/media/image47.svg" Id="Rea0e49b9e588497c"/><Relationship Type="http://schemas.openxmlformats.org/officeDocument/2006/relationships/image" Target="/ppt/lifecycle/media/image48.png" Id="R5c486cee07664c30"/><Relationship Type="http://schemas.openxmlformats.org/officeDocument/2006/relationships/image" Target="/ppt/lifecycle/media/image48.svg" Id="Rdf7bd03811654cfd"/><Relationship Type="http://schemas.openxmlformats.org/officeDocument/2006/relationships/image" Target="/ppt/lifecycle/media/image49.png" Id="R7b9509fe59c24853"/><Relationship Type="http://schemas.openxmlformats.org/officeDocument/2006/relationships/image" Target="/ppt/lifecycle/media/image49.svg" Id="R9496af16c64848b5"/><Relationship Type="http://schemas.openxmlformats.org/officeDocument/2006/relationships/image" Target="/ppt/lifecycle/media/image50.png" Id="R500db11f8daf4801"/><Relationship Type="http://schemas.openxmlformats.org/officeDocument/2006/relationships/image" Target="/ppt/lifecycle/media/image50.svg" Id="Rd46f79baa25241f7"/><Relationship Type="http://schemas.openxmlformats.org/officeDocument/2006/relationships/image" Target="/ppt/lifecycle/media/image51.png" Id="R0f8026ce59a14497"/><Relationship Type="http://schemas.openxmlformats.org/officeDocument/2006/relationships/image" Target="/ppt/lifecycle/media/image51.svg" Id="R070f477b69094244"/><Relationship Type="http://schemas.openxmlformats.org/officeDocument/2006/relationships/image" Target="/ppt/lifecycle/media/image52.png" Id="R6724eb93213042fc"/><Relationship Type="http://schemas.openxmlformats.org/officeDocument/2006/relationships/image" Target="/ppt/lifecycle/media/image52.svg" Id="Ra266d1b65b3c4f7b"/><Relationship Type="http://schemas.openxmlformats.org/officeDocument/2006/relationships/image" Target="/ppt/lifecycle/media/image53.png" Id="R2f4c74fa117843e0"/><Relationship Type="http://schemas.openxmlformats.org/officeDocument/2006/relationships/image" Target="/ppt/lifecycle/media/image53.svg" Id="R9110fbc0178642b6"/><Relationship Type="http://schemas.openxmlformats.org/officeDocument/2006/relationships/image" Target="/ppt/lifecycle/media/image54.png" Id="Rf11ea2bc08fa41fe"/><Relationship Type="http://schemas.openxmlformats.org/officeDocument/2006/relationships/image" Target="/ppt/lifecycle/media/image54.svg" Id="R99fa91f1ba0e444a"/><Relationship Type="http://schemas.openxmlformats.org/officeDocument/2006/relationships/image" Target="/ppt/lifecycle/media/image55.png" Id="R94749d48da734696"/><Relationship Type="http://schemas.openxmlformats.org/officeDocument/2006/relationships/image" Target="/ppt/lifecycle/media/image55.svg" Id="R9f4e2485684a41f4"/><Relationship Type="http://schemas.openxmlformats.org/officeDocument/2006/relationships/image" Target="/ppt/lifecycle/media/image56.png" Id="Rffdb9bce42384d25"/><Relationship Type="http://schemas.openxmlformats.org/officeDocument/2006/relationships/image" Target="/ppt/lifecycle/media/image56.svg" Id="R3fdd0c443aa7451b"/><Relationship Type="http://schemas.openxmlformats.org/officeDocument/2006/relationships/notesSlide" Target="/ppt/lifecycle/notesSlides/notesSlide7.xml" Id="R048f4e298c94402a"/><Relationship Id="rIdLifeNav0" Type="http://schemas.openxmlformats.org/officeDocument/2006/relationships/slide" Target="/ppt/slides/slide33.xml"/><Relationship Id="rIdLifeNav1" Type="http://schemas.openxmlformats.org/officeDocument/2006/relationships/slide" Target="/ppt/slides/slide106.xml"/><Relationship Id="rIdLifeNav2" Type="http://schemas.openxmlformats.org/officeDocument/2006/relationships/slide" Target="/ppt/slides/slide108.xml"/><Relationship Id="rIdLifeNav3" Type="http://schemas.openxmlformats.org/officeDocument/2006/relationships/hyperlink" Target="EE-Deployment-Interactive.html" TargetMode="External"/></Relationships>
</file>

<file path=ppt/slides/_rels/slide108.xml.rels><?xml version='1.0' encoding='utf-8' standalone='yes'?>
<Relationships xmlns="http://schemas.openxmlformats.org/package/2006/relationships"><Relationship Type="http://schemas.openxmlformats.org/officeDocument/2006/relationships/slideLayout" Target="/ppt/lifecycle/slideLayouts/slideLayout6.xml" Id="Re19b44b2977549c2"/><Relationship Type="http://schemas.openxmlformats.org/officeDocument/2006/relationships/image" Target="/ppt/lifecycle/media/image57.png" Id="Rc59d347685844f50"/><Relationship Type="http://schemas.openxmlformats.org/officeDocument/2006/relationships/image" Target="/ppt/lifecycle/media/image57.svg" Id="R1fa3feca349b4f35"/><Relationship Type="http://schemas.openxmlformats.org/officeDocument/2006/relationships/image" Target="/ppt/lifecycle/media/image58.png" Id="R2d9a2df170ee41c2"/><Relationship Type="http://schemas.openxmlformats.org/officeDocument/2006/relationships/image" Target="/ppt/lifecycle/media/image58.svg" Id="Rb04a1047d2154d97"/><Relationship Type="http://schemas.openxmlformats.org/officeDocument/2006/relationships/image" Target="/ppt/lifecycle/media/image59.png" Id="Ra33e56048846408c"/><Relationship Type="http://schemas.openxmlformats.org/officeDocument/2006/relationships/image" Target="/ppt/lifecycle/media/image59.svg" Id="R643a517d12de4eba"/><Relationship Type="http://schemas.openxmlformats.org/officeDocument/2006/relationships/image" Target="/ppt/lifecycle/media/image60.png" Id="R10a486d87fd14805"/><Relationship Type="http://schemas.openxmlformats.org/officeDocument/2006/relationships/image" Target="/ppt/lifecycle/media/image60.svg" Id="Rf587c6802b2d4c00"/><Relationship Type="http://schemas.openxmlformats.org/officeDocument/2006/relationships/image" Target="/ppt/lifecycle/media/image61.png" Id="R5f2e9598bc994a01"/><Relationship Type="http://schemas.openxmlformats.org/officeDocument/2006/relationships/image" Target="/ppt/lifecycle/media/image61.svg" Id="Rcdaaad4c5c0f4290"/><Relationship Type="http://schemas.openxmlformats.org/officeDocument/2006/relationships/image" Target="/ppt/lifecycle/media/image62.png" Id="Rbef7ead2111340fd"/><Relationship Type="http://schemas.openxmlformats.org/officeDocument/2006/relationships/image" Target="/ppt/lifecycle/media/image62.svg" Id="R7564041fc95b41d4"/><Relationship Type="http://schemas.openxmlformats.org/officeDocument/2006/relationships/image" Target="/ppt/lifecycle/media/image63.png" Id="R17f3b672445a4d06"/><Relationship Type="http://schemas.openxmlformats.org/officeDocument/2006/relationships/image" Target="/ppt/lifecycle/media/image63.svg" Id="R5aa3acf7a89e4c8a"/><Relationship Type="http://schemas.openxmlformats.org/officeDocument/2006/relationships/image" Target="/ppt/lifecycle/media/image64.png" Id="R4e405b5460a041c2"/><Relationship Type="http://schemas.openxmlformats.org/officeDocument/2006/relationships/image" Target="/ppt/lifecycle/media/image64.svg" Id="R0da73ab1f0d44ca2"/><Relationship Type="http://schemas.openxmlformats.org/officeDocument/2006/relationships/image" Target="/ppt/lifecycle/media/image65.png" Id="Rad75ffe823b943f7"/><Relationship Type="http://schemas.openxmlformats.org/officeDocument/2006/relationships/image" Target="/ppt/lifecycle/media/image65.svg" Id="R390b5575acbc42ef"/><Relationship Type="http://schemas.openxmlformats.org/officeDocument/2006/relationships/notesSlide" Target="/ppt/lifecycle/notesSlides/notesSlide8.xml" Id="Rd99cb345f30144fd"/><Relationship Id="rIdLifeNav0" Type="http://schemas.openxmlformats.org/officeDocument/2006/relationships/slide" Target="/ppt/slides/slide33.xml"/><Relationship Id="rIdLifeNav1" Type="http://schemas.openxmlformats.org/officeDocument/2006/relationships/slide" Target="/ppt/slides/slide107.xml"/><Relationship Id="rIdLifeNav2" Type="http://schemas.openxmlformats.org/officeDocument/2006/relationships/slide" Target="/ppt/slides/slide109.xml"/><Relationship Id="rIdLifeNav3" Type="http://schemas.openxmlformats.org/officeDocument/2006/relationships/hyperlink" Target="EE-Deployment-Interactive.html" TargetMode="External"/></Relationships>
</file>

<file path=ppt/slides/_rels/slide109.xml.rels><?xml version='1.0' encoding='utf-8' standalone='yes'?>
<Relationships xmlns="http://schemas.openxmlformats.org/package/2006/relationships"><Relationship Type="http://schemas.openxmlformats.org/officeDocument/2006/relationships/slideLayout" Target="/ppt/lifecycle/slideLayouts/slideLayout6.xml" Id="Ra6e2530563844159"/><Relationship Type="http://schemas.openxmlformats.org/officeDocument/2006/relationships/image" Target="/ppt/lifecycle/media/image66.png" Id="R214d919a116c43e6"/><Relationship Type="http://schemas.openxmlformats.org/officeDocument/2006/relationships/image" Target="/ppt/lifecycle/media/image66.svg" Id="R1b9fb8d1412d46f2"/><Relationship Type="http://schemas.openxmlformats.org/officeDocument/2006/relationships/image" Target="/ppt/lifecycle/media/image67.png" Id="R04be5ff6be8d4400"/><Relationship Type="http://schemas.openxmlformats.org/officeDocument/2006/relationships/image" Target="/ppt/lifecycle/media/image67.svg" Id="Rb9dffa1b6ebc4400"/><Relationship Type="http://schemas.openxmlformats.org/officeDocument/2006/relationships/image" Target="/ppt/lifecycle/media/image68.png" Id="R3260e69f177748b9"/><Relationship Type="http://schemas.openxmlformats.org/officeDocument/2006/relationships/image" Target="/ppt/lifecycle/media/image68.svg" Id="Ree2e1364b3f949fb"/><Relationship Type="http://schemas.openxmlformats.org/officeDocument/2006/relationships/image" Target="/ppt/lifecycle/media/image69.png" Id="Rf19140a0f1f64dbd"/><Relationship Type="http://schemas.openxmlformats.org/officeDocument/2006/relationships/image" Target="/ppt/lifecycle/media/image69.svg" Id="R0690af45beec4d0c"/><Relationship Type="http://schemas.openxmlformats.org/officeDocument/2006/relationships/image" Target="/ppt/lifecycle/media/image70.png" Id="R12570d930c4a4699"/><Relationship Type="http://schemas.openxmlformats.org/officeDocument/2006/relationships/image" Target="/ppt/lifecycle/media/image70.svg" Id="R7ab1833fc27a4b68"/><Relationship Type="http://schemas.openxmlformats.org/officeDocument/2006/relationships/image" Target="/ppt/lifecycle/media/image71.png" Id="R2932cad37ac1423a"/><Relationship Type="http://schemas.openxmlformats.org/officeDocument/2006/relationships/image" Target="/ppt/lifecycle/media/image71.svg" Id="R4b5f6f96863b41df"/><Relationship Type="http://schemas.openxmlformats.org/officeDocument/2006/relationships/image" Target="/ppt/lifecycle/media/image72.png" Id="Rebf454ba719c4348"/><Relationship Type="http://schemas.openxmlformats.org/officeDocument/2006/relationships/image" Target="/ppt/lifecycle/media/image72.svg" Id="Rf2ee4cb56e9d402c"/><Relationship Type="http://schemas.openxmlformats.org/officeDocument/2006/relationships/image" Target="/ppt/lifecycle/media/image73.png" Id="R8f848b881d2240d1"/><Relationship Type="http://schemas.openxmlformats.org/officeDocument/2006/relationships/image" Target="/ppt/lifecycle/media/image73.svg" Id="R4af42d5eaf5c482e"/><Relationship Type="http://schemas.openxmlformats.org/officeDocument/2006/relationships/image" Target="/ppt/lifecycle/media/image74.png" Id="R76aa3a2de63040f5"/><Relationship Type="http://schemas.openxmlformats.org/officeDocument/2006/relationships/image" Target="/ppt/lifecycle/media/image74.svg" Id="R83231f754db848c4"/><Relationship Type="http://schemas.openxmlformats.org/officeDocument/2006/relationships/notesSlide" Target="/ppt/lifecycle/notesSlides/notesSlide9.xml" Id="R9d550391e0e8481c"/><Relationship Id="rIdLifeNav0" Type="http://schemas.openxmlformats.org/officeDocument/2006/relationships/slide" Target="/ppt/slides/slide33.xml"/><Relationship Id="rIdLifeNav1" Type="http://schemas.openxmlformats.org/officeDocument/2006/relationships/slide" Target="/ppt/slides/slide108.xml"/><Relationship Id="rIdLifeNav2" Type="http://schemas.openxmlformats.org/officeDocument/2006/relationships/slide" Target="/ppt/slides/slide110.xml"/><Relationship Id="rIdLifeNav3" Type="http://schemas.openxmlformats.org/officeDocument/2006/relationships/hyperlink" Target="EE-Deployment-Interactive.html" TargetMode="External"/></Relationships>
</file>

<file path=ppt/slides/_rels/slide110.xml.rels><?xml version='1.0' encoding='utf-8' standalone='yes'?>
<Relationships xmlns="http://schemas.openxmlformats.org/package/2006/relationships"><Relationship Type="http://schemas.openxmlformats.org/officeDocument/2006/relationships/slideLayout" Target="/ppt/lifecycle/slideLayouts/slideLayout6.xml" Id="R042c8670e98340b6"/><Relationship Type="http://schemas.openxmlformats.org/officeDocument/2006/relationships/image" Target="/ppt/lifecycle/media/image75.png" Id="Rbce4d2d60f7441a6"/><Relationship Type="http://schemas.openxmlformats.org/officeDocument/2006/relationships/image" Target="/ppt/lifecycle/media/image75.svg" Id="R137357834a1e4c96"/><Relationship Type="http://schemas.openxmlformats.org/officeDocument/2006/relationships/image" Target="/ppt/lifecycle/media/image76.png" Id="R4322f1fce4b64899"/><Relationship Type="http://schemas.openxmlformats.org/officeDocument/2006/relationships/image" Target="/ppt/lifecycle/media/image76.svg" Id="R39b618241c5f45d6"/><Relationship Type="http://schemas.openxmlformats.org/officeDocument/2006/relationships/image" Target="/ppt/lifecycle/media/image77.png" Id="R003767db90c3466e"/><Relationship Type="http://schemas.openxmlformats.org/officeDocument/2006/relationships/image" Target="/ppt/lifecycle/media/image77.svg" Id="R2d11cb19e7f54f8d"/><Relationship Type="http://schemas.openxmlformats.org/officeDocument/2006/relationships/image" Target="/ppt/lifecycle/media/image78.png" Id="Ra536d2a546d94f65"/><Relationship Type="http://schemas.openxmlformats.org/officeDocument/2006/relationships/image" Target="/ppt/lifecycle/media/image78.svg" Id="R98ded261a41e41b8"/><Relationship Type="http://schemas.openxmlformats.org/officeDocument/2006/relationships/image" Target="/ppt/lifecycle/media/image79.png" Id="R4df8b2bb7dee47bb"/><Relationship Type="http://schemas.openxmlformats.org/officeDocument/2006/relationships/image" Target="/ppt/lifecycle/media/image79.svg" Id="Rd272d12457d244e9"/><Relationship Type="http://schemas.openxmlformats.org/officeDocument/2006/relationships/image" Target="/ppt/lifecycle/media/image80.png" Id="Rfdb17d03388a4762"/><Relationship Type="http://schemas.openxmlformats.org/officeDocument/2006/relationships/image" Target="/ppt/lifecycle/media/image80.svg" Id="Rb9d6cc2892fb40ca"/><Relationship Type="http://schemas.openxmlformats.org/officeDocument/2006/relationships/notesSlide" Target="/ppt/lifecycle/notesSlides/notesSlide10.xml" Id="Rb85aee572bb04962"/><Relationship Id="rIdLifeNav0" Type="http://schemas.openxmlformats.org/officeDocument/2006/relationships/slide" Target="/ppt/slides/slide33.xml"/><Relationship Id="rIdLifeNav1" Type="http://schemas.openxmlformats.org/officeDocument/2006/relationships/slide" Target="/ppt/slides/slide109.xml"/><Relationship Id="rIdLifeNav2" Type="http://schemas.openxmlformats.org/officeDocument/2006/relationships/slide" Target="/ppt/slides/slide111.xml"/><Relationship Id="rIdLifeNav3" Type="http://schemas.openxmlformats.org/officeDocument/2006/relationships/hyperlink" Target="EE-Deployment-Interactive.html" TargetMode="External"/></Relationships>
</file>

<file path=ppt/slides/_rels/slide111.xml.rels><?xml version='1.0' encoding='utf-8' standalone='yes'?>
<Relationships xmlns="http://schemas.openxmlformats.org/package/2006/relationships"><Relationship Type="http://schemas.openxmlformats.org/officeDocument/2006/relationships/slideLayout" Target="/ppt/lifecycle/slideLayouts/slideLayout6.xml" Id="R1c3f15bfb2bf4f60"/><Relationship Type="http://schemas.openxmlformats.org/officeDocument/2006/relationships/image" Target="/ppt/lifecycle/media/image81.png" Id="R879a959dabf64334"/><Relationship Type="http://schemas.openxmlformats.org/officeDocument/2006/relationships/image" Target="/ppt/lifecycle/media/image81.svg" Id="Rd9ea708b2a0240db"/><Relationship Type="http://schemas.openxmlformats.org/officeDocument/2006/relationships/image" Target="/ppt/lifecycle/media/image82.png" Id="R1b7d378545d54aca"/><Relationship Type="http://schemas.openxmlformats.org/officeDocument/2006/relationships/image" Target="/ppt/lifecycle/media/image82.svg" Id="R8e65871c355049de"/><Relationship Type="http://schemas.openxmlformats.org/officeDocument/2006/relationships/image" Target="/ppt/lifecycle/media/image83.png" Id="Recb183ad0e414acc"/><Relationship Type="http://schemas.openxmlformats.org/officeDocument/2006/relationships/image" Target="/ppt/lifecycle/media/image83.svg" Id="R2dfb7feb69f94f89"/><Relationship Type="http://schemas.openxmlformats.org/officeDocument/2006/relationships/image" Target="/ppt/lifecycle/media/image84.png" Id="R5e79b498b8c246c4"/><Relationship Type="http://schemas.openxmlformats.org/officeDocument/2006/relationships/image" Target="/ppt/lifecycle/media/image84.svg" Id="R4789f0ccce7e4db6"/><Relationship Type="http://schemas.openxmlformats.org/officeDocument/2006/relationships/image" Target="/ppt/lifecycle/media/image85.png" Id="R3029cae4d432442b"/><Relationship Type="http://schemas.openxmlformats.org/officeDocument/2006/relationships/image" Target="/ppt/lifecycle/media/image85.svg" Id="Rb33a754e48d4432d"/><Relationship Type="http://schemas.openxmlformats.org/officeDocument/2006/relationships/image" Target="/ppt/lifecycle/media/image86.png" Id="Ra22496672b604dab"/><Relationship Type="http://schemas.openxmlformats.org/officeDocument/2006/relationships/image" Target="/ppt/lifecycle/media/image86.svg" Id="Ra2336e8de7b24a83"/><Relationship Type="http://schemas.openxmlformats.org/officeDocument/2006/relationships/image" Target="/ppt/lifecycle/media/image87.png" Id="R56e993555b064e0d"/><Relationship Type="http://schemas.openxmlformats.org/officeDocument/2006/relationships/image" Target="/ppt/lifecycle/media/image87.svg" Id="R82be49ee30334945"/><Relationship Type="http://schemas.openxmlformats.org/officeDocument/2006/relationships/image" Target="/ppt/lifecycle/media/image88.png" Id="R18b21ed329654c6e"/><Relationship Type="http://schemas.openxmlformats.org/officeDocument/2006/relationships/image" Target="/ppt/lifecycle/media/image88.svg" Id="Rc0c8542bc9634a5c"/><Relationship Type="http://schemas.openxmlformats.org/officeDocument/2006/relationships/image" Target="/ppt/lifecycle/media/image89.png" Id="R279f457be6d74fc3"/><Relationship Type="http://schemas.openxmlformats.org/officeDocument/2006/relationships/image" Target="/ppt/lifecycle/media/image89.svg" Id="R831dc61122464844"/><Relationship Type="http://schemas.openxmlformats.org/officeDocument/2006/relationships/image" Target="/ppt/lifecycle/media/image90.png" Id="Re27fe4f80e714376"/><Relationship Type="http://schemas.openxmlformats.org/officeDocument/2006/relationships/image" Target="/ppt/lifecycle/media/image90.svg" Id="R11292dc89e8e4b2a"/><Relationship Type="http://schemas.openxmlformats.org/officeDocument/2006/relationships/notesSlide" Target="/ppt/lifecycle/notesSlides/notesSlide11.xml" Id="R935a4173111f4117"/><Relationship Id="rIdLifeNav0" Type="http://schemas.openxmlformats.org/officeDocument/2006/relationships/slide" Target="/ppt/slides/slide33.xml"/><Relationship Id="rIdLifeNav1" Type="http://schemas.openxmlformats.org/officeDocument/2006/relationships/slide" Target="/ppt/slides/slide110.xml"/><Relationship Id="rIdLifeNav2" Type="http://schemas.openxmlformats.org/officeDocument/2006/relationships/slide" Target="/ppt/slides/slide40.xml"/><Relationship Id="rIdLifeNav3" Type="http://schemas.openxmlformats.org/officeDocument/2006/relationships/hyperlink" Target="EE-Deployment-Interactive.html" TargetMode="External"/></Relationships>
</file>

<file path=ppt/slides/slide1.xml><?xml version="1.0" encoding="utf-8"?>
<p:sld xmlns:p="http://schemas.openxmlformats.org/presentationml/2006/main">
  <p:cSld>
    <p:bg>
      <p:bgPr>
        <a:solidFill xmlns:a="http://schemas.openxmlformats.org/drawingml/2006/main">
          <a:srgbClr val="0033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B574BB2-3913-4599-B779-AEFF3825F9FF}"/>
              </a:ext>
            </a:extLst>
          </p:cNvPr>
          <p:cNvSpPr>
            <a:spLocks xmlns:a="http://schemas.openxmlformats.org/drawingml/2006/main" noGrp="1"/>
          </p:cNvSpPr>
          <p:nvPr/>
        </p:nvSpPr>
        <p:spPr>
          <a:xfrm xmlns:a="http://schemas.openxmlformats.org/drawingml/2006/main">
            <a:off x="762000" y="619125"/>
            <a:ext cx="10191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FFFFFF"/>
                </a:solidFill>
                <a:latin typeface="Arial"/>
                <a:ea typeface="Arial"/>
                <a:cs typeface="Arial"/>
              </a:defRPr>
            </a:defPPr>
            <a:lvl1pPr algn="l">
              <a:defRPr sz="3150" b="1">
                <a:solidFill>
                  <a:srgbClr val="FFFFFF"/>
                </a:solidFill>
                <a:latin typeface="Arial"/>
                <a:ea typeface="Arial"/>
                <a:cs typeface="Arial"/>
              </a:defRPr>
            </a:lvl1pPr>
            <a:lvl2pPr algn="l">
              <a:defRPr sz="3150" b="1">
                <a:solidFill>
                  <a:srgbClr val="FFFFFF"/>
                </a:solidFill>
                <a:latin typeface="Arial"/>
                <a:ea typeface="Arial"/>
                <a:cs typeface="Arial"/>
              </a:defRPr>
            </a:lvl2pPr>
            <a:lvl3pPr algn="l">
              <a:defRPr sz="3150" b="1">
                <a:solidFill>
                  <a:srgbClr val="FFFFFF"/>
                </a:solidFill>
                <a:latin typeface="Arial"/>
                <a:ea typeface="Arial"/>
                <a:cs typeface="Arial"/>
              </a:defRPr>
            </a:lvl3pPr>
            <a:lvl4pPr algn="l">
              <a:defRPr sz="3150" b="1">
                <a:solidFill>
                  <a:srgbClr val="FFFFFF"/>
                </a:solidFill>
                <a:latin typeface="Arial"/>
                <a:ea typeface="Arial"/>
                <a:cs typeface="Arial"/>
              </a:defRPr>
            </a:lvl4pPr>
            <a:lvl5pPr algn="l">
              <a:defRPr sz="3150" b="1">
                <a:solidFill>
                  <a:srgbClr val="FFFFFF"/>
                </a:solidFill>
                <a:latin typeface="Arial"/>
                <a:ea typeface="Arial"/>
                <a:cs typeface="Arial"/>
              </a:defRPr>
            </a:lvl5pPr>
            <a:lvl6pPr algn="l">
              <a:defRPr sz="3150" b="1">
                <a:solidFill>
                  <a:srgbClr val="FFFFFF"/>
                </a:solidFill>
                <a:latin typeface="Arial"/>
                <a:ea typeface="Arial"/>
                <a:cs typeface="Arial"/>
              </a:defRPr>
            </a:lvl6pPr>
            <a:lvl7pPr algn="l">
              <a:defRPr sz="3150" b="1">
                <a:solidFill>
                  <a:srgbClr val="FFFFFF"/>
                </a:solidFill>
                <a:latin typeface="Arial"/>
                <a:ea typeface="Arial"/>
                <a:cs typeface="Arial"/>
              </a:defRPr>
            </a:lvl7pPr>
            <a:lvl8pPr algn="l">
              <a:defRPr sz="3150" b="1">
                <a:solidFill>
                  <a:srgbClr val="FFFFFF"/>
                </a:solidFill>
                <a:latin typeface="Arial"/>
                <a:ea typeface="Arial"/>
                <a:cs typeface="Arial"/>
              </a:defRPr>
            </a:lvl8pPr>
            <a:lvl9pPr algn="l">
              <a:defRPr sz="3150" b="1">
                <a:solidFill>
                  <a:srgbClr val="FFFFFF"/>
                </a:solidFill>
                <a:latin typeface="Arial"/>
                <a:ea typeface="Arial"/>
                <a:cs typeface="Arial"/>
              </a:defRPr>
            </a:lvl9pPr>
          </a:lstStyle>
          <a:p xmlns:a="http://schemas.openxmlformats.org/drawingml/2006/main">
            <a:pPr algn="l">
              <a:defRPr sz="3150" b="1">
                <a:solidFill>
                  <a:srgbClr val="FFFFFF"/>
                </a:solidFill>
                <a:latin typeface="Arial"/>
                <a:ea typeface="Arial"/>
                <a:cs typeface="Arial"/>
              </a:defRPr>
            </a:pPr>
            <a:r>
              <a:rPr sz="3150" b="1">
                <a:solidFill>
                  <a:srgbClr val="FFFFFF"/>
                </a:solidFill>
                <a:latin typeface="Arial"/>
                <a:ea typeface="Arial"/>
                <a:cs typeface="Arial"/>
              </a:rPr>
              <a:t/>
            </a:r>
          </a:p>
        </p:txBody>
      </p:sp>
      <p:sp>
        <p:nvSpPr>
          <p:cNvPr id="2" name="">
            <a:extLst xmlns:a="http://schemas.openxmlformats.org/drawingml/2006/main">
              <a:ext uri="{FF2B5EF4-FFF2-40B4-BE49-F238E27FC236}">
                <a16:creationId xmlns:a16="http://schemas.microsoft.com/office/drawing/2014/main" id="{1CA19893-3EC7-416C-9940-5A66FC74417A}"/>
              </a:ext>
            </a:extLst>
          </p:cNvPr>
          <p:cNvSpPr>
            <a:spLocks xmlns:a="http://schemas.openxmlformats.org/drawingml/2006/main" noGrp="1"/>
          </p:cNvSpPr>
          <p:nvPr/>
        </p:nvSpPr>
        <p:spPr>
          <a:xfrm xmlns:a="http://schemas.openxmlformats.org/drawingml/2006/main">
            <a:off x="11049000" y="64770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0">
                <a:solidFill>
                  <a:srgbClr val="E5EAFF"/>
                </a:solidFill>
                <a:latin typeface="Arial"/>
                <a:ea typeface="Arial"/>
                <a:cs typeface="Arial"/>
              </a:defRPr>
            </a:defPPr>
            <a:lvl1pPr algn="r">
              <a:defRPr sz="1125" b="0">
                <a:solidFill>
                  <a:srgbClr val="E5EAFF"/>
                </a:solidFill>
                <a:latin typeface="Arial"/>
                <a:ea typeface="Arial"/>
                <a:cs typeface="Arial"/>
              </a:defRPr>
            </a:lvl1pPr>
            <a:lvl2pPr algn="r">
              <a:defRPr sz="1125" b="0">
                <a:solidFill>
                  <a:srgbClr val="E5EAFF"/>
                </a:solidFill>
                <a:latin typeface="Arial"/>
                <a:ea typeface="Arial"/>
                <a:cs typeface="Arial"/>
              </a:defRPr>
            </a:lvl2pPr>
            <a:lvl3pPr algn="r">
              <a:defRPr sz="1125" b="0">
                <a:solidFill>
                  <a:srgbClr val="E5EAFF"/>
                </a:solidFill>
                <a:latin typeface="Arial"/>
                <a:ea typeface="Arial"/>
                <a:cs typeface="Arial"/>
              </a:defRPr>
            </a:lvl3pPr>
            <a:lvl4pPr algn="r">
              <a:defRPr sz="1125" b="0">
                <a:solidFill>
                  <a:srgbClr val="E5EAFF"/>
                </a:solidFill>
                <a:latin typeface="Arial"/>
                <a:ea typeface="Arial"/>
                <a:cs typeface="Arial"/>
              </a:defRPr>
            </a:lvl4pPr>
            <a:lvl5pPr algn="r">
              <a:defRPr sz="1125" b="0">
                <a:solidFill>
                  <a:srgbClr val="E5EAFF"/>
                </a:solidFill>
                <a:latin typeface="Arial"/>
                <a:ea typeface="Arial"/>
                <a:cs typeface="Arial"/>
              </a:defRPr>
            </a:lvl5pPr>
            <a:lvl6pPr algn="r">
              <a:defRPr sz="1125" b="0">
                <a:solidFill>
                  <a:srgbClr val="E5EAFF"/>
                </a:solidFill>
                <a:latin typeface="Arial"/>
                <a:ea typeface="Arial"/>
                <a:cs typeface="Arial"/>
              </a:defRPr>
            </a:lvl6pPr>
            <a:lvl7pPr algn="r">
              <a:defRPr sz="1125" b="0">
                <a:solidFill>
                  <a:srgbClr val="E5EAFF"/>
                </a:solidFill>
                <a:latin typeface="Arial"/>
                <a:ea typeface="Arial"/>
                <a:cs typeface="Arial"/>
              </a:defRPr>
            </a:lvl7pPr>
            <a:lvl8pPr algn="r">
              <a:defRPr sz="1125" b="0">
                <a:solidFill>
                  <a:srgbClr val="E5EAFF"/>
                </a:solidFill>
                <a:latin typeface="Arial"/>
                <a:ea typeface="Arial"/>
                <a:cs typeface="Arial"/>
              </a:defRPr>
            </a:lvl8pPr>
            <a:lvl9pPr algn="r">
              <a:defRPr sz="1125" b="0">
                <a:solidFill>
                  <a:srgbClr val="E5EAFF"/>
                </a:solidFill>
                <a:latin typeface="Arial"/>
                <a:ea typeface="Arial"/>
                <a:cs typeface="Arial"/>
              </a:defRPr>
            </a:lvl9pPr>
          </a:lstStyle>
          <a:p xmlns:a="http://schemas.openxmlformats.org/drawingml/2006/main">
            <a:pPr algn="r">
              <a:defRPr sz="1125" b="0">
                <a:solidFill>
                  <a:srgbClr val="E5EAFF"/>
                </a:solidFill>
                <a:latin typeface="Arial"/>
                <a:ea typeface="Arial"/>
                <a:cs typeface="Arial"/>
              </a:defRPr>
            </a:pPr>
            <a:r>
              <a:rPr sz="1125" b="0">
                <a:solidFill>
                  <a:srgbClr val="E5EAFF"/>
                </a:solidFill>
                <a:latin typeface="Arial"/>
                <a:ea typeface="Arial"/>
                <a:cs typeface="Arial"/>
              </a:rPr>
              <a:t>01</a:t>
            </a:r>
          </a:p>
        </p:txBody>
      </p:sp>
      <p:pic>
        <p:nvPicPr>
          <p:cNvPr id="3" name="">
            <a:extLst xmlns:a="http://schemas.openxmlformats.org/drawingml/2006/main">
              <a:ext uri="{FF2B5EF4-FFF2-40B4-BE49-F238E27FC236}">
                <a16:creationId xmlns:a16="http://schemas.microsoft.com/office/drawing/2014/main" id="{BCAB56EA-B177-461F-AF4F-EAD4D493A633}"/>
              </a:ext>
            </a:extLst>
          </p:cNvPr>
          <p:cNvPicPr>
            <a:picLocks xmlns:a="http://schemas.openxmlformats.org/drawingml/2006/main" noChangeAspect="1"/>
          </p:cNvPicPr>
          <p:nvPr/>
        </p:nvPicPr>
        <p:blipFill>
          <a:blip xmlns:r="http://schemas.openxmlformats.org/officeDocument/2006/relationships" xmlns:a="http://schemas.openxmlformats.org/drawingml/2006/main" r:embed="Rdf1b121fd706440f"/>
          <a:stretch xmlns:a="http://schemas.openxmlformats.org/drawingml/2006/main"/>
        </p:blipFill>
        <p:spPr>
          <a:xfrm xmlns:a="http://schemas.openxmlformats.org/drawingml/2006/main">
            <a:off x="762000" y="668209"/>
            <a:ext cx="1009650" cy="463808"/>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840BE90-11CC-4BDD-AE83-4426B19C161C}"/>
              </a:ext>
            </a:extLst>
          </p:cNvPr>
          <p:cNvSpPr>
            <a:spLocks xmlns:a="http://schemas.openxmlformats.org/drawingml/2006/main" noGrp="1"/>
          </p:cNvSpPr>
          <p:nvPr/>
        </p:nvSpPr>
        <p:spPr>
          <a:xfrm xmlns:a="http://schemas.openxmlformats.org/drawingml/2006/main">
            <a:off x="762000" y="2114550"/>
            <a:ext cx="10477500" cy="1971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5850" b="1">
                <a:solidFill>
                  <a:srgbClr val="FFFFFF"/>
                </a:solidFill>
                <a:latin typeface="Arial"/>
                <a:ea typeface="Arial"/>
                <a:cs typeface="Arial"/>
              </a:defRPr>
            </a:defPPr>
            <a:lvl1pPr algn="l">
              <a:defRPr sz="5850" b="1">
                <a:solidFill>
                  <a:srgbClr val="FFFFFF"/>
                </a:solidFill>
                <a:latin typeface="Arial"/>
                <a:ea typeface="Arial"/>
                <a:cs typeface="Arial"/>
              </a:defRPr>
            </a:lvl1pPr>
            <a:lvl2pPr algn="l">
              <a:defRPr sz="5850" b="1">
                <a:solidFill>
                  <a:srgbClr val="FFFFFF"/>
                </a:solidFill>
                <a:latin typeface="Arial"/>
                <a:ea typeface="Arial"/>
                <a:cs typeface="Arial"/>
              </a:defRPr>
            </a:lvl2pPr>
            <a:lvl3pPr algn="l">
              <a:defRPr sz="5850" b="1">
                <a:solidFill>
                  <a:srgbClr val="FFFFFF"/>
                </a:solidFill>
                <a:latin typeface="Arial"/>
                <a:ea typeface="Arial"/>
                <a:cs typeface="Arial"/>
              </a:defRPr>
            </a:lvl3pPr>
            <a:lvl4pPr algn="l">
              <a:defRPr sz="5850" b="1">
                <a:solidFill>
                  <a:srgbClr val="FFFFFF"/>
                </a:solidFill>
                <a:latin typeface="Arial"/>
                <a:ea typeface="Arial"/>
                <a:cs typeface="Arial"/>
              </a:defRPr>
            </a:lvl4pPr>
            <a:lvl5pPr algn="l">
              <a:defRPr sz="5850" b="1">
                <a:solidFill>
                  <a:srgbClr val="FFFFFF"/>
                </a:solidFill>
                <a:latin typeface="Arial"/>
                <a:ea typeface="Arial"/>
                <a:cs typeface="Arial"/>
              </a:defRPr>
            </a:lvl5pPr>
            <a:lvl6pPr algn="l">
              <a:defRPr sz="5850" b="1">
                <a:solidFill>
                  <a:srgbClr val="FFFFFF"/>
                </a:solidFill>
                <a:latin typeface="Arial"/>
                <a:ea typeface="Arial"/>
                <a:cs typeface="Arial"/>
              </a:defRPr>
            </a:lvl6pPr>
            <a:lvl7pPr algn="l">
              <a:defRPr sz="5850" b="1">
                <a:solidFill>
                  <a:srgbClr val="FFFFFF"/>
                </a:solidFill>
                <a:latin typeface="Arial"/>
                <a:ea typeface="Arial"/>
                <a:cs typeface="Arial"/>
              </a:defRPr>
            </a:lvl7pPr>
            <a:lvl8pPr algn="l">
              <a:defRPr sz="5850" b="1">
                <a:solidFill>
                  <a:srgbClr val="FFFFFF"/>
                </a:solidFill>
                <a:latin typeface="Arial"/>
                <a:ea typeface="Arial"/>
                <a:cs typeface="Arial"/>
              </a:defRPr>
            </a:lvl8pPr>
            <a:lvl9pPr algn="l">
              <a:defRPr sz="5850" b="1">
                <a:solidFill>
                  <a:srgbClr val="FFFFFF"/>
                </a:solidFill>
                <a:latin typeface="Arial"/>
                <a:ea typeface="Arial"/>
                <a:cs typeface="Arial"/>
              </a:defRPr>
            </a:lvl9pPr>
          </a:lstStyle>
          <a:p xmlns:a="http://schemas.openxmlformats.org/drawingml/2006/main">
            <a:pPr algn="l">
              <a:defRPr sz="5850" b="1">
                <a:solidFill>
                  <a:srgbClr val="FFFFFF"/>
                </a:solidFill>
                <a:latin typeface="Arial"/>
                <a:ea typeface="Arial"/>
                <a:cs typeface="Arial"/>
              </a:defRPr>
            </a:pPr>
            <a:r>
              <a:rPr sz="5850" b="1">
                <a:solidFill>
                  <a:srgbClr val="FFFFFF"/>
                </a:solidFill>
                <a:latin typeface="Arial"/>
                <a:ea typeface="Arial"/>
                <a:cs typeface="Arial"/>
              </a:rPr>
              <a:t>Dify Enterprise</a:t>
            </a:r>
          </a:p>
          <a:p xmlns:a="http://schemas.openxmlformats.org/drawingml/2006/main">
            <a:pPr algn="l">
              <a:defRPr sz="5850" b="1">
                <a:solidFill>
                  <a:srgbClr val="FFFFFF"/>
                </a:solidFill>
                <a:latin typeface="Arial"/>
                <a:ea typeface="Arial"/>
                <a:cs typeface="Arial"/>
              </a:defRPr>
            </a:pPr>
            <a:r>
              <a:rPr sz="5850" b="1">
                <a:solidFill>
                  <a:srgbClr val="FFFFFF"/>
                </a:solidFill>
                <a:latin typeface="Arial"/>
                <a:ea typeface="Arial"/>
                <a:cs typeface="Arial"/>
              </a:rPr>
              <a:t>for HKPolyU</a:t>
            </a:r>
          </a:p>
        </p:txBody>
      </p:sp>
      <p:sp>
        <p:nvSpPr>
          <p:cNvPr id="5" name="">
            <a:extLst xmlns:a="http://schemas.openxmlformats.org/drawingml/2006/main">
              <a:ext uri="{FF2B5EF4-FFF2-40B4-BE49-F238E27FC236}">
                <a16:creationId xmlns:a16="http://schemas.microsoft.com/office/drawing/2014/main" id="{ABF04EE5-284A-406A-ACE3-6F80C422466E}"/>
              </a:ext>
            </a:extLst>
          </p:cNvPr>
          <p:cNvSpPr>
            <a:spLocks xmlns:a="http://schemas.openxmlformats.org/drawingml/2006/main" noGrp="1"/>
          </p:cNvSpPr>
          <p:nvPr/>
        </p:nvSpPr>
        <p:spPr>
          <a:xfrm xmlns:a="http://schemas.openxmlformats.org/drawingml/2006/main">
            <a:off x="800100" y="4419600"/>
            <a:ext cx="95250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b="0">
                <a:solidFill>
                  <a:srgbClr val="FFFFFF"/>
                </a:solidFill>
                <a:latin typeface="Arial"/>
                <a:ea typeface="Arial"/>
                <a:cs typeface="Arial"/>
              </a:defRPr>
            </a:defPPr>
            <a:lvl1pPr algn="l">
              <a:defRPr sz="2325" b="0">
                <a:solidFill>
                  <a:srgbClr val="FFFFFF"/>
                </a:solidFill>
                <a:latin typeface="Arial"/>
                <a:ea typeface="Arial"/>
                <a:cs typeface="Arial"/>
              </a:defRPr>
            </a:lvl1pPr>
            <a:lvl2pPr algn="l">
              <a:defRPr sz="2325" b="0">
                <a:solidFill>
                  <a:srgbClr val="FFFFFF"/>
                </a:solidFill>
                <a:latin typeface="Arial"/>
                <a:ea typeface="Arial"/>
                <a:cs typeface="Arial"/>
              </a:defRPr>
            </a:lvl2pPr>
            <a:lvl3pPr algn="l">
              <a:defRPr sz="2325" b="0">
                <a:solidFill>
                  <a:srgbClr val="FFFFFF"/>
                </a:solidFill>
                <a:latin typeface="Arial"/>
                <a:ea typeface="Arial"/>
                <a:cs typeface="Arial"/>
              </a:defRPr>
            </a:lvl3pPr>
            <a:lvl4pPr algn="l">
              <a:defRPr sz="2325" b="0">
                <a:solidFill>
                  <a:srgbClr val="FFFFFF"/>
                </a:solidFill>
                <a:latin typeface="Arial"/>
                <a:ea typeface="Arial"/>
                <a:cs typeface="Arial"/>
              </a:defRPr>
            </a:lvl4pPr>
            <a:lvl5pPr algn="l">
              <a:defRPr sz="2325" b="0">
                <a:solidFill>
                  <a:srgbClr val="FFFFFF"/>
                </a:solidFill>
                <a:latin typeface="Arial"/>
                <a:ea typeface="Arial"/>
                <a:cs typeface="Arial"/>
              </a:defRPr>
            </a:lvl5pPr>
            <a:lvl6pPr algn="l">
              <a:defRPr sz="2325" b="0">
                <a:solidFill>
                  <a:srgbClr val="FFFFFF"/>
                </a:solidFill>
                <a:latin typeface="Arial"/>
                <a:ea typeface="Arial"/>
                <a:cs typeface="Arial"/>
              </a:defRPr>
            </a:lvl6pPr>
            <a:lvl7pPr algn="l">
              <a:defRPr sz="2325" b="0">
                <a:solidFill>
                  <a:srgbClr val="FFFFFF"/>
                </a:solidFill>
                <a:latin typeface="Arial"/>
                <a:ea typeface="Arial"/>
                <a:cs typeface="Arial"/>
              </a:defRPr>
            </a:lvl7pPr>
            <a:lvl8pPr algn="l">
              <a:defRPr sz="2325" b="0">
                <a:solidFill>
                  <a:srgbClr val="FFFFFF"/>
                </a:solidFill>
                <a:latin typeface="Arial"/>
                <a:ea typeface="Arial"/>
                <a:cs typeface="Arial"/>
              </a:defRPr>
            </a:lvl8pPr>
            <a:lvl9pPr algn="l">
              <a:defRPr sz="2325" b="0">
                <a:solidFill>
                  <a:srgbClr val="FFFFFF"/>
                </a:solidFill>
                <a:latin typeface="Arial"/>
                <a:ea typeface="Arial"/>
                <a:cs typeface="Arial"/>
              </a:defRPr>
            </a:lvl9pPr>
          </a:lstStyle>
          <a:p xmlns:a="http://schemas.openxmlformats.org/drawingml/2006/main">
            <a:pPr algn="l">
              <a:defRPr sz="2325" b="0">
                <a:solidFill>
                  <a:srgbClr val="FFFFFF"/>
                </a:solidFill>
                <a:latin typeface="Arial"/>
                <a:ea typeface="Arial"/>
                <a:cs typeface="Arial"/>
              </a:defRPr>
            </a:pPr>
            <a:r>
              <a:rPr sz="2325" b="0">
                <a:solidFill>
                  <a:srgbClr val="FFFFFF"/>
                </a:solidFill>
                <a:latin typeface="Arial"/>
                <a:ea typeface="Arial"/>
                <a:cs typeface="Arial"/>
              </a:rPr>
              <a:t>Course workspaces, AI workflows and platform governance</a:t>
            </a:r>
          </a:p>
        </p:txBody>
      </p:sp>
      <p:sp>
        <p:nvSpPr>
          <p:cNvPr id="6" name="">
            <a:extLst xmlns:a="http://schemas.openxmlformats.org/drawingml/2006/main">
              <a:ext uri="{FF2B5EF4-FFF2-40B4-BE49-F238E27FC236}">
                <a16:creationId xmlns:a16="http://schemas.microsoft.com/office/drawing/2014/main" id="{3B7B5E84-C95A-4637-8BA3-1FF459984044}"/>
              </a:ext>
            </a:extLst>
          </p:cNvPr>
          <p:cNvSpPr>
            <a:spLocks xmlns:a="http://schemas.openxmlformats.org/drawingml/2006/main" noGrp="1"/>
          </p:cNvSpPr>
          <p:nvPr/>
        </p:nvSpPr>
        <p:spPr>
          <a:xfrm xmlns:a="http://schemas.openxmlformats.org/drawingml/2006/main">
            <a:off x="800100" y="5991225"/>
            <a:ext cx="571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75" b="0">
                <a:solidFill>
                  <a:srgbClr val="E5EAFF"/>
                </a:solidFill>
                <a:latin typeface="Arial"/>
                <a:ea typeface="Arial"/>
                <a:cs typeface="Arial"/>
              </a:defRPr>
            </a:defPPr>
            <a:lvl1pPr algn="l">
              <a:defRPr sz="1575" b="0">
                <a:solidFill>
                  <a:srgbClr val="E5EAFF"/>
                </a:solidFill>
                <a:latin typeface="Arial"/>
                <a:ea typeface="Arial"/>
                <a:cs typeface="Arial"/>
              </a:defRPr>
            </a:lvl1pPr>
            <a:lvl2pPr algn="l">
              <a:defRPr sz="1575" b="0">
                <a:solidFill>
                  <a:srgbClr val="E5EAFF"/>
                </a:solidFill>
                <a:latin typeface="Arial"/>
                <a:ea typeface="Arial"/>
                <a:cs typeface="Arial"/>
              </a:defRPr>
            </a:lvl2pPr>
            <a:lvl3pPr algn="l">
              <a:defRPr sz="1575" b="0">
                <a:solidFill>
                  <a:srgbClr val="E5EAFF"/>
                </a:solidFill>
                <a:latin typeface="Arial"/>
                <a:ea typeface="Arial"/>
                <a:cs typeface="Arial"/>
              </a:defRPr>
            </a:lvl3pPr>
            <a:lvl4pPr algn="l">
              <a:defRPr sz="1575" b="0">
                <a:solidFill>
                  <a:srgbClr val="E5EAFF"/>
                </a:solidFill>
                <a:latin typeface="Arial"/>
                <a:ea typeface="Arial"/>
                <a:cs typeface="Arial"/>
              </a:defRPr>
            </a:lvl4pPr>
            <a:lvl5pPr algn="l">
              <a:defRPr sz="1575" b="0">
                <a:solidFill>
                  <a:srgbClr val="E5EAFF"/>
                </a:solidFill>
                <a:latin typeface="Arial"/>
                <a:ea typeface="Arial"/>
                <a:cs typeface="Arial"/>
              </a:defRPr>
            </a:lvl5pPr>
            <a:lvl6pPr algn="l">
              <a:defRPr sz="1575" b="0">
                <a:solidFill>
                  <a:srgbClr val="E5EAFF"/>
                </a:solidFill>
                <a:latin typeface="Arial"/>
                <a:ea typeface="Arial"/>
                <a:cs typeface="Arial"/>
              </a:defRPr>
            </a:lvl6pPr>
            <a:lvl7pPr algn="l">
              <a:defRPr sz="1575" b="0">
                <a:solidFill>
                  <a:srgbClr val="E5EAFF"/>
                </a:solidFill>
                <a:latin typeface="Arial"/>
                <a:ea typeface="Arial"/>
                <a:cs typeface="Arial"/>
              </a:defRPr>
            </a:lvl7pPr>
            <a:lvl8pPr algn="l">
              <a:defRPr sz="1575" b="0">
                <a:solidFill>
                  <a:srgbClr val="E5EAFF"/>
                </a:solidFill>
                <a:latin typeface="Arial"/>
                <a:ea typeface="Arial"/>
                <a:cs typeface="Arial"/>
              </a:defRPr>
            </a:lvl8pPr>
            <a:lvl9pPr algn="l">
              <a:defRPr sz="1575" b="0">
                <a:solidFill>
                  <a:srgbClr val="E5EAFF"/>
                </a:solidFill>
                <a:latin typeface="Arial"/>
                <a:ea typeface="Arial"/>
                <a:cs typeface="Arial"/>
              </a:defRPr>
            </a:lvl9pPr>
          </a:lstStyle>
          <a:p xmlns:a="http://schemas.openxmlformats.org/drawingml/2006/main">
            <a:pPr algn="l">
              <a:defRPr sz="1575" b="0">
                <a:solidFill>
                  <a:srgbClr val="E5EAFF"/>
                </a:solidFill>
                <a:latin typeface="Arial"/>
                <a:ea typeface="Arial"/>
                <a:cs typeface="Arial"/>
              </a:defRPr>
            </a:pPr>
            <a:r>
              <a:rPr sz="1575" b="0">
                <a:solidFill>
                  <a:srgbClr val="E5EAFF"/>
                </a:solidFill>
                <a:latin typeface="Arial"/>
                <a:ea typeface="Arial"/>
                <a:cs typeface="Arial"/>
              </a:rPr>
              <a:t>November 2026</a:t>
            </a:r>
          </a:p>
        </p:txBody>
      </p:sp>
    </p:spTree>
    <p:extLst>
      <p:ext uri="{BB962C8B-B14F-4D97-AF65-F5344CB8AC3E}">
        <p14:creationId xmlns:p14="http://schemas.microsoft.com/office/powerpoint/2010/main" val="17956006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5F8224B-AD5F-4A23-90AC-2092BCE1D514}"/>
              </a:ext>
            </a:extLst>
          </p:cNvPr>
          <p:cNvSpPr>
            <a:spLocks xmlns:a="http://schemas.openxmlformats.org/drawingml/2006/main" noGrp="1"/>
          </p:cNvSpPr>
          <p:nvPr/>
        </p:nvSpPr>
        <p:spPr>
          <a:xfrm xmlns:a="http://schemas.openxmlformats.org/drawingml/2006/main">
            <a:off x="762000" y="619125"/>
            <a:ext cx="10191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11111"/>
                </a:solidFill>
                <a:latin typeface="Arial"/>
                <a:ea typeface="Arial"/>
                <a:cs typeface="Arial"/>
              </a:defRPr>
            </a:defPPr>
            <a:lvl1pPr algn="l">
              <a:defRPr sz="3150" b="1">
                <a:solidFill>
                  <a:srgbClr val="111111"/>
                </a:solidFill>
                <a:latin typeface="Arial"/>
                <a:ea typeface="Arial"/>
                <a:cs typeface="Arial"/>
              </a:defRPr>
            </a:lvl1pPr>
            <a:lvl2pPr algn="l">
              <a:defRPr sz="3150" b="1">
                <a:solidFill>
                  <a:srgbClr val="111111"/>
                </a:solidFill>
                <a:latin typeface="Arial"/>
                <a:ea typeface="Arial"/>
                <a:cs typeface="Arial"/>
              </a:defRPr>
            </a:lvl2pPr>
            <a:lvl3pPr algn="l">
              <a:defRPr sz="3150" b="1">
                <a:solidFill>
                  <a:srgbClr val="111111"/>
                </a:solidFill>
                <a:latin typeface="Arial"/>
                <a:ea typeface="Arial"/>
                <a:cs typeface="Arial"/>
              </a:defRPr>
            </a:lvl3pPr>
            <a:lvl4pPr algn="l">
              <a:defRPr sz="3150" b="1">
                <a:solidFill>
                  <a:srgbClr val="111111"/>
                </a:solidFill>
                <a:latin typeface="Arial"/>
                <a:ea typeface="Arial"/>
                <a:cs typeface="Arial"/>
              </a:defRPr>
            </a:lvl4pPr>
            <a:lvl5pPr algn="l">
              <a:defRPr sz="3150" b="1">
                <a:solidFill>
                  <a:srgbClr val="111111"/>
                </a:solidFill>
                <a:latin typeface="Arial"/>
                <a:ea typeface="Arial"/>
                <a:cs typeface="Arial"/>
              </a:defRPr>
            </a:lvl5pPr>
            <a:lvl6pPr algn="l">
              <a:defRPr sz="3150" b="1">
                <a:solidFill>
                  <a:srgbClr val="111111"/>
                </a:solidFill>
                <a:latin typeface="Arial"/>
                <a:ea typeface="Arial"/>
                <a:cs typeface="Arial"/>
              </a:defRPr>
            </a:lvl6pPr>
            <a:lvl7pPr algn="l">
              <a:defRPr sz="3150" b="1">
                <a:solidFill>
                  <a:srgbClr val="111111"/>
                </a:solidFill>
                <a:latin typeface="Arial"/>
                <a:ea typeface="Arial"/>
                <a:cs typeface="Arial"/>
              </a:defRPr>
            </a:lvl7pPr>
            <a:lvl8pPr algn="l">
              <a:defRPr sz="3150" b="1">
                <a:solidFill>
                  <a:srgbClr val="111111"/>
                </a:solidFill>
                <a:latin typeface="Arial"/>
                <a:ea typeface="Arial"/>
                <a:cs typeface="Arial"/>
              </a:defRPr>
            </a:lvl8pPr>
            <a:lvl9pPr algn="l">
              <a:defRPr sz="3150" b="1">
                <a:solidFill>
                  <a:srgbClr val="111111"/>
                </a:solidFill>
                <a:latin typeface="Arial"/>
                <a:ea typeface="Arial"/>
                <a:cs typeface="Arial"/>
              </a:defRPr>
            </a:lvl9pPr>
          </a:lstStyle>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A two-hour technical briefing</a:t>
            </a:r>
          </a:p>
        </p:txBody>
      </p:sp>
      <p:sp>
        <p:nvSpPr>
          <p:cNvPr id="2" name="">
            <a:extLst xmlns:a="http://schemas.openxmlformats.org/drawingml/2006/main">
              <a:ext uri="{FF2B5EF4-FFF2-40B4-BE49-F238E27FC236}">
                <a16:creationId xmlns:a16="http://schemas.microsoft.com/office/drawing/2014/main" id="{D4CD9818-5B59-4749-87F8-6073BFE39749}"/>
              </a:ext>
            </a:extLst>
          </p:cNvPr>
          <p:cNvSpPr>
            <a:spLocks xmlns:a="http://schemas.openxmlformats.org/drawingml/2006/main" noGrp="1"/>
          </p:cNvSpPr>
          <p:nvPr/>
        </p:nvSpPr>
        <p:spPr>
          <a:xfrm xmlns:a="http://schemas.openxmlformats.org/drawingml/2006/main">
            <a:off x="11049000" y="64770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0">
                <a:solidFill>
                  <a:srgbClr val="777777"/>
                </a:solidFill>
                <a:latin typeface="Arial"/>
                <a:ea typeface="Arial"/>
                <a:cs typeface="Arial"/>
              </a:defRPr>
            </a:defPPr>
            <a:lvl1pPr algn="r">
              <a:defRPr sz="1125" b="0">
                <a:solidFill>
                  <a:srgbClr val="777777"/>
                </a:solidFill>
                <a:latin typeface="Arial"/>
                <a:ea typeface="Arial"/>
                <a:cs typeface="Arial"/>
              </a:defRPr>
            </a:lvl1pPr>
            <a:lvl2pPr algn="r">
              <a:defRPr sz="1125" b="0">
                <a:solidFill>
                  <a:srgbClr val="777777"/>
                </a:solidFill>
                <a:latin typeface="Arial"/>
                <a:ea typeface="Arial"/>
                <a:cs typeface="Arial"/>
              </a:defRPr>
            </a:lvl2pPr>
            <a:lvl3pPr algn="r">
              <a:defRPr sz="1125" b="0">
                <a:solidFill>
                  <a:srgbClr val="777777"/>
                </a:solidFill>
                <a:latin typeface="Arial"/>
                <a:ea typeface="Arial"/>
                <a:cs typeface="Arial"/>
              </a:defRPr>
            </a:lvl3pPr>
            <a:lvl4pPr algn="r">
              <a:defRPr sz="1125" b="0">
                <a:solidFill>
                  <a:srgbClr val="777777"/>
                </a:solidFill>
                <a:latin typeface="Arial"/>
                <a:ea typeface="Arial"/>
                <a:cs typeface="Arial"/>
              </a:defRPr>
            </a:lvl4pPr>
            <a:lvl5pPr algn="r">
              <a:defRPr sz="1125" b="0">
                <a:solidFill>
                  <a:srgbClr val="777777"/>
                </a:solidFill>
                <a:latin typeface="Arial"/>
                <a:ea typeface="Arial"/>
                <a:cs typeface="Arial"/>
              </a:defRPr>
            </a:lvl5pPr>
            <a:lvl6pPr algn="r">
              <a:defRPr sz="1125" b="0">
                <a:solidFill>
                  <a:srgbClr val="777777"/>
                </a:solidFill>
                <a:latin typeface="Arial"/>
                <a:ea typeface="Arial"/>
                <a:cs typeface="Arial"/>
              </a:defRPr>
            </a:lvl6pPr>
            <a:lvl7pPr algn="r">
              <a:defRPr sz="1125" b="0">
                <a:solidFill>
                  <a:srgbClr val="777777"/>
                </a:solidFill>
                <a:latin typeface="Arial"/>
                <a:ea typeface="Arial"/>
                <a:cs typeface="Arial"/>
              </a:defRPr>
            </a:lvl7pPr>
            <a:lvl8pPr algn="r">
              <a:defRPr sz="1125" b="0">
                <a:solidFill>
                  <a:srgbClr val="777777"/>
                </a:solidFill>
                <a:latin typeface="Arial"/>
                <a:ea typeface="Arial"/>
                <a:cs typeface="Arial"/>
              </a:defRPr>
            </a:lvl8pPr>
            <a:lvl9pPr algn="r">
              <a:defRPr sz="1125" b="0">
                <a:solidFill>
                  <a:srgbClr val="777777"/>
                </a:solidFill>
                <a:latin typeface="Arial"/>
                <a:ea typeface="Arial"/>
                <a:cs typeface="Arial"/>
              </a:defRPr>
            </a:lvl9pPr>
          </a:lstStyle>
          <a:p xmlns:a="http://schemas.openxmlformats.org/drawingml/2006/main">
            <a:pPr algn="r">
              <a:defRPr sz="1125" b="0">
                <a:solidFill>
                  <a:srgbClr val="777777"/>
                </a:solidFill>
                <a:latin typeface="Arial"/>
                <a:ea typeface="Arial"/>
                <a:cs typeface="Arial"/>
              </a:defRPr>
            </a:pPr>
            <a:r>
              <a:rPr sz="1125" b="0">
                <a:solidFill>
                  <a:srgbClr val="777777"/>
                </a:solidFill>
                <a:latin typeface="Arial"/>
                <a:ea typeface="Arial"/>
                <a:cs typeface="Arial"/>
              </a:rPr>
              <a:t>02</a:t>
            </a:r>
          </a:p>
        </p:txBody>
      </p:sp>
      <p:sp>
        <p:nvSpPr>
          <p:cNvPr id="3" name="">
            <a:extLst xmlns:a="http://schemas.openxmlformats.org/drawingml/2006/main">
              <a:ext uri="{FF2B5EF4-FFF2-40B4-BE49-F238E27FC236}">
                <a16:creationId xmlns:a16="http://schemas.microsoft.com/office/drawing/2014/main" id="{95D58F21-3CD1-4CBF-A5AE-C2FBDE966B13}"/>
              </a:ext>
            </a:extLst>
          </p:cNvPr>
          <p:cNvSpPr>
            <a:spLocks xmlns:a="http://schemas.openxmlformats.org/drawingml/2006/main" noGrp="1"/>
          </p:cNvSpPr>
          <p:nvPr/>
        </p:nvSpPr>
        <p:spPr>
          <a:xfrm xmlns:a="http://schemas.openxmlformats.org/drawingml/2006/main">
            <a:off x="762000" y="1762125"/>
            <a:ext cx="8286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111111"/>
                </a:solidFill>
                <a:latin typeface="Arial"/>
                <a:ea typeface="Arial"/>
                <a:cs typeface="Arial"/>
              </a:defRPr>
            </a:defPPr>
            <a:lvl1pPr algn="l">
              <a:defRPr sz="2100" b="0">
                <a:solidFill>
                  <a:srgbClr val="111111"/>
                </a:solidFill>
                <a:latin typeface="Arial"/>
                <a:ea typeface="Arial"/>
                <a:cs typeface="Arial"/>
              </a:defRPr>
            </a:lvl1pPr>
            <a:lvl2pPr algn="l">
              <a:defRPr sz="2100" b="0">
                <a:solidFill>
                  <a:srgbClr val="111111"/>
                </a:solidFill>
                <a:latin typeface="Arial"/>
                <a:ea typeface="Arial"/>
                <a:cs typeface="Arial"/>
              </a:defRPr>
            </a:lvl2pPr>
            <a:lvl3pPr algn="l">
              <a:defRPr sz="2100" b="0">
                <a:solidFill>
                  <a:srgbClr val="111111"/>
                </a:solidFill>
                <a:latin typeface="Arial"/>
                <a:ea typeface="Arial"/>
                <a:cs typeface="Arial"/>
              </a:defRPr>
            </a:lvl3pPr>
            <a:lvl4pPr algn="l">
              <a:defRPr sz="2100" b="0">
                <a:solidFill>
                  <a:srgbClr val="111111"/>
                </a:solidFill>
                <a:latin typeface="Arial"/>
                <a:ea typeface="Arial"/>
                <a:cs typeface="Arial"/>
              </a:defRPr>
            </a:lvl4pPr>
            <a:lvl5pPr algn="l">
              <a:defRPr sz="2100" b="0">
                <a:solidFill>
                  <a:srgbClr val="111111"/>
                </a:solidFill>
                <a:latin typeface="Arial"/>
                <a:ea typeface="Arial"/>
                <a:cs typeface="Arial"/>
              </a:defRPr>
            </a:lvl5pPr>
            <a:lvl6pPr algn="l">
              <a:defRPr sz="2100" b="0">
                <a:solidFill>
                  <a:srgbClr val="111111"/>
                </a:solidFill>
                <a:latin typeface="Arial"/>
                <a:ea typeface="Arial"/>
                <a:cs typeface="Arial"/>
              </a:defRPr>
            </a:lvl6pPr>
            <a:lvl7pPr algn="l">
              <a:defRPr sz="2100" b="0">
                <a:solidFill>
                  <a:srgbClr val="111111"/>
                </a:solidFill>
                <a:latin typeface="Arial"/>
                <a:ea typeface="Arial"/>
                <a:cs typeface="Arial"/>
              </a:defRPr>
            </a:lvl7pPr>
            <a:lvl8pPr algn="l">
              <a:defRPr sz="2100" b="0">
                <a:solidFill>
                  <a:srgbClr val="111111"/>
                </a:solidFill>
                <a:latin typeface="Arial"/>
                <a:ea typeface="Arial"/>
                <a:cs typeface="Arial"/>
              </a:defRPr>
            </a:lvl8pPr>
            <a:lvl9pPr algn="l">
              <a:defRPr sz="2100" b="0">
                <a:solidFill>
                  <a:srgbClr val="111111"/>
                </a:solidFill>
                <a:latin typeface="Arial"/>
                <a:ea typeface="Arial"/>
                <a:cs typeface="Arial"/>
              </a:defRPr>
            </a:lvl9pPr>
          </a:lstStyle>
          <a:p xmlns:a="http://schemas.openxmlformats.org/drawingml/2006/main">
            <a:pPr algn="l">
              <a:defRPr sz="2100" b="0">
                <a:solidFill>
                  <a:srgbClr val="111111"/>
                </a:solidFill>
                <a:latin typeface="Arial"/>
                <a:ea typeface="Arial"/>
                <a:cs typeface="Arial"/>
              </a:defRPr>
            </a:pPr>
            <a:r>
              <a:rPr sz="2100" b="0">
                <a:solidFill>
                  <a:srgbClr val="111111"/>
                </a:solidFill>
                <a:latin typeface="Arial"/>
                <a:ea typeface="Arial"/>
                <a:cs typeface="Arial"/>
              </a:rPr>
              <a:t>Infrastructure &amp; integration</a:t>
            </a:r>
          </a:p>
        </p:txBody>
      </p:sp>
      <p:sp>
        <p:nvSpPr>
          <p:cNvPr id="4" name="">
            <a:extLst xmlns:a="http://schemas.openxmlformats.org/drawingml/2006/main">
              <a:ext uri="{FF2B5EF4-FFF2-40B4-BE49-F238E27FC236}">
                <a16:creationId xmlns:a16="http://schemas.microsoft.com/office/drawing/2014/main" id="{51DA53B2-DDEA-478C-9EC7-86DFA455301D}"/>
              </a:ext>
            </a:extLst>
          </p:cNvPr>
          <p:cNvSpPr>
            <a:spLocks xmlns:a="http://schemas.openxmlformats.org/drawingml/2006/main" noGrp="1"/>
          </p:cNvSpPr>
          <p:nvPr/>
        </p:nvSpPr>
        <p:spPr>
          <a:xfrm xmlns:a="http://schemas.openxmlformats.org/drawingml/2006/main">
            <a:off x="9525000" y="1762125"/>
            <a:ext cx="1714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00" b="1">
                <a:solidFill>
                  <a:srgbClr val="111111"/>
                </a:solidFill>
                <a:latin typeface="Arial"/>
                <a:ea typeface="Arial"/>
                <a:cs typeface="Arial"/>
              </a:defRPr>
            </a:defPPr>
            <a:lvl1pPr algn="r">
              <a:defRPr sz="2100" b="1">
                <a:solidFill>
                  <a:srgbClr val="111111"/>
                </a:solidFill>
                <a:latin typeface="Arial"/>
                <a:ea typeface="Arial"/>
                <a:cs typeface="Arial"/>
              </a:defRPr>
            </a:lvl1pPr>
            <a:lvl2pPr algn="r">
              <a:defRPr sz="2100" b="1">
                <a:solidFill>
                  <a:srgbClr val="111111"/>
                </a:solidFill>
                <a:latin typeface="Arial"/>
                <a:ea typeface="Arial"/>
                <a:cs typeface="Arial"/>
              </a:defRPr>
            </a:lvl2pPr>
            <a:lvl3pPr algn="r">
              <a:defRPr sz="2100" b="1">
                <a:solidFill>
                  <a:srgbClr val="111111"/>
                </a:solidFill>
                <a:latin typeface="Arial"/>
                <a:ea typeface="Arial"/>
                <a:cs typeface="Arial"/>
              </a:defRPr>
            </a:lvl3pPr>
            <a:lvl4pPr algn="r">
              <a:defRPr sz="2100" b="1">
                <a:solidFill>
                  <a:srgbClr val="111111"/>
                </a:solidFill>
                <a:latin typeface="Arial"/>
                <a:ea typeface="Arial"/>
                <a:cs typeface="Arial"/>
              </a:defRPr>
            </a:lvl4pPr>
            <a:lvl5pPr algn="r">
              <a:defRPr sz="2100" b="1">
                <a:solidFill>
                  <a:srgbClr val="111111"/>
                </a:solidFill>
                <a:latin typeface="Arial"/>
                <a:ea typeface="Arial"/>
                <a:cs typeface="Arial"/>
              </a:defRPr>
            </a:lvl5pPr>
            <a:lvl6pPr algn="r">
              <a:defRPr sz="2100" b="1">
                <a:solidFill>
                  <a:srgbClr val="111111"/>
                </a:solidFill>
                <a:latin typeface="Arial"/>
                <a:ea typeface="Arial"/>
                <a:cs typeface="Arial"/>
              </a:defRPr>
            </a:lvl6pPr>
            <a:lvl7pPr algn="r">
              <a:defRPr sz="2100" b="1">
                <a:solidFill>
                  <a:srgbClr val="111111"/>
                </a:solidFill>
                <a:latin typeface="Arial"/>
                <a:ea typeface="Arial"/>
                <a:cs typeface="Arial"/>
              </a:defRPr>
            </a:lvl7pPr>
            <a:lvl8pPr algn="r">
              <a:defRPr sz="2100" b="1">
                <a:solidFill>
                  <a:srgbClr val="111111"/>
                </a:solidFill>
                <a:latin typeface="Arial"/>
                <a:ea typeface="Arial"/>
                <a:cs typeface="Arial"/>
              </a:defRPr>
            </a:lvl8pPr>
            <a:lvl9pPr algn="r">
              <a:defRPr sz="2100" b="1">
                <a:solidFill>
                  <a:srgbClr val="111111"/>
                </a:solidFill>
                <a:latin typeface="Arial"/>
                <a:ea typeface="Arial"/>
                <a:cs typeface="Arial"/>
              </a:defRPr>
            </a:lvl9pPr>
          </a:lstStyle>
          <a:p xmlns:a="http://schemas.openxmlformats.org/drawingml/2006/main">
            <a:pPr algn="r">
              <a:defRPr sz="2100" b="1">
                <a:solidFill>
                  <a:srgbClr val="111111"/>
                </a:solidFill>
                <a:latin typeface="Arial"/>
                <a:ea typeface="Arial"/>
                <a:cs typeface="Arial"/>
              </a:defRPr>
            </a:pPr>
            <a:r>
              <a:rPr sz="2100" b="1">
                <a:solidFill>
                  <a:srgbClr val="111111"/>
                </a:solidFill>
                <a:latin typeface="Arial"/>
                <a:ea typeface="Arial"/>
                <a:cs typeface="Arial"/>
              </a:rPr>
              <a:t>38 min</a:t>
            </a:r>
          </a:p>
        </p:txBody>
      </p:sp>
      <p:sp>
        <p:nvSpPr>
          <p:cNvPr id="5" name="">
            <a:extLst xmlns:a="http://schemas.openxmlformats.org/drawingml/2006/main">
              <a:ext uri="{FF2B5EF4-FFF2-40B4-BE49-F238E27FC236}">
                <a16:creationId xmlns:a16="http://schemas.microsoft.com/office/drawing/2014/main" id="{58650664-E6E4-4E84-A67C-3EF8349D181A}"/>
              </a:ext>
            </a:extLst>
          </p:cNvPr>
          <p:cNvSpPr>
            <a:spLocks xmlns:a="http://schemas.openxmlformats.org/drawingml/2006/main" noGrp="1"/>
          </p:cNvSpPr>
          <p:nvPr/>
        </p:nvSpPr>
        <p:spPr>
          <a:xfrm xmlns:a="http://schemas.openxmlformats.org/drawingml/2006/main">
            <a:off x="762000" y="2219325"/>
            <a:ext cx="104775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D46A62F-3C58-40EF-BCB2-8B9CBD6D920C}"/>
              </a:ext>
            </a:extLst>
          </p:cNvPr>
          <p:cNvSpPr>
            <a:spLocks xmlns:a="http://schemas.openxmlformats.org/drawingml/2006/main" noGrp="1"/>
          </p:cNvSpPr>
          <p:nvPr/>
        </p:nvSpPr>
        <p:spPr>
          <a:xfrm xmlns:a="http://schemas.openxmlformats.org/drawingml/2006/main">
            <a:off x="762000" y="2343150"/>
            <a:ext cx="8286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111111"/>
                </a:solidFill>
                <a:latin typeface="Arial"/>
                <a:ea typeface="Arial"/>
                <a:cs typeface="Arial"/>
              </a:defRPr>
            </a:defPPr>
            <a:lvl1pPr algn="l">
              <a:defRPr sz="2100" b="0">
                <a:solidFill>
                  <a:srgbClr val="111111"/>
                </a:solidFill>
                <a:latin typeface="Arial"/>
                <a:ea typeface="Arial"/>
                <a:cs typeface="Arial"/>
              </a:defRPr>
            </a:lvl1pPr>
            <a:lvl2pPr algn="l">
              <a:defRPr sz="2100" b="0">
                <a:solidFill>
                  <a:srgbClr val="111111"/>
                </a:solidFill>
                <a:latin typeface="Arial"/>
                <a:ea typeface="Arial"/>
                <a:cs typeface="Arial"/>
              </a:defRPr>
            </a:lvl2pPr>
            <a:lvl3pPr algn="l">
              <a:defRPr sz="2100" b="0">
                <a:solidFill>
                  <a:srgbClr val="111111"/>
                </a:solidFill>
                <a:latin typeface="Arial"/>
                <a:ea typeface="Arial"/>
                <a:cs typeface="Arial"/>
              </a:defRPr>
            </a:lvl3pPr>
            <a:lvl4pPr algn="l">
              <a:defRPr sz="2100" b="0">
                <a:solidFill>
                  <a:srgbClr val="111111"/>
                </a:solidFill>
                <a:latin typeface="Arial"/>
                <a:ea typeface="Arial"/>
                <a:cs typeface="Arial"/>
              </a:defRPr>
            </a:lvl4pPr>
            <a:lvl5pPr algn="l">
              <a:defRPr sz="2100" b="0">
                <a:solidFill>
                  <a:srgbClr val="111111"/>
                </a:solidFill>
                <a:latin typeface="Arial"/>
                <a:ea typeface="Arial"/>
                <a:cs typeface="Arial"/>
              </a:defRPr>
            </a:lvl5pPr>
            <a:lvl6pPr algn="l">
              <a:defRPr sz="2100" b="0">
                <a:solidFill>
                  <a:srgbClr val="111111"/>
                </a:solidFill>
                <a:latin typeface="Arial"/>
                <a:ea typeface="Arial"/>
                <a:cs typeface="Arial"/>
              </a:defRPr>
            </a:lvl6pPr>
            <a:lvl7pPr algn="l">
              <a:defRPr sz="2100" b="0">
                <a:solidFill>
                  <a:srgbClr val="111111"/>
                </a:solidFill>
                <a:latin typeface="Arial"/>
                <a:ea typeface="Arial"/>
                <a:cs typeface="Arial"/>
              </a:defRPr>
            </a:lvl7pPr>
            <a:lvl8pPr algn="l">
              <a:defRPr sz="2100" b="0">
                <a:solidFill>
                  <a:srgbClr val="111111"/>
                </a:solidFill>
                <a:latin typeface="Arial"/>
                <a:ea typeface="Arial"/>
                <a:cs typeface="Arial"/>
              </a:defRPr>
            </a:lvl8pPr>
            <a:lvl9pPr algn="l">
              <a:defRPr sz="2100" b="0">
                <a:solidFill>
                  <a:srgbClr val="111111"/>
                </a:solidFill>
                <a:latin typeface="Arial"/>
                <a:ea typeface="Arial"/>
                <a:cs typeface="Arial"/>
              </a:defRPr>
            </a:lvl9pPr>
          </a:lstStyle>
          <a:p xmlns:a="http://schemas.openxmlformats.org/drawingml/2006/main">
            <a:pPr algn="l">
              <a:defRPr sz="2100" b="0">
                <a:solidFill>
                  <a:srgbClr val="111111"/>
                </a:solidFill>
                <a:latin typeface="Arial"/>
                <a:ea typeface="Arial"/>
                <a:cs typeface="Arial"/>
              </a:defRPr>
            </a:pPr>
            <a:r>
              <a:rPr sz="2100" b="0">
                <a:solidFill>
                  <a:srgbClr val="111111"/>
                </a:solidFill>
                <a:latin typeface="Arial"/>
                <a:ea typeface="Arial"/>
                <a:cs typeface="Arial"/>
              </a:rPr>
              <a:t>Workflows &amp; agentic AI</a:t>
            </a:r>
          </a:p>
        </p:txBody>
      </p:sp>
      <p:sp>
        <p:nvSpPr>
          <p:cNvPr id="7" name="">
            <a:extLst xmlns:a="http://schemas.openxmlformats.org/drawingml/2006/main">
              <a:ext uri="{FF2B5EF4-FFF2-40B4-BE49-F238E27FC236}">
                <a16:creationId xmlns:a16="http://schemas.microsoft.com/office/drawing/2014/main" id="{CF0401FC-71E7-4B30-9243-A2F922F09262}"/>
              </a:ext>
            </a:extLst>
          </p:cNvPr>
          <p:cNvSpPr>
            <a:spLocks xmlns:a="http://schemas.openxmlformats.org/drawingml/2006/main" noGrp="1"/>
          </p:cNvSpPr>
          <p:nvPr/>
        </p:nvSpPr>
        <p:spPr>
          <a:xfrm xmlns:a="http://schemas.openxmlformats.org/drawingml/2006/main">
            <a:off x="9525000" y="2343150"/>
            <a:ext cx="1714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00" b="1">
                <a:solidFill>
                  <a:srgbClr val="111111"/>
                </a:solidFill>
                <a:latin typeface="Arial"/>
                <a:ea typeface="Arial"/>
                <a:cs typeface="Arial"/>
              </a:defRPr>
            </a:defPPr>
            <a:lvl1pPr algn="r">
              <a:defRPr sz="2100" b="1">
                <a:solidFill>
                  <a:srgbClr val="111111"/>
                </a:solidFill>
                <a:latin typeface="Arial"/>
                <a:ea typeface="Arial"/>
                <a:cs typeface="Arial"/>
              </a:defRPr>
            </a:lvl1pPr>
            <a:lvl2pPr algn="r">
              <a:defRPr sz="2100" b="1">
                <a:solidFill>
                  <a:srgbClr val="111111"/>
                </a:solidFill>
                <a:latin typeface="Arial"/>
                <a:ea typeface="Arial"/>
                <a:cs typeface="Arial"/>
              </a:defRPr>
            </a:lvl2pPr>
            <a:lvl3pPr algn="r">
              <a:defRPr sz="2100" b="1">
                <a:solidFill>
                  <a:srgbClr val="111111"/>
                </a:solidFill>
                <a:latin typeface="Arial"/>
                <a:ea typeface="Arial"/>
                <a:cs typeface="Arial"/>
              </a:defRPr>
            </a:lvl3pPr>
            <a:lvl4pPr algn="r">
              <a:defRPr sz="2100" b="1">
                <a:solidFill>
                  <a:srgbClr val="111111"/>
                </a:solidFill>
                <a:latin typeface="Arial"/>
                <a:ea typeface="Arial"/>
                <a:cs typeface="Arial"/>
              </a:defRPr>
            </a:lvl4pPr>
            <a:lvl5pPr algn="r">
              <a:defRPr sz="2100" b="1">
                <a:solidFill>
                  <a:srgbClr val="111111"/>
                </a:solidFill>
                <a:latin typeface="Arial"/>
                <a:ea typeface="Arial"/>
                <a:cs typeface="Arial"/>
              </a:defRPr>
            </a:lvl5pPr>
            <a:lvl6pPr algn="r">
              <a:defRPr sz="2100" b="1">
                <a:solidFill>
                  <a:srgbClr val="111111"/>
                </a:solidFill>
                <a:latin typeface="Arial"/>
                <a:ea typeface="Arial"/>
                <a:cs typeface="Arial"/>
              </a:defRPr>
            </a:lvl6pPr>
            <a:lvl7pPr algn="r">
              <a:defRPr sz="2100" b="1">
                <a:solidFill>
                  <a:srgbClr val="111111"/>
                </a:solidFill>
                <a:latin typeface="Arial"/>
                <a:ea typeface="Arial"/>
                <a:cs typeface="Arial"/>
              </a:defRPr>
            </a:lvl7pPr>
            <a:lvl8pPr algn="r">
              <a:defRPr sz="2100" b="1">
                <a:solidFill>
                  <a:srgbClr val="111111"/>
                </a:solidFill>
                <a:latin typeface="Arial"/>
                <a:ea typeface="Arial"/>
                <a:cs typeface="Arial"/>
              </a:defRPr>
            </a:lvl8pPr>
            <a:lvl9pPr algn="r">
              <a:defRPr sz="2100" b="1">
                <a:solidFill>
                  <a:srgbClr val="111111"/>
                </a:solidFill>
                <a:latin typeface="Arial"/>
                <a:ea typeface="Arial"/>
                <a:cs typeface="Arial"/>
              </a:defRPr>
            </a:lvl9pPr>
          </a:lstStyle>
          <a:p xmlns:a="http://schemas.openxmlformats.org/drawingml/2006/main">
            <a:pPr algn="r">
              <a:defRPr sz="2100" b="1">
                <a:solidFill>
                  <a:srgbClr val="111111"/>
                </a:solidFill>
                <a:latin typeface="Arial"/>
                <a:ea typeface="Arial"/>
                <a:cs typeface="Arial"/>
              </a:defRPr>
            </a:pPr>
            <a:r>
              <a:rPr sz="2100" b="1">
                <a:solidFill>
                  <a:srgbClr val="111111"/>
                </a:solidFill>
                <a:latin typeface="Arial"/>
                <a:ea typeface="Arial"/>
                <a:cs typeface="Arial"/>
              </a:rPr>
              <a:t>21 min</a:t>
            </a:r>
          </a:p>
        </p:txBody>
      </p:sp>
      <p:sp>
        <p:nvSpPr>
          <p:cNvPr id="8" name="">
            <a:extLst xmlns:a="http://schemas.openxmlformats.org/drawingml/2006/main">
              <a:ext uri="{FF2B5EF4-FFF2-40B4-BE49-F238E27FC236}">
                <a16:creationId xmlns:a16="http://schemas.microsoft.com/office/drawing/2014/main" id="{727686F4-0014-4F2E-92C0-A155365685D4}"/>
              </a:ext>
            </a:extLst>
          </p:cNvPr>
          <p:cNvSpPr>
            <a:spLocks xmlns:a="http://schemas.openxmlformats.org/drawingml/2006/main" noGrp="1"/>
          </p:cNvSpPr>
          <p:nvPr/>
        </p:nvSpPr>
        <p:spPr>
          <a:xfrm xmlns:a="http://schemas.openxmlformats.org/drawingml/2006/main">
            <a:off x="762000" y="2800350"/>
            <a:ext cx="104775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14480461-F3C2-4B41-8304-AFFA6BE8D918}"/>
              </a:ext>
            </a:extLst>
          </p:cNvPr>
          <p:cNvSpPr>
            <a:spLocks xmlns:a="http://schemas.openxmlformats.org/drawingml/2006/main" noGrp="1"/>
          </p:cNvSpPr>
          <p:nvPr/>
        </p:nvSpPr>
        <p:spPr>
          <a:xfrm xmlns:a="http://schemas.openxmlformats.org/drawingml/2006/main">
            <a:off x="762000" y="2924175"/>
            <a:ext cx="8286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111111"/>
                </a:solidFill>
                <a:latin typeface="Arial"/>
                <a:ea typeface="Arial"/>
                <a:cs typeface="Arial"/>
              </a:defRPr>
            </a:defPPr>
            <a:lvl1pPr algn="l">
              <a:defRPr sz="2100" b="0">
                <a:solidFill>
                  <a:srgbClr val="111111"/>
                </a:solidFill>
                <a:latin typeface="Arial"/>
                <a:ea typeface="Arial"/>
                <a:cs typeface="Arial"/>
              </a:defRPr>
            </a:lvl1pPr>
            <a:lvl2pPr algn="l">
              <a:defRPr sz="2100" b="0">
                <a:solidFill>
                  <a:srgbClr val="111111"/>
                </a:solidFill>
                <a:latin typeface="Arial"/>
                <a:ea typeface="Arial"/>
                <a:cs typeface="Arial"/>
              </a:defRPr>
            </a:lvl2pPr>
            <a:lvl3pPr algn="l">
              <a:defRPr sz="2100" b="0">
                <a:solidFill>
                  <a:srgbClr val="111111"/>
                </a:solidFill>
                <a:latin typeface="Arial"/>
                <a:ea typeface="Arial"/>
                <a:cs typeface="Arial"/>
              </a:defRPr>
            </a:lvl3pPr>
            <a:lvl4pPr algn="l">
              <a:defRPr sz="2100" b="0">
                <a:solidFill>
                  <a:srgbClr val="111111"/>
                </a:solidFill>
                <a:latin typeface="Arial"/>
                <a:ea typeface="Arial"/>
                <a:cs typeface="Arial"/>
              </a:defRPr>
            </a:lvl4pPr>
            <a:lvl5pPr algn="l">
              <a:defRPr sz="2100" b="0">
                <a:solidFill>
                  <a:srgbClr val="111111"/>
                </a:solidFill>
                <a:latin typeface="Arial"/>
                <a:ea typeface="Arial"/>
                <a:cs typeface="Arial"/>
              </a:defRPr>
            </a:lvl5pPr>
            <a:lvl6pPr algn="l">
              <a:defRPr sz="2100" b="0">
                <a:solidFill>
                  <a:srgbClr val="111111"/>
                </a:solidFill>
                <a:latin typeface="Arial"/>
                <a:ea typeface="Arial"/>
                <a:cs typeface="Arial"/>
              </a:defRPr>
            </a:lvl6pPr>
            <a:lvl7pPr algn="l">
              <a:defRPr sz="2100" b="0">
                <a:solidFill>
                  <a:srgbClr val="111111"/>
                </a:solidFill>
                <a:latin typeface="Arial"/>
                <a:ea typeface="Arial"/>
                <a:cs typeface="Arial"/>
              </a:defRPr>
            </a:lvl7pPr>
            <a:lvl8pPr algn="l">
              <a:defRPr sz="2100" b="0">
                <a:solidFill>
                  <a:srgbClr val="111111"/>
                </a:solidFill>
                <a:latin typeface="Arial"/>
                <a:ea typeface="Arial"/>
                <a:cs typeface="Arial"/>
              </a:defRPr>
            </a:lvl8pPr>
            <a:lvl9pPr algn="l">
              <a:defRPr sz="2100" b="0">
                <a:solidFill>
                  <a:srgbClr val="111111"/>
                </a:solidFill>
                <a:latin typeface="Arial"/>
                <a:ea typeface="Arial"/>
                <a:cs typeface="Arial"/>
              </a:defRPr>
            </a:lvl9pPr>
          </a:lstStyle>
          <a:p xmlns:a="http://schemas.openxmlformats.org/drawingml/2006/main">
            <a:pPr algn="l">
              <a:defRPr sz="2100" b="0">
                <a:solidFill>
                  <a:srgbClr val="111111"/>
                </a:solidFill>
                <a:latin typeface="Arial"/>
                <a:ea typeface="Arial"/>
                <a:cs typeface="Arial"/>
              </a:defRPr>
            </a:pPr>
            <a:r>
              <a:rPr sz="2100" b="0">
                <a:solidFill>
                  <a:srgbClr val="111111"/>
                </a:solidFill>
                <a:latin typeface="Arial"/>
                <a:ea typeface="Arial"/>
                <a:cs typeface="Arial"/>
              </a:rPr>
              <a:t>RAG &amp; data management</a:t>
            </a:r>
          </a:p>
        </p:txBody>
      </p:sp>
      <p:sp>
        <p:nvSpPr>
          <p:cNvPr id="10" name="">
            <a:extLst xmlns:a="http://schemas.openxmlformats.org/drawingml/2006/main">
              <a:ext uri="{FF2B5EF4-FFF2-40B4-BE49-F238E27FC236}">
                <a16:creationId xmlns:a16="http://schemas.microsoft.com/office/drawing/2014/main" id="{EDAFA193-8C47-4DEF-8E42-734368A528D0}"/>
              </a:ext>
            </a:extLst>
          </p:cNvPr>
          <p:cNvSpPr>
            <a:spLocks xmlns:a="http://schemas.openxmlformats.org/drawingml/2006/main" noGrp="1"/>
          </p:cNvSpPr>
          <p:nvPr/>
        </p:nvSpPr>
        <p:spPr>
          <a:xfrm xmlns:a="http://schemas.openxmlformats.org/drawingml/2006/main">
            <a:off x="9525000" y="2924175"/>
            <a:ext cx="1714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00" b="1">
                <a:solidFill>
                  <a:srgbClr val="111111"/>
                </a:solidFill>
                <a:latin typeface="Arial"/>
                <a:ea typeface="Arial"/>
                <a:cs typeface="Arial"/>
              </a:defRPr>
            </a:defPPr>
            <a:lvl1pPr algn="r">
              <a:defRPr sz="2100" b="1">
                <a:solidFill>
                  <a:srgbClr val="111111"/>
                </a:solidFill>
                <a:latin typeface="Arial"/>
                <a:ea typeface="Arial"/>
                <a:cs typeface="Arial"/>
              </a:defRPr>
            </a:lvl1pPr>
            <a:lvl2pPr algn="r">
              <a:defRPr sz="2100" b="1">
                <a:solidFill>
                  <a:srgbClr val="111111"/>
                </a:solidFill>
                <a:latin typeface="Arial"/>
                <a:ea typeface="Arial"/>
                <a:cs typeface="Arial"/>
              </a:defRPr>
            </a:lvl2pPr>
            <a:lvl3pPr algn="r">
              <a:defRPr sz="2100" b="1">
                <a:solidFill>
                  <a:srgbClr val="111111"/>
                </a:solidFill>
                <a:latin typeface="Arial"/>
                <a:ea typeface="Arial"/>
                <a:cs typeface="Arial"/>
              </a:defRPr>
            </a:lvl3pPr>
            <a:lvl4pPr algn="r">
              <a:defRPr sz="2100" b="1">
                <a:solidFill>
                  <a:srgbClr val="111111"/>
                </a:solidFill>
                <a:latin typeface="Arial"/>
                <a:ea typeface="Arial"/>
                <a:cs typeface="Arial"/>
              </a:defRPr>
            </a:lvl4pPr>
            <a:lvl5pPr algn="r">
              <a:defRPr sz="2100" b="1">
                <a:solidFill>
                  <a:srgbClr val="111111"/>
                </a:solidFill>
                <a:latin typeface="Arial"/>
                <a:ea typeface="Arial"/>
                <a:cs typeface="Arial"/>
              </a:defRPr>
            </a:lvl5pPr>
            <a:lvl6pPr algn="r">
              <a:defRPr sz="2100" b="1">
                <a:solidFill>
                  <a:srgbClr val="111111"/>
                </a:solidFill>
                <a:latin typeface="Arial"/>
                <a:ea typeface="Arial"/>
                <a:cs typeface="Arial"/>
              </a:defRPr>
            </a:lvl6pPr>
            <a:lvl7pPr algn="r">
              <a:defRPr sz="2100" b="1">
                <a:solidFill>
                  <a:srgbClr val="111111"/>
                </a:solidFill>
                <a:latin typeface="Arial"/>
                <a:ea typeface="Arial"/>
                <a:cs typeface="Arial"/>
              </a:defRPr>
            </a:lvl7pPr>
            <a:lvl8pPr algn="r">
              <a:defRPr sz="2100" b="1">
                <a:solidFill>
                  <a:srgbClr val="111111"/>
                </a:solidFill>
                <a:latin typeface="Arial"/>
                <a:ea typeface="Arial"/>
                <a:cs typeface="Arial"/>
              </a:defRPr>
            </a:lvl8pPr>
            <a:lvl9pPr algn="r">
              <a:defRPr sz="2100" b="1">
                <a:solidFill>
                  <a:srgbClr val="111111"/>
                </a:solidFill>
                <a:latin typeface="Arial"/>
                <a:ea typeface="Arial"/>
                <a:cs typeface="Arial"/>
              </a:defRPr>
            </a:lvl9pPr>
          </a:lstStyle>
          <a:p xmlns:a="http://schemas.openxmlformats.org/drawingml/2006/main">
            <a:pPr algn="r">
              <a:defRPr sz="2100" b="1">
                <a:solidFill>
                  <a:srgbClr val="111111"/>
                </a:solidFill>
                <a:latin typeface="Arial"/>
                <a:ea typeface="Arial"/>
                <a:cs typeface="Arial"/>
              </a:defRPr>
            </a:pPr>
            <a:r>
              <a:rPr sz="2100" b="1">
                <a:solidFill>
                  <a:srgbClr val="111111"/>
                </a:solidFill>
                <a:latin typeface="Arial"/>
                <a:ea typeface="Arial"/>
                <a:cs typeface="Arial"/>
              </a:rPr>
              <a:t>22 min</a:t>
            </a:r>
          </a:p>
        </p:txBody>
      </p:sp>
      <p:sp>
        <p:nvSpPr>
          <p:cNvPr id="11" name="">
            <a:extLst xmlns:a="http://schemas.openxmlformats.org/drawingml/2006/main">
              <a:ext uri="{FF2B5EF4-FFF2-40B4-BE49-F238E27FC236}">
                <a16:creationId xmlns:a16="http://schemas.microsoft.com/office/drawing/2014/main" id="{A074818E-C9C7-4AC0-BE69-0774237E731A}"/>
              </a:ext>
            </a:extLst>
          </p:cNvPr>
          <p:cNvSpPr>
            <a:spLocks xmlns:a="http://schemas.openxmlformats.org/drawingml/2006/main" noGrp="1"/>
          </p:cNvSpPr>
          <p:nvPr/>
        </p:nvSpPr>
        <p:spPr>
          <a:xfrm xmlns:a="http://schemas.openxmlformats.org/drawingml/2006/main">
            <a:off x="762000" y="3381375"/>
            <a:ext cx="104775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701EA067-1BAD-467F-A43B-C6A31930E8AF}"/>
              </a:ext>
            </a:extLst>
          </p:cNvPr>
          <p:cNvSpPr>
            <a:spLocks xmlns:a="http://schemas.openxmlformats.org/drawingml/2006/main" noGrp="1"/>
          </p:cNvSpPr>
          <p:nvPr/>
        </p:nvSpPr>
        <p:spPr>
          <a:xfrm xmlns:a="http://schemas.openxmlformats.org/drawingml/2006/main">
            <a:off x="762000" y="3505200"/>
            <a:ext cx="8286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111111"/>
                </a:solidFill>
                <a:latin typeface="Arial"/>
                <a:ea typeface="Arial"/>
                <a:cs typeface="Arial"/>
              </a:defRPr>
            </a:defPPr>
            <a:lvl1pPr algn="l">
              <a:defRPr sz="2100" b="0">
                <a:solidFill>
                  <a:srgbClr val="111111"/>
                </a:solidFill>
                <a:latin typeface="Arial"/>
                <a:ea typeface="Arial"/>
                <a:cs typeface="Arial"/>
              </a:defRPr>
            </a:lvl1pPr>
            <a:lvl2pPr algn="l">
              <a:defRPr sz="2100" b="0">
                <a:solidFill>
                  <a:srgbClr val="111111"/>
                </a:solidFill>
                <a:latin typeface="Arial"/>
                <a:ea typeface="Arial"/>
                <a:cs typeface="Arial"/>
              </a:defRPr>
            </a:lvl2pPr>
            <a:lvl3pPr algn="l">
              <a:defRPr sz="2100" b="0">
                <a:solidFill>
                  <a:srgbClr val="111111"/>
                </a:solidFill>
                <a:latin typeface="Arial"/>
                <a:ea typeface="Arial"/>
                <a:cs typeface="Arial"/>
              </a:defRPr>
            </a:lvl3pPr>
            <a:lvl4pPr algn="l">
              <a:defRPr sz="2100" b="0">
                <a:solidFill>
                  <a:srgbClr val="111111"/>
                </a:solidFill>
                <a:latin typeface="Arial"/>
                <a:ea typeface="Arial"/>
                <a:cs typeface="Arial"/>
              </a:defRPr>
            </a:lvl4pPr>
            <a:lvl5pPr algn="l">
              <a:defRPr sz="2100" b="0">
                <a:solidFill>
                  <a:srgbClr val="111111"/>
                </a:solidFill>
                <a:latin typeface="Arial"/>
                <a:ea typeface="Arial"/>
                <a:cs typeface="Arial"/>
              </a:defRPr>
            </a:lvl5pPr>
            <a:lvl6pPr algn="l">
              <a:defRPr sz="2100" b="0">
                <a:solidFill>
                  <a:srgbClr val="111111"/>
                </a:solidFill>
                <a:latin typeface="Arial"/>
                <a:ea typeface="Arial"/>
                <a:cs typeface="Arial"/>
              </a:defRPr>
            </a:lvl6pPr>
            <a:lvl7pPr algn="l">
              <a:defRPr sz="2100" b="0">
                <a:solidFill>
                  <a:srgbClr val="111111"/>
                </a:solidFill>
                <a:latin typeface="Arial"/>
                <a:ea typeface="Arial"/>
                <a:cs typeface="Arial"/>
              </a:defRPr>
            </a:lvl7pPr>
            <a:lvl8pPr algn="l">
              <a:defRPr sz="2100" b="0">
                <a:solidFill>
                  <a:srgbClr val="111111"/>
                </a:solidFill>
                <a:latin typeface="Arial"/>
                <a:ea typeface="Arial"/>
                <a:cs typeface="Arial"/>
              </a:defRPr>
            </a:lvl8pPr>
            <a:lvl9pPr algn="l">
              <a:defRPr sz="2100" b="0">
                <a:solidFill>
                  <a:srgbClr val="111111"/>
                </a:solidFill>
                <a:latin typeface="Arial"/>
                <a:ea typeface="Arial"/>
                <a:cs typeface="Arial"/>
              </a:defRPr>
            </a:lvl9pPr>
          </a:lstStyle>
          <a:p xmlns:a="http://schemas.openxmlformats.org/drawingml/2006/main">
            <a:pPr algn="l">
              <a:defRPr sz="2100" b="0">
                <a:solidFill>
                  <a:srgbClr val="111111"/>
                </a:solidFill>
                <a:latin typeface="Arial"/>
                <a:ea typeface="Arial"/>
                <a:cs typeface="Arial"/>
              </a:defRPr>
            </a:pPr>
            <a:r>
              <a:rPr sz="2100" b="0">
                <a:solidFill>
                  <a:srgbClr val="111111"/>
                </a:solidFill>
                <a:latin typeface="Arial"/>
                <a:ea typeface="Arial"/>
                <a:cs typeface="Arial"/>
              </a:rPr>
              <a:t>Security &amp; lifecycle governance</a:t>
            </a:r>
          </a:p>
        </p:txBody>
      </p:sp>
      <p:sp>
        <p:nvSpPr>
          <p:cNvPr id="13" name="">
            <a:extLst xmlns:a="http://schemas.openxmlformats.org/drawingml/2006/main">
              <a:ext uri="{FF2B5EF4-FFF2-40B4-BE49-F238E27FC236}">
                <a16:creationId xmlns:a16="http://schemas.microsoft.com/office/drawing/2014/main" id="{71692E0B-F071-4A2D-B524-80A14E2E5489}"/>
              </a:ext>
            </a:extLst>
          </p:cNvPr>
          <p:cNvSpPr>
            <a:spLocks xmlns:a="http://schemas.openxmlformats.org/drawingml/2006/main" noGrp="1"/>
          </p:cNvSpPr>
          <p:nvPr/>
        </p:nvSpPr>
        <p:spPr>
          <a:xfrm xmlns:a="http://schemas.openxmlformats.org/drawingml/2006/main">
            <a:off x="9525000" y="3505200"/>
            <a:ext cx="1714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00" b="1">
                <a:solidFill>
                  <a:srgbClr val="111111"/>
                </a:solidFill>
                <a:latin typeface="Arial"/>
                <a:ea typeface="Arial"/>
                <a:cs typeface="Arial"/>
              </a:defRPr>
            </a:defPPr>
            <a:lvl1pPr algn="r">
              <a:defRPr sz="2100" b="1">
                <a:solidFill>
                  <a:srgbClr val="111111"/>
                </a:solidFill>
                <a:latin typeface="Arial"/>
                <a:ea typeface="Arial"/>
                <a:cs typeface="Arial"/>
              </a:defRPr>
            </a:lvl1pPr>
            <a:lvl2pPr algn="r">
              <a:defRPr sz="2100" b="1">
                <a:solidFill>
                  <a:srgbClr val="111111"/>
                </a:solidFill>
                <a:latin typeface="Arial"/>
                <a:ea typeface="Arial"/>
                <a:cs typeface="Arial"/>
              </a:defRPr>
            </a:lvl2pPr>
            <a:lvl3pPr algn="r">
              <a:defRPr sz="2100" b="1">
                <a:solidFill>
                  <a:srgbClr val="111111"/>
                </a:solidFill>
                <a:latin typeface="Arial"/>
                <a:ea typeface="Arial"/>
                <a:cs typeface="Arial"/>
              </a:defRPr>
            </a:lvl3pPr>
            <a:lvl4pPr algn="r">
              <a:defRPr sz="2100" b="1">
                <a:solidFill>
                  <a:srgbClr val="111111"/>
                </a:solidFill>
                <a:latin typeface="Arial"/>
                <a:ea typeface="Arial"/>
                <a:cs typeface="Arial"/>
              </a:defRPr>
            </a:lvl4pPr>
            <a:lvl5pPr algn="r">
              <a:defRPr sz="2100" b="1">
                <a:solidFill>
                  <a:srgbClr val="111111"/>
                </a:solidFill>
                <a:latin typeface="Arial"/>
                <a:ea typeface="Arial"/>
                <a:cs typeface="Arial"/>
              </a:defRPr>
            </a:lvl5pPr>
            <a:lvl6pPr algn="r">
              <a:defRPr sz="2100" b="1">
                <a:solidFill>
                  <a:srgbClr val="111111"/>
                </a:solidFill>
                <a:latin typeface="Arial"/>
                <a:ea typeface="Arial"/>
                <a:cs typeface="Arial"/>
              </a:defRPr>
            </a:lvl6pPr>
            <a:lvl7pPr algn="r">
              <a:defRPr sz="2100" b="1">
                <a:solidFill>
                  <a:srgbClr val="111111"/>
                </a:solidFill>
                <a:latin typeface="Arial"/>
                <a:ea typeface="Arial"/>
                <a:cs typeface="Arial"/>
              </a:defRPr>
            </a:lvl7pPr>
            <a:lvl8pPr algn="r">
              <a:defRPr sz="2100" b="1">
                <a:solidFill>
                  <a:srgbClr val="111111"/>
                </a:solidFill>
                <a:latin typeface="Arial"/>
                <a:ea typeface="Arial"/>
                <a:cs typeface="Arial"/>
              </a:defRPr>
            </a:lvl8pPr>
            <a:lvl9pPr algn="r">
              <a:defRPr sz="2100" b="1">
                <a:solidFill>
                  <a:srgbClr val="111111"/>
                </a:solidFill>
                <a:latin typeface="Arial"/>
                <a:ea typeface="Arial"/>
                <a:cs typeface="Arial"/>
              </a:defRPr>
            </a:lvl9pPr>
          </a:lstStyle>
          <a:p xmlns:a="http://schemas.openxmlformats.org/drawingml/2006/main">
            <a:pPr algn="r">
              <a:defRPr sz="2100" b="1">
                <a:solidFill>
                  <a:srgbClr val="111111"/>
                </a:solidFill>
                <a:latin typeface="Arial"/>
                <a:ea typeface="Arial"/>
                <a:cs typeface="Arial"/>
              </a:defRPr>
            </a:pPr>
            <a:r>
              <a:rPr sz="2100" b="1">
                <a:solidFill>
                  <a:srgbClr val="111111"/>
                </a:solidFill>
                <a:latin typeface="Arial"/>
                <a:ea typeface="Arial"/>
                <a:cs typeface="Arial"/>
              </a:rPr>
              <a:t>16 min</a:t>
            </a:r>
          </a:p>
        </p:txBody>
      </p:sp>
      <p:sp>
        <p:nvSpPr>
          <p:cNvPr id="14" name="">
            <a:extLst xmlns:a="http://schemas.openxmlformats.org/drawingml/2006/main">
              <a:ext uri="{FF2B5EF4-FFF2-40B4-BE49-F238E27FC236}">
                <a16:creationId xmlns:a16="http://schemas.microsoft.com/office/drawing/2014/main" id="{8923C82D-42A0-4B3C-8B04-7DD6EE536D63}"/>
              </a:ext>
            </a:extLst>
          </p:cNvPr>
          <p:cNvSpPr>
            <a:spLocks xmlns:a="http://schemas.openxmlformats.org/drawingml/2006/main" noGrp="1"/>
          </p:cNvSpPr>
          <p:nvPr/>
        </p:nvSpPr>
        <p:spPr>
          <a:xfrm xmlns:a="http://schemas.openxmlformats.org/drawingml/2006/main">
            <a:off x="762000" y="3962400"/>
            <a:ext cx="104775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A16533F2-6F9B-4D20-81C3-42DA548FCBAA}"/>
              </a:ext>
            </a:extLst>
          </p:cNvPr>
          <p:cNvSpPr>
            <a:spLocks xmlns:a="http://schemas.openxmlformats.org/drawingml/2006/main" noGrp="1"/>
          </p:cNvSpPr>
          <p:nvPr/>
        </p:nvSpPr>
        <p:spPr>
          <a:xfrm xmlns:a="http://schemas.openxmlformats.org/drawingml/2006/main">
            <a:off x="762000" y="4086225"/>
            <a:ext cx="8286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111111"/>
                </a:solidFill>
                <a:latin typeface="Arial"/>
                <a:ea typeface="Arial"/>
                <a:cs typeface="Arial"/>
              </a:defRPr>
            </a:defPPr>
            <a:lvl1pPr algn="l">
              <a:defRPr sz="2100" b="0">
                <a:solidFill>
                  <a:srgbClr val="111111"/>
                </a:solidFill>
                <a:latin typeface="Arial"/>
                <a:ea typeface="Arial"/>
                <a:cs typeface="Arial"/>
              </a:defRPr>
            </a:lvl1pPr>
            <a:lvl2pPr algn="l">
              <a:defRPr sz="2100" b="0">
                <a:solidFill>
                  <a:srgbClr val="111111"/>
                </a:solidFill>
                <a:latin typeface="Arial"/>
                <a:ea typeface="Arial"/>
                <a:cs typeface="Arial"/>
              </a:defRPr>
            </a:lvl2pPr>
            <a:lvl3pPr algn="l">
              <a:defRPr sz="2100" b="0">
                <a:solidFill>
                  <a:srgbClr val="111111"/>
                </a:solidFill>
                <a:latin typeface="Arial"/>
                <a:ea typeface="Arial"/>
                <a:cs typeface="Arial"/>
              </a:defRPr>
            </a:lvl3pPr>
            <a:lvl4pPr algn="l">
              <a:defRPr sz="2100" b="0">
                <a:solidFill>
                  <a:srgbClr val="111111"/>
                </a:solidFill>
                <a:latin typeface="Arial"/>
                <a:ea typeface="Arial"/>
                <a:cs typeface="Arial"/>
              </a:defRPr>
            </a:lvl4pPr>
            <a:lvl5pPr algn="l">
              <a:defRPr sz="2100" b="0">
                <a:solidFill>
                  <a:srgbClr val="111111"/>
                </a:solidFill>
                <a:latin typeface="Arial"/>
                <a:ea typeface="Arial"/>
                <a:cs typeface="Arial"/>
              </a:defRPr>
            </a:lvl5pPr>
            <a:lvl6pPr algn="l">
              <a:defRPr sz="2100" b="0">
                <a:solidFill>
                  <a:srgbClr val="111111"/>
                </a:solidFill>
                <a:latin typeface="Arial"/>
                <a:ea typeface="Arial"/>
                <a:cs typeface="Arial"/>
              </a:defRPr>
            </a:lvl6pPr>
            <a:lvl7pPr algn="l">
              <a:defRPr sz="2100" b="0">
                <a:solidFill>
                  <a:srgbClr val="111111"/>
                </a:solidFill>
                <a:latin typeface="Arial"/>
                <a:ea typeface="Arial"/>
                <a:cs typeface="Arial"/>
              </a:defRPr>
            </a:lvl7pPr>
            <a:lvl8pPr algn="l">
              <a:defRPr sz="2100" b="0">
                <a:solidFill>
                  <a:srgbClr val="111111"/>
                </a:solidFill>
                <a:latin typeface="Arial"/>
                <a:ea typeface="Arial"/>
                <a:cs typeface="Arial"/>
              </a:defRPr>
            </a:lvl8pPr>
            <a:lvl9pPr algn="l">
              <a:defRPr sz="2100" b="0">
                <a:solidFill>
                  <a:srgbClr val="111111"/>
                </a:solidFill>
                <a:latin typeface="Arial"/>
                <a:ea typeface="Arial"/>
                <a:cs typeface="Arial"/>
              </a:defRPr>
            </a:lvl9pPr>
          </a:lstStyle>
          <a:p xmlns:a="http://schemas.openxmlformats.org/drawingml/2006/main">
            <a:pPr algn="l">
              <a:defRPr sz="2100" b="0">
                <a:solidFill>
                  <a:srgbClr val="111111"/>
                </a:solidFill>
                <a:latin typeface="Arial"/>
                <a:ea typeface="Arial"/>
                <a:cs typeface="Arial"/>
              </a:defRPr>
            </a:pPr>
            <a:r>
              <a:rPr sz="2100" b="0">
                <a:solidFill>
                  <a:srgbClr val="111111"/>
                </a:solidFill>
                <a:latin typeface="Arial"/>
                <a:ea typeface="Arial"/>
                <a:cs typeface="Arial"/>
              </a:rPr>
              <a:t>Opening and wrap-up</a:t>
            </a:r>
          </a:p>
        </p:txBody>
      </p:sp>
      <p:sp>
        <p:nvSpPr>
          <p:cNvPr id="16" name="">
            <a:extLst xmlns:a="http://schemas.openxmlformats.org/drawingml/2006/main">
              <a:ext uri="{FF2B5EF4-FFF2-40B4-BE49-F238E27FC236}">
                <a16:creationId xmlns:a16="http://schemas.microsoft.com/office/drawing/2014/main" id="{9E0D6DB3-8B30-4861-BE51-C508008AB596}"/>
              </a:ext>
            </a:extLst>
          </p:cNvPr>
          <p:cNvSpPr>
            <a:spLocks xmlns:a="http://schemas.openxmlformats.org/drawingml/2006/main" noGrp="1"/>
          </p:cNvSpPr>
          <p:nvPr/>
        </p:nvSpPr>
        <p:spPr>
          <a:xfrm xmlns:a="http://schemas.openxmlformats.org/drawingml/2006/main">
            <a:off x="9525000" y="4086225"/>
            <a:ext cx="1714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00" b="1">
                <a:solidFill>
                  <a:srgbClr val="111111"/>
                </a:solidFill>
                <a:latin typeface="Arial"/>
                <a:ea typeface="Arial"/>
                <a:cs typeface="Arial"/>
              </a:defRPr>
            </a:defPPr>
            <a:lvl1pPr algn="r">
              <a:defRPr sz="2100" b="1">
                <a:solidFill>
                  <a:srgbClr val="111111"/>
                </a:solidFill>
                <a:latin typeface="Arial"/>
                <a:ea typeface="Arial"/>
                <a:cs typeface="Arial"/>
              </a:defRPr>
            </a:lvl1pPr>
            <a:lvl2pPr algn="r">
              <a:defRPr sz="2100" b="1">
                <a:solidFill>
                  <a:srgbClr val="111111"/>
                </a:solidFill>
                <a:latin typeface="Arial"/>
                <a:ea typeface="Arial"/>
                <a:cs typeface="Arial"/>
              </a:defRPr>
            </a:lvl2pPr>
            <a:lvl3pPr algn="r">
              <a:defRPr sz="2100" b="1">
                <a:solidFill>
                  <a:srgbClr val="111111"/>
                </a:solidFill>
                <a:latin typeface="Arial"/>
                <a:ea typeface="Arial"/>
                <a:cs typeface="Arial"/>
              </a:defRPr>
            </a:lvl3pPr>
            <a:lvl4pPr algn="r">
              <a:defRPr sz="2100" b="1">
                <a:solidFill>
                  <a:srgbClr val="111111"/>
                </a:solidFill>
                <a:latin typeface="Arial"/>
                <a:ea typeface="Arial"/>
                <a:cs typeface="Arial"/>
              </a:defRPr>
            </a:lvl4pPr>
            <a:lvl5pPr algn="r">
              <a:defRPr sz="2100" b="1">
                <a:solidFill>
                  <a:srgbClr val="111111"/>
                </a:solidFill>
                <a:latin typeface="Arial"/>
                <a:ea typeface="Arial"/>
                <a:cs typeface="Arial"/>
              </a:defRPr>
            </a:lvl5pPr>
            <a:lvl6pPr algn="r">
              <a:defRPr sz="2100" b="1">
                <a:solidFill>
                  <a:srgbClr val="111111"/>
                </a:solidFill>
                <a:latin typeface="Arial"/>
                <a:ea typeface="Arial"/>
                <a:cs typeface="Arial"/>
              </a:defRPr>
            </a:lvl6pPr>
            <a:lvl7pPr algn="r">
              <a:defRPr sz="2100" b="1">
                <a:solidFill>
                  <a:srgbClr val="111111"/>
                </a:solidFill>
                <a:latin typeface="Arial"/>
                <a:ea typeface="Arial"/>
                <a:cs typeface="Arial"/>
              </a:defRPr>
            </a:lvl7pPr>
            <a:lvl8pPr algn="r">
              <a:defRPr sz="2100" b="1">
                <a:solidFill>
                  <a:srgbClr val="111111"/>
                </a:solidFill>
                <a:latin typeface="Arial"/>
                <a:ea typeface="Arial"/>
                <a:cs typeface="Arial"/>
              </a:defRPr>
            </a:lvl8pPr>
            <a:lvl9pPr algn="r">
              <a:defRPr sz="2100" b="1">
                <a:solidFill>
                  <a:srgbClr val="111111"/>
                </a:solidFill>
                <a:latin typeface="Arial"/>
                <a:ea typeface="Arial"/>
                <a:cs typeface="Arial"/>
              </a:defRPr>
            </a:lvl9pPr>
          </a:lstStyle>
          <a:p xmlns:a="http://schemas.openxmlformats.org/drawingml/2006/main">
            <a:pPr algn="r">
              <a:defRPr sz="2100" b="1">
                <a:solidFill>
                  <a:srgbClr val="111111"/>
                </a:solidFill>
                <a:latin typeface="Arial"/>
                <a:ea typeface="Arial"/>
                <a:cs typeface="Arial"/>
              </a:defRPr>
            </a:pPr>
            <a:r>
              <a:rPr sz="2100" b="1">
                <a:solidFill>
                  <a:srgbClr val="111111"/>
                </a:solidFill>
                <a:latin typeface="Arial"/>
                <a:ea typeface="Arial"/>
                <a:cs typeface="Arial"/>
              </a:rPr>
              <a:t>8 min</a:t>
            </a:r>
          </a:p>
        </p:txBody>
      </p:sp>
      <p:sp>
        <p:nvSpPr>
          <p:cNvPr id="17" name="">
            <a:extLst xmlns:a="http://schemas.openxmlformats.org/drawingml/2006/main">
              <a:ext uri="{FF2B5EF4-FFF2-40B4-BE49-F238E27FC236}">
                <a16:creationId xmlns:a16="http://schemas.microsoft.com/office/drawing/2014/main" id="{18CBA7EF-F369-4A63-BFB5-D5BFD291F7EB}"/>
              </a:ext>
            </a:extLst>
          </p:cNvPr>
          <p:cNvSpPr>
            <a:spLocks xmlns:a="http://schemas.openxmlformats.org/drawingml/2006/main" noGrp="1"/>
          </p:cNvSpPr>
          <p:nvPr/>
        </p:nvSpPr>
        <p:spPr>
          <a:xfrm xmlns:a="http://schemas.openxmlformats.org/drawingml/2006/main">
            <a:off x="762000" y="4543425"/>
            <a:ext cx="104775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808BD105-7BC5-4F2D-A617-692777A28AC2}"/>
              </a:ext>
            </a:extLst>
          </p:cNvPr>
          <p:cNvSpPr>
            <a:spLocks xmlns:a="http://schemas.openxmlformats.org/drawingml/2006/main" noGrp="1"/>
          </p:cNvSpPr>
          <p:nvPr/>
        </p:nvSpPr>
        <p:spPr>
          <a:xfrm xmlns:a="http://schemas.openxmlformats.org/drawingml/2006/main">
            <a:off x="762000" y="4667250"/>
            <a:ext cx="8286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111111"/>
                </a:solidFill>
                <a:latin typeface="Arial"/>
                <a:ea typeface="Arial"/>
                <a:cs typeface="Arial"/>
              </a:defRPr>
            </a:defPPr>
            <a:lvl1pPr algn="l">
              <a:defRPr sz="2100" b="0">
                <a:solidFill>
                  <a:srgbClr val="111111"/>
                </a:solidFill>
                <a:latin typeface="Arial"/>
                <a:ea typeface="Arial"/>
                <a:cs typeface="Arial"/>
              </a:defRPr>
            </a:lvl1pPr>
            <a:lvl2pPr algn="l">
              <a:defRPr sz="2100" b="0">
                <a:solidFill>
                  <a:srgbClr val="111111"/>
                </a:solidFill>
                <a:latin typeface="Arial"/>
                <a:ea typeface="Arial"/>
                <a:cs typeface="Arial"/>
              </a:defRPr>
            </a:lvl2pPr>
            <a:lvl3pPr algn="l">
              <a:defRPr sz="2100" b="0">
                <a:solidFill>
                  <a:srgbClr val="111111"/>
                </a:solidFill>
                <a:latin typeface="Arial"/>
                <a:ea typeface="Arial"/>
                <a:cs typeface="Arial"/>
              </a:defRPr>
            </a:lvl3pPr>
            <a:lvl4pPr algn="l">
              <a:defRPr sz="2100" b="0">
                <a:solidFill>
                  <a:srgbClr val="111111"/>
                </a:solidFill>
                <a:latin typeface="Arial"/>
                <a:ea typeface="Arial"/>
                <a:cs typeface="Arial"/>
              </a:defRPr>
            </a:lvl4pPr>
            <a:lvl5pPr algn="l">
              <a:defRPr sz="2100" b="0">
                <a:solidFill>
                  <a:srgbClr val="111111"/>
                </a:solidFill>
                <a:latin typeface="Arial"/>
                <a:ea typeface="Arial"/>
                <a:cs typeface="Arial"/>
              </a:defRPr>
            </a:lvl5pPr>
            <a:lvl6pPr algn="l">
              <a:defRPr sz="2100" b="0">
                <a:solidFill>
                  <a:srgbClr val="111111"/>
                </a:solidFill>
                <a:latin typeface="Arial"/>
                <a:ea typeface="Arial"/>
                <a:cs typeface="Arial"/>
              </a:defRPr>
            </a:lvl6pPr>
            <a:lvl7pPr algn="l">
              <a:defRPr sz="2100" b="0">
                <a:solidFill>
                  <a:srgbClr val="111111"/>
                </a:solidFill>
                <a:latin typeface="Arial"/>
                <a:ea typeface="Arial"/>
                <a:cs typeface="Arial"/>
              </a:defRPr>
            </a:lvl7pPr>
            <a:lvl8pPr algn="l">
              <a:defRPr sz="2100" b="0">
                <a:solidFill>
                  <a:srgbClr val="111111"/>
                </a:solidFill>
                <a:latin typeface="Arial"/>
                <a:ea typeface="Arial"/>
                <a:cs typeface="Arial"/>
              </a:defRPr>
            </a:lvl8pPr>
            <a:lvl9pPr algn="l">
              <a:defRPr sz="2100" b="0">
                <a:solidFill>
                  <a:srgbClr val="111111"/>
                </a:solidFill>
                <a:latin typeface="Arial"/>
                <a:ea typeface="Arial"/>
                <a:cs typeface="Arial"/>
              </a:defRPr>
            </a:lvl9pPr>
          </a:lstStyle>
          <a:p xmlns:a="http://schemas.openxmlformats.org/drawingml/2006/main">
            <a:pPr algn="l">
              <a:defRPr sz="2100" b="0">
                <a:solidFill>
                  <a:srgbClr val="111111"/>
                </a:solidFill>
                <a:latin typeface="Arial"/>
                <a:ea typeface="Arial"/>
                <a:cs typeface="Arial"/>
              </a:defRPr>
            </a:pPr>
            <a:r>
              <a:rPr sz="2100" b="0">
                <a:solidFill>
                  <a:srgbClr val="111111"/>
                </a:solidFill>
                <a:latin typeface="Arial"/>
                <a:ea typeface="Arial"/>
                <a:cs typeface="Arial"/>
              </a:rPr>
              <a:t>Questions and discussion</a:t>
            </a:r>
          </a:p>
        </p:txBody>
      </p:sp>
      <p:sp>
        <p:nvSpPr>
          <p:cNvPr id="19" name="">
            <a:extLst xmlns:a="http://schemas.openxmlformats.org/drawingml/2006/main">
              <a:ext uri="{FF2B5EF4-FFF2-40B4-BE49-F238E27FC236}">
                <a16:creationId xmlns:a16="http://schemas.microsoft.com/office/drawing/2014/main" id="{E57AB849-292A-4F1B-BE95-B1249D34B1EE}"/>
              </a:ext>
            </a:extLst>
          </p:cNvPr>
          <p:cNvSpPr>
            <a:spLocks xmlns:a="http://schemas.openxmlformats.org/drawingml/2006/main" noGrp="1"/>
          </p:cNvSpPr>
          <p:nvPr/>
        </p:nvSpPr>
        <p:spPr>
          <a:xfrm xmlns:a="http://schemas.openxmlformats.org/drawingml/2006/main">
            <a:off x="9525000" y="4667250"/>
            <a:ext cx="1714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00" b="1">
                <a:solidFill>
                  <a:srgbClr val="111111"/>
                </a:solidFill>
                <a:latin typeface="Arial"/>
                <a:ea typeface="Arial"/>
                <a:cs typeface="Arial"/>
              </a:defRPr>
            </a:defPPr>
            <a:lvl1pPr algn="r">
              <a:defRPr sz="2100" b="1">
                <a:solidFill>
                  <a:srgbClr val="111111"/>
                </a:solidFill>
                <a:latin typeface="Arial"/>
                <a:ea typeface="Arial"/>
                <a:cs typeface="Arial"/>
              </a:defRPr>
            </a:lvl1pPr>
            <a:lvl2pPr algn="r">
              <a:defRPr sz="2100" b="1">
                <a:solidFill>
                  <a:srgbClr val="111111"/>
                </a:solidFill>
                <a:latin typeface="Arial"/>
                <a:ea typeface="Arial"/>
                <a:cs typeface="Arial"/>
              </a:defRPr>
            </a:lvl2pPr>
            <a:lvl3pPr algn="r">
              <a:defRPr sz="2100" b="1">
                <a:solidFill>
                  <a:srgbClr val="111111"/>
                </a:solidFill>
                <a:latin typeface="Arial"/>
                <a:ea typeface="Arial"/>
                <a:cs typeface="Arial"/>
              </a:defRPr>
            </a:lvl3pPr>
            <a:lvl4pPr algn="r">
              <a:defRPr sz="2100" b="1">
                <a:solidFill>
                  <a:srgbClr val="111111"/>
                </a:solidFill>
                <a:latin typeface="Arial"/>
                <a:ea typeface="Arial"/>
                <a:cs typeface="Arial"/>
              </a:defRPr>
            </a:lvl4pPr>
            <a:lvl5pPr algn="r">
              <a:defRPr sz="2100" b="1">
                <a:solidFill>
                  <a:srgbClr val="111111"/>
                </a:solidFill>
                <a:latin typeface="Arial"/>
                <a:ea typeface="Arial"/>
                <a:cs typeface="Arial"/>
              </a:defRPr>
            </a:lvl5pPr>
            <a:lvl6pPr algn="r">
              <a:defRPr sz="2100" b="1">
                <a:solidFill>
                  <a:srgbClr val="111111"/>
                </a:solidFill>
                <a:latin typeface="Arial"/>
                <a:ea typeface="Arial"/>
                <a:cs typeface="Arial"/>
              </a:defRPr>
            </a:lvl6pPr>
            <a:lvl7pPr algn="r">
              <a:defRPr sz="2100" b="1">
                <a:solidFill>
                  <a:srgbClr val="111111"/>
                </a:solidFill>
                <a:latin typeface="Arial"/>
                <a:ea typeface="Arial"/>
                <a:cs typeface="Arial"/>
              </a:defRPr>
            </a:lvl7pPr>
            <a:lvl8pPr algn="r">
              <a:defRPr sz="2100" b="1">
                <a:solidFill>
                  <a:srgbClr val="111111"/>
                </a:solidFill>
                <a:latin typeface="Arial"/>
                <a:ea typeface="Arial"/>
                <a:cs typeface="Arial"/>
              </a:defRPr>
            </a:lvl8pPr>
            <a:lvl9pPr algn="r">
              <a:defRPr sz="2100" b="1">
                <a:solidFill>
                  <a:srgbClr val="111111"/>
                </a:solidFill>
                <a:latin typeface="Arial"/>
                <a:ea typeface="Arial"/>
                <a:cs typeface="Arial"/>
              </a:defRPr>
            </a:lvl9pPr>
          </a:lstStyle>
          <a:p xmlns:a="http://schemas.openxmlformats.org/drawingml/2006/main">
            <a:pPr algn="r">
              <a:defRPr sz="2100" b="1">
                <a:solidFill>
                  <a:srgbClr val="111111"/>
                </a:solidFill>
                <a:latin typeface="Arial"/>
                <a:ea typeface="Arial"/>
                <a:cs typeface="Arial"/>
              </a:defRPr>
            </a:pPr>
            <a:r>
              <a:rPr sz="2100" b="1">
                <a:solidFill>
                  <a:srgbClr val="111111"/>
                </a:solidFill>
                <a:latin typeface="Arial"/>
                <a:ea typeface="Arial"/>
                <a:cs typeface="Arial"/>
              </a:rPr>
              <a:t>15 min</a:t>
            </a:r>
          </a:p>
        </p:txBody>
      </p:sp>
      <p:sp>
        <p:nvSpPr>
          <p:cNvPr id="20" name="">
            <a:extLst xmlns:a="http://schemas.openxmlformats.org/drawingml/2006/main">
              <a:ext uri="{FF2B5EF4-FFF2-40B4-BE49-F238E27FC236}">
                <a16:creationId xmlns:a16="http://schemas.microsoft.com/office/drawing/2014/main" id="{525BC4E3-DAF2-4550-A218-9CED41AFBB8A}"/>
              </a:ext>
            </a:extLst>
          </p:cNvPr>
          <p:cNvSpPr>
            <a:spLocks xmlns:a="http://schemas.openxmlformats.org/drawingml/2006/main" noGrp="1"/>
          </p:cNvSpPr>
          <p:nvPr/>
        </p:nvSpPr>
        <p:spPr>
          <a:xfrm xmlns:a="http://schemas.openxmlformats.org/drawingml/2006/main">
            <a:off x="762000" y="5534025"/>
            <a:ext cx="106680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82FFF2A6-F3AB-490D-B674-71C7B4EE9EEF}"/>
              </a:ext>
            </a:extLst>
          </p:cNvPr>
          <p:cNvSpPr>
            <a:spLocks xmlns:a="http://schemas.openxmlformats.org/drawingml/2006/main" noGrp="1"/>
          </p:cNvSpPr>
          <p:nvPr/>
        </p:nvSpPr>
        <p:spPr>
          <a:xfrm xmlns:a="http://schemas.openxmlformats.org/drawingml/2006/main">
            <a:off x="762000" y="5705475"/>
            <a:ext cx="106489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111111"/>
                </a:solidFill>
                <a:latin typeface="Arial"/>
                <a:ea typeface="Arial"/>
                <a:cs typeface="Arial"/>
              </a:defRPr>
            </a:defPPr>
            <a:lvl1pPr algn="l">
              <a:defRPr sz="1650" b="1">
                <a:solidFill>
                  <a:srgbClr val="111111"/>
                </a:solidFill>
                <a:latin typeface="Arial"/>
                <a:ea typeface="Arial"/>
                <a:cs typeface="Arial"/>
              </a:defRPr>
            </a:lvl1pPr>
            <a:lvl2pPr algn="l">
              <a:defRPr sz="1650" b="1">
                <a:solidFill>
                  <a:srgbClr val="111111"/>
                </a:solidFill>
                <a:latin typeface="Arial"/>
                <a:ea typeface="Arial"/>
                <a:cs typeface="Arial"/>
              </a:defRPr>
            </a:lvl2pPr>
            <a:lvl3pPr algn="l">
              <a:defRPr sz="1650" b="1">
                <a:solidFill>
                  <a:srgbClr val="111111"/>
                </a:solidFill>
                <a:latin typeface="Arial"/>
                <a:ea typeface="Arial"/>
                <a:cs typeface="Arial"/>
              </a:defRPr>
            </a:lvl3pPr>
            <a:lvl4pPr algn="l">
              <a:defRPr sz="1650" b="1">
                <a:solidFill>
                  <a:srgbClr val="111111"/>
                </a:solidFill>
                <a:latin typeface="Arial"/>
                <a:ea typeface="Arial"/>
                <a:cs typeface="Arial"/>
              </a:defRPr>
            </a:lvl4pPr>
            <a:lvl5pPr algn="l">
              <a:defRPr sz="1650" b="1">
                <a:solidFill>
                  <a:srgbClr val="111111"/>
                </a:solidFill>
                <a:latin typeface="Arial"/>
                <a:ea typeface="Arial"/>
                <a:cs typeface="Arial"/>
              </a:defRPr>
            </a:lvl5pPr>
            <a:lvl6pPr algn="l">
              <a:defRPr sz="1650" b="1">
                <a:solidFill>
                  <a:srgbClr val="111111"/>
                </a:solidFill>
                <a:latin typeface="Arial"/>
                <a:ea typeface="Arial"/>
                <a:cs typeface="Arial"/>
              </a:defRPr>
            </a:lvl6pPr>
            <a:lvl7pPr algn="l">
              <a:defRPr sz="1650" b="1">
                <a:solidFill>
                  <a:srgbClr val="111111"/>
                </a:solidFill>
                <a:latin typeface="Arial"/>
                <a:ea typeface="Arial"/>
                <a:cs typeface="Arial"/>
              </a:defRPr>
            </a:lvl7pPr>
            <a:lvl8pPr algn="l">
              <a:defRPr sz="1650" b="1">
                <a:solidFill>
                  <a:srgbClr val="111111"/>
                </a:solidFill>
                <a:latin typeface="Arial"/>
                <a:ea typeface="Arial"/>
                <a:cs typeface="Arial"/>
              </a:defRPr>
            </a:lvl8pPr>
            <a:lvl9pPr algn="l">
              <a:defRPr sz="1650" b="1">
                <a:solidFill>
                  <a:srgbClr val="111111"/>
                </a:solidFill>
                <a:latin typeface="Arial"/>
                <a:ea typeface="Arial"/>
                <a:cs typeface="Arial"/>
              </a:defRPr>
            </a:lvl9pPr>
          </a:lstStyle>
          <a:p xmlns:a="http://schemas.openxmlformats.org/drawingml/2006/main">
            <a:pPr algn="l">
              <a:defRPr sz="1650" b="1">
                <a:solidFill>
                  <a:srgbClr val="111111"/>
                </a:solidFill>
                <a:latin typeface="Arial"/>
                <a:ea typeface="Arial"/>
                <a:cs typeface="Arial"/>
              </a:defRPr>
            </a:pPr>
            <a:r>
              <a:rPr sz="1650" b="1">
                <a:solidFill>
                  <a:srgbClr val="111111"/>
                </a:solidFill>
                <a:latin typeface="Arial"/>
                <a:ea typeface="Arial"/>
                <a:cs typeface="Arial"/>
              </a:rPr>
              <a:t>Understand the boundaries. See the workflows. Agree the next validation steps.</a:t>
            </a:r>
          </a:p>
        </p:txBody>
      </p:sp>
      <p:pic>
        <p:nvPicPr>
          <p:cNvPr id="22" name="">
            <a:extLst xmlns:a="http://schemas.openxmlformats.org/drawingml/2006/main">
              <a:ext uri="{FF2B5EF4-FFF2-40B4-BE49-F238E27FC236}">
                <a16:creationId xmlns:a16="http://schemas.microsoft.com/office/drawing/2014/main" id="{E07155AA-B7A5-47D3-91E0-806E7401B025}"/>
              </a:ext>
            </a:extLst>
          </p:cNvPr>
          <p:cNvPicPr>
            <a:picLocks xmlns:a="http://schemas.openxmlformats.org/drawingml/2006/main" noChangeAspect="1"/>
          </p:cNvPicPr>
          <p:nvPr/>
        </p:nvPicPr>
        <p:blipFill>
          <a:blip xmlns:r="http://schemas.openxmlformats.org/officeDocument/2006/relationships" xmlns:a="http://schemas.openxmlformats.org/drawingml/2006/main" r:embed="R26757028ebbe4020"/>
          <a:stretch xmlns:a="http://schemas.openxmlformats.org/drawingml/2006/main"/>
        </p:blipFill>
        <p:spPr>
          <a:xfrm xmlns:a="http://schemas.openxmlformats.org/drawingml/2006/main">
            <a:off x="10896600" y="355283"/>
            <a:ext cx="609600" cy="280035"/>
          </a:xfrm>
          <a:prstGeom xmlns:a="http://schemas.openxmlformats.org/drawingml/2006/main" prst="rect">
            <a:avLst/>
          </a:prstGeom>
        </p:spPr>
      </p:pic>
    </p:spTree>
    <p:extLst>
      <p:ext uri="{BB962C8B-B14F-4D97-AF65-F5344CB8AC3E}">
        <p14:creationId xmlns:p14="http://schemas.microsoft.com/office/powerpoint/2010/main" val="174655135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02DF0AE-36CC-43B0-B09F-ED8B612D6D5D}"/>
              </a:ext>
            </a:extLst>
          </p:cNvPr>
          <p:cNvSpPr>
            <a:spLocks xmlns:a="http://schemas.openxmlformats.org/drawingml/2006/main" noGrp="1"/>
          </p:cNvSpPr>
          <p:nvPr/>
        </p:nvSpPr>
        <p:spPr>
          <a:xfrm xmlns:a="http://schemas.openxmlformats.org/drawingml/2006/main">
            <a:off x="762000" y="619125"/>
            <a:ext cx="10191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11111"/>
                </a:solidFill>
                <a:latin typeface="Arial"/>
                <a:ea typeface="Arial"/>
                <a:cs typeface="Arial"/>
              </a:defRPr>
            </a:defPPr>
            <a:lvl1pPr algn="l">
              <a:defRPr sz="3150" b="1">
                <a:solidFill>
                  <a:srgbClr val="111111"/>
                </a:solidFill>
                <a:latin typeface="Arial"/>
                <a:ea typeface="Arial"/>
                <a:cs typeface="Arial"/>
              </a:defRPr>
            </a:lvl1pPr>
            <a:lvl2pPr algn="l">
              <a:defRPr sz="3150" b="1">
                <a:solidFill>
                  <a:srgbClr val="111111"/>
                </a:solidFill>
                <a:latin typeface="Arial"/>
                <a:ea typeface="Arial"/>
                <a:cs typeface="Arial"/>
              </a:defRPr>
            </a:lvl2pPr>
            <a:lvl3pPr algn="l">
              <a:defRPr sz="3150" b="1">
                <a:solidFill>
                  <a:srgbClr val="111111"/>
                </a:solidFill>
                <a:latin typeface="Arial"/>
                <a:ea typeface="Arial"/>
                <a:cs typeface="Arial"/>
              </a:defRPr>
            </a:lvl3pPr>
            <a:lvl4pPr algn="l">
              <a:defRPr sz="3150" b="1">
                <a:solidFill>
                  <a:srgbClr val="111111"/>
                </a:solidFill>
                <a:latin typeface="Arial"/>
                <a:ea typeface="Arial"/>
                <a:cs typeface="Arial"/>
              </a:defRPr>
            </a:lvl4pPr>
            <a:lvl5pPr algn="l">
              <a:defRPr sz="3150" b="1">
                <a:solidFill>
                  <a:srgbClr val="111111"/>
                </a:solidFill>
                <a:latin typeface="Arial"/>
                <a:ea typeface="Arial"/>
                <a:cs typeface="Arial"/>
              </a:defRPr>
            </a:lvl5pPr>
            <a:lvl6pPr algn="l">
              <a:defRPr sz="3150" b="1">
                <a:solidFill>
                  <a:srgbClr val="111111"/>
                </a:solidFill>
                <a:latin typeface="Arial"/>
                <a:ea typeface="Arial"/>
                <a:cs typeface="Arial"/>
              </a:defRPr>
            </a:lvl6pPr>
            <a:lvl7pPr algn="l">
              <a:defRPr sz="3150" b="1">
                <a:solidFill>
                  <a:srgbClr val="111111"/>
                </a:solidFill>
                <a:latin typeface="Arial"/>
                <a:ea typeface="Arial"/>
                <a:cs typeface="Arial"/>
              </a:defRPr>
            </a:lvl7pPr>
            <a:lvl8pPr algn="l">
              <a:defRPr sz="3150" b="1">
                <a:solidFill>
                  <a:srgbClr val="111111"/>
                </a:solidFill>
                <a:latin typeface="Arial"/>
                <a:ea typeface="Arial"/>
                <a:cs typeface="Arial"/>
              </a:defRPr>
            </a:lvl8pPr>
            <a:lvl9pPr algn="l">
              <a:defRPr sz="3150" b="1">
                <a:solidFill>
                  <a:srgbClr val="111111"/>
                </a:solidFill>
                <a:latin typeface="Arial"/>
                <a:ea typeface="Arial"/>
                <a:cs typeface="Arial"/>
              </a:defRPr>
            </a:lvl9pPr>
          </a:lstStyle>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A practical course operating model</a:t>
            </a:r>
          </a:p>
        </p:txBody>
      </p:sp>
      <p:sp>
        <p:nvSpPr>
          <p:cNvPr id="2" name="">
            <a:extLst xmlns:a="http://schemas.openxmlformats.org/drawingml/2006/main">
              <a:ext uri="{FF2B5EF4-FFF2-40B4-BE49-F238E27FC236}">
                <a16:creationId xmlns:a16="http://schemas.microsoft.com/office/drawing/2014/main" id="{0BAE8293-DE25-404D-A2B6-D430544F25FE}"/>
              </a:ext>
            </a:extLst>
          </p:cNvPr>
          <p:cNvSpPr>
            <a:spLocks xmlns:a="http://schemas.openxmlformats.org/drawingml/2006/main" noGrp="1"/>
          </p:cNvSpPr>
          <p:nvPr/>
        </p:nvSpPr>
        <p:spPr>
          <a:xfrm xmlns:a="http://schemas.openxmlformats.org/drawingml/2006/main">
            <a:off x="11049000" y="64770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0">
                <a:solidFill>
                  <a:srgbClr val="777777"/>
                </a:solidFill>
                <a:latin typeface="Arial"/>
                <a:ea typeface="Arial"/>
                <a:cs typeface="Arial"/>
              </a:defRPr>
            </a:defPPr>
            <a:lvl1pPr algn="r">
              <a:defRPr sz="1125" b="0">
                <a:solidFill>
                  <a:srgbClr val="777777"/>
                </a:solidFill>
                <a:latin typeface="Arial"/>
                <a:ea typeface="Arial"/>
                <a:cs typeface="Arial"/>
              </a:defRPr>
            </a:lvl1pPr>
            <a:lvl2pPr algn="r">
              <a:defRPr sz="1125" b="0">
                <a:solidFill>
                  <a:srgbClr val="777777"/>
                </a:solidFill>
                <a:latin typeface="Arial"/>
                <a:ea typeface="Arial"/>
                <a:cs typeface="Arial"/>
              </a:defRPr>
            </a:lvl2pPr>
            <a:lvl3pPr algn="r">
              <a:defRPr sz="1125" b="0">
                <a:solidFill>
                  <a:srgbClr val="777777"/>
                </a:solidFill>
                <a:latin typeface="Arial"/>
                <a:ea typeface="Arial"/>
                <a:cs typeface="Arial"/>
              </a:defRPr>
            </a:lvl3pPr>
            <a:lvl4pPr algn="r">
              <a:defRPr sz="1125" b="0">
                <a:solidFill>
                  <a:srgbClr val="777777"/>
                </a:solidFill>
                <a:latin typeface="Arial"/>
                <a:ea typeface="Arial"/>
                <a:cs typeface="Arial"/>
              </a:defRPr>
            </a:lvl4pPr>
            <a:lvl5pPr algn="r">
              <a:defRPr sz="1125" b="0">
                <a:solidFill>
                  <a:srgbClr val="777777"/>
                </a:solidFill>
                <a:latin typeface="Arial"/>
                <a:ea typeface="Arial"/>
                <a:cs typeface="Arial"/>
              </a:defRPr>
            </a:lvl5pPr>
            <a:lvl6pPr algn="r">
              <a:defRPr sz="1125" b="0">
                <a:solidFill>
                  <a:srgbClr val="777777"/>
                </a:solidFill>
                <a:latin typeface="Arial"/>
                <a:ea typeface="Arial"/>
                <a:cs typeface="Arial"/>
              </a:defRPr>
            </a:lvl6pPr>
            <a:lvl7pPr algn="r">
              <a:defRPr sz="1125" b="0">
                <a:solidFill>
                  <a:srgbClr val="777777"/>
                </a:solidFill>
                <a:latin typeface="Arial"/>
                <a:ea typeface="Arial"/>
                <a:cs typeface="Arial"/>
              </a:defRPr>
            </a:lvl7pPr>
            <a:lvl8pPr algn="r">
              <a:defRPr sz="1125" b="0">
                <a:solidFill>
                  <a:srgbClr val="777777"/>
                </a:solidFill>
                <a:latin typeface="Arial"/>
                <a:ea typeface="Arial"/>
                <a:cs typeface="Arial"/>
              </a:defRPr>
            </a:lvl8pPr>
            <a:lvl9pPr algn="r">
              <a:defRPr sz="1125" b="0">
                <a:solidFill>
                  <a:srgbClr val="777777"/>
                </a:solidFill>
                <a:latin typeface="Arial"/>
                <a:ea typeface="Arial"/>
                <a:cs typeface="Arial"/>
              </a:defRPr>
            </a:lvl9pPr>
          </a:lstStyle>
          <a:p xmlns:a="http://schemas.openxmlformats.org/drawingml/2006/main">
            <a:pPr algn="r">
              <a:defRPr sz="1125" b="0">
                <a:solidFill>
                  <a:srgbClr val="777777"/>
                </a:solidFill>
                <a:latin typeface="Arial"/>
                <a:ea typeface="Arial"/>
                <a:cs typeface="Arial"/>
              </a:defRPr>
            </a:pPr>
            <a:r>
              <a:rPr sz="1125" b="0">
                <a:solidFill>
                  <a:srgbClr val="777777"/>
                </a:solidFill>
                <a:latin typeface="Arial"/>
                <a:ea typeface="Arial"/>
                <a:cs typeface="Arial"/>
              </a:rPr>
              <a:t>19</a:t>
            </a:r>
          </a:p>
        </p:txBody>
      </p:sp>
      <p:graphicFrame>
        <p:nvGraphicFramePr>
          <p:cNvPr id="3" name="">
            <a:extLst xmlns:a="http://schemas.openxmlformats.org/drawingml/2006/main">
              <a:ext uri="{FF2B5EF4-FFF2-40B4-BE49-F238E27FC236}">
                <a16:creationId xmlns:a16="http://schemas.microsoft.com/office/drawing/2014/main" id="{57678B9E-75CC-4C08-B754-66785D782F4F}"/>
              </a:ext>
            </a:extLst>
          </p:cNvPr>
          <p:cNvGraphicFramePr/>
          <p:nvPr/>
        </p:nvGraphicFramePr>
        <p:xfrm>
          <a:off xmlns:a="http://schemas.openxmlformats.org/drawingml/2006/main" x="762000" y="1885950"/>
          <a:ext xmlns:a="http://schemas.openxmlformats.org/drawingml/2006/main" cx="10668000" cy="3238500"/>
        </p:xfrm>
        <a:graphic xmlns:a="http://schemas.openxmlformats.org/drawingml/2006/main">
          <a:graphicData uri="http://schemas.openxmlformats.org/drawingml/2006/table">
            <a:tbl>
              <a:tblPr firstRow="1" bandRow="0"/>
              <a:tblGrid>
                <a:gridCol w="2476500"/>
                <a:gridCol w="3857625"/>
                <a:gridCol w="4333875"/>
              </a:tblGrid>
              <a:tr h="647700">
                <a:tc>
                  <a:txBody>
                    <a:bodyPr wrap="square" lIns="0" tIns="0" rIns="0" bIns="0">
                      <a:noAutofit/>
                    </a:bodyPr>
                    <a:lstStyle/>
                    <a:p>
                      <a:r>
                        <a:rPr sz="1575" b="1">
                          <a:solidFill>
                            <a:srgbClr val="FFFFFF"/>
                          </a:solidFill>
                          <a:latin typeface="Arial"/>
                          <a:ea typeface="Arial"/>
                          <a:cs typeface="Arial"/>
                        </a:rPr>
                        <a:t>Layer</a:t>
                      </a:r>
                    </a:p>
                  </a:txBody>
                  <a:tcPr marL="133350" marR="133350" marT="76200" marB="57150" anchor="ctr">
                    <a:lnL w="9525">
                      <a:solidFill>
                        <a:srgbClr val="D5D7DD"/>
                      </a:solidFill>
                      <a:prstDash val="solid"/>
                    </a:lnL>
                    <a:lnR w="9525">
                      <a:solidFill>
                        <a:srgbClr val="D5D7DD"/>
                      </a:solidFill>
                      <a:prstDash val="solid"/>
                    </a:lnR>
                    <a:lnT w="9525">
                      <a:solidFill>
                        <a:srgbClr val="D5D7DD"/>
                      </a:solidFill>
                      <a:prstDash val="solid"/>
                    </a:lnT>
                    <a:lnB w="9525">
                      <a:solidFill>
                        <a:srgbClr val="D5D7DD"/>
                      </a:solidFill>
                      <a:prstDash val="solid"/>
                    </a:lnB>
                    <a:solidFill>
                      <a:srgbClr val="111111"/>
                    </a:solidFill>
                  </a:tcPr>
                </a:tc>
                <a:tc>
                  <a:txBody>
                    <a:bodyPr wrap="square" lIns="0" tIns="0" rIns="0" bIns="0">
                      <a:noAutofit/>
                    </a:bodyPr>
                    <a:lstStyle/>
                    <a:p>
                      <a:r>
                        <a:rPr sz="1575" b="1">
                          <a:solidFill>
                            <a:srgbClr val="FFFFFF"/>
                          </a:solidFill>
                          <a:latin typeface="Arial"/>
                          <a:ea typeface="Arial"/>
                          <a:cs typeface="Arial"/>
                        </a:rPr>
                        <a:t>Owner</a:t>
                      </a:r>
                    </a:p>
                  </a:txBody>
                  <a:tcPr marL="133350" marR="133350" marT="76200" marB="57150" anchor="ctr">
                    <a:lnR w="9525">
                      <a:solidFill>
                        <a:srgbClr val="D5D7DD"/>
                      </a:solidFill>
                      <a:prstDash val="solid"/>
                    </a:lnR>
                    <a:lnT w="9525">
                      <a:solidFill>
                        <a:srgbClr val="D5D7DD"/>
                      </a:solidFill>
                      <a:prstDash val="solid"/>
                    </a:lnT>
                    <a:lnB w="9525">
                      <a:solidFill>
                        <a:srgbClr val="D5D7DD"/>
                      </a:solidFill>
                      <a:prstDash val="solid"/>
                    </a:lnB>
                    <a:solidFill>
                      <a:srgbClr val="111111"/>
                    </a:solidFill>
                  </a:tcPr>
                </a:tc>
                <a:tc>
                  <a:txBody>
                    <a:bodyPr wrap="square" lIns="0" tIns="0" rIns="0" bIns="0">
                      <a:noAutofit/>
                    </a:bodyPr>
                    <a:lstStyle/>
                    <a:p>
                      <a:r>
                        <a:rPr sz="1575" b="1">
                          <a:solidFill>
                            <a:srgbClr val="FFFFFF"/>
                          </a:solidFill>
                          <a:latin typeface="Arial"/>
                          <a:ea typeface="Arial"/>
                          <a:cs typeface="Arial"/>
                        </a:rPr>
                        <a:t>Working practice</a:t>
                      </a:r>
                    </a:p>
                  </a:txBody>
                  <a:tcPr marL="133350" marR="133350" marT="76200" marB="57150" anchor="ctr">
                    <a:lnR w="9525">
                      <a:solidFill>
                        <a:srgbClr val="D5D7DD"/>
                      </a:solidFill>
                      <a:prstDash val="solid"/>
                    </a:lnR>
                    <a:lnT w="9525">
                      <a:solidFill>
                        <a:srgbClr val="D5D7DD"/>
                      </a:solidFill>
                      <a:prstDash val="solid"/>
                    </a:lnT>
                    <a:lnB w="9525">
                      <a:solidFill>
                        <a:srgbClr val="D5D7DD"/>
                      </a:solidFill>
                      <a:prstDash val="solid"/>
                    </a:lnB>
                    <a:solidFill>
                      <a:srgbClr val="111111"/>
                    </a:solidFill>
                  </a:tcPr>
                </a:tc>
              </a:tr>
              <a:tr h="647700">
                <a:tc>
                  <a:txBody>
                    <a:bodyPr wrap="square" lIns="0" tIns="0" rIns="0" bIns="0">
                      <a:noAutofit/>
                    </a:bodyPr>
                    <a:lstStyle/>
                    <a:p>
                      <a:r>
                        <a:rPr sz="1650" b="0">
                          <a:solidFill>
                            <a:srgbClr val="111111"/>
                          </a:solidFill>
                          <a:latin typeface="Arial"/>
                          <a:ea typeface="Arial"/>
                          <a:cs typeface="Arial"/>
                        </a:rPr>
                        <a:t>University platform</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650" b="0">
                          <a:solidFill>
                            <a:srgbClr val="111111"/>
                          </a:solidFill>
                          <a:latin typeface="Arial"/>
                          <a:ea typeface="Arial"/>
                          <a:cs typeface="Arial"/>
                        </a:rPr>
                        <a:t>Central IT</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650" b="0">
                          <a:solidFill>
                            <a:srgbClr val="111111"/>
                          </a:solidFill>
                          <a:latin typeface="Arial"/>
                          <a:ea typeface="Arial"/>
                          <a:cs typeface="Arial"/>
                        </a:rPr>
                        <a:t>Identity, approved models, plugin policy and operations</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r>
              <a:tr h="647700">
                <a:tc>
                  <a:txBody>
                    <a:bodyPr wrap="square" lIns="0" tIns="0" rIns="0" bIns="0">
                      <a:noAutofit/>
                    </a:bodyPr>
                    <a:lstStyle/>
                    <a:p>
                      <a:r>
                        <a:rPr sz="1650" b="0">
                          <a:solidFill>
                            <a:srgbClr val="111111"/>
                          </a:solidFill>
                          <a:latin typeface="Arial"/>
                          <a:ea typeface="Arial"/>
                          <a:cs typeface="Arial"/>
                        </a:rPr>
                        <a:t>Course workspace</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650" b="0">
                          <a:solidFill>
                            <a:srgbClr val="111111"/>
                          </a:solidFill>
                          <a:latin typeface="Arial"/>
                          <a:ea typeface="Arial"/>
                          <a:cs typeface="Arial"/>
                        </a:rPr>
                        <a:t>Course owner / teaching team</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650" b="0">
                          <a:solidFill>
                            <a:srgbClr val="111111"/>
                          </a:solidFill>
                          <a:latin typeface="Arial"/>
                          <a:ea typeface="Arial"/>
                          <a:cs typeface="Arial"/>
                        </a:rPr>
                        <a:t>Members, course applications, knowledge and releases</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r>
              <a:tr h="647700">
                <a:tc>
                  <a:txBody>
                    <a:bodyPr wrap="square" lIns="0" tIns="0" rIns="0" bIns="0">
                      <a:noAutofit/>
                    </a:bodyPr>
                    <a:lstStyle/>
                    <a:p>
                      <a:r>
                        <a:rPr sz="1650" b="0">
                          <a:solidFill>
                            <a:srgbClr val="111111"/>
                          </a:solidFill>
                          <a:latin typeface="Arial"/>
                          <a:ea typeface="Arial"/>
                          <a:cs typeface="Arial"/>
                        </a:rPr>
                        <a:t>Student-facing application</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650" b="0">
                          <a:solidFill>
                            <a:srgbClr val="111111"/>
                          </a:solidFill>
                          <a:latin typeface="Arial"/>
                          <a:ea typeface="Arial"/>
                          <a:cs typeface="Arial"/>
                        </a:rPr>
                        <a:t>Application owner</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650" b="0">
                          <a:solidFill>
                            <a:srgbClr val="111111"/>
                          </a:solidFill>
                          <a:latin typeface="Arial"/>
                          <a:ea typeface="Arial"/>
                          <a:cs typeface="Arial"/>
                        </a:rPr>
                        <a:t>Approved audience, course scope and supported tasks</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r>
              <a:tr h="647700">
                <a:tc>
                  <a:txBody>
                    <a:bodyPr wrap="square" lIns="0" tIns="0" rIns="0" bIns="0">
                      <a:noAutofit/>
                    </a:bodyPr>
                    <a:lstStyle/>
                    <a:p>
                      <a:r>
                        <a:rPr sz="1650" b="0">
                          <a:solidFill>
                            <a:srgbClr val="111111"/>
                          </a:solidFill>
                          <a:latin typeface="Arial"/>
                          <a:ea typeface="Arial"/>
                          <a:cs typeface="Arial"/>
                        </a:rPr>
                        <a:t>Infrastructure services</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650" b="0">
                          <a:solidFill>
                            <a:srgbClr val="111111"/>
                          </a:solidFill>
                          <a:latin typeface="Arial"/>
                          <a:ea typeface="Arial"/>
                          <a:cs typeface="Arial"/>
                        </a:rPr>
                        <a:t>Platform operations</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650" b="0">
                          <a:solidFill>
                            <a:srgbClr val="111111"/>
                          </a:solidFill>
                          <a:latin typeface="Arial"/>
                          <a:ea typeface="Arial"/>
                          <a:cs typeface="Arial"/>
                        </a:rPr>
                        <a:t>Capacity, network boundaries and recovery</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r>
            </a:tbl>
          </a:graphicData>
        </a:graphic>
      </p:graphicFrame>
      <p:sp>
        <p:nvSpPr>
          <p:cNvPr id="4" name="">
            <a:extLst xmlns:a="http://schemas.openxmlformats.org/drawingml/2006/main">
              <a:ext uri="{FF2B5EF4-FFF2-40B4-BE49-F238E27FC236}">
                <a16:creationId xmlns:a16="http://schemas.microsoft.com/office/drawing/2014/main" id="{E752BA7C-D650-4DEC-BEDA-910B37C2FCB5}"/>
              </a:ext>
            </a:extLst>
          </p:cNvPr>
          <p:cNvSpPr>
            <a:spLocks xmlns:a="http://schemas.openxmlformats.org/drawingml/2006/main" noGrp="1"/>
          </p:cNvSpPr>
          <p:nvPr/>
        </p:nvSpPr>
        <p:spPr>
          <a:xfrm xmlns:a="http://schemas.openxmlformats.org/drawingml/2006/main">
            <a:off x="762000" y="5534025"/>
            <a:ext cx="106680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1964785A-99BC-459B-847B-6AD32182C75E}"/>
              </a:ext>
            </a:extLst>
          </p:cNvPr>
          <p:cNvSpPr>
            <a:spLocks xmlns:a="http://schemas.openxmlformats.org/drawingml/2006/main" noGrp="1"/>
          </p:cNvSpPr>
          <p:nvPr/>
        </p:nvSpPr>
        <p:spPr>
          <a:xfrm xmlns:a="http://schemas.openxmlformats.org/drawingml/2006/main">
            <a:off x="762000" y="5705475"/>
            <a:ext cx="106489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111111"/>
                </a:solidFill>
                <a:latin typeface="Arial"/>
                <a:ea typeface="Arial"/>
                <a:cs typeface="Arial"/>
              </a:defRPr>
            </a:defPPr>
            <a:lvl1pPr algn="l">
              <a:defRPr sz="1650" b="1">
                <a:solidFill>
                  <a:srgbClr val="111111"/>
                </a:solidFill>
                <a:latin typeface="Arial"/>
                <a:ea typeface="Arial"/>
                <a:cs typeface="Arial"/>
              </a:defRPr>
            </a:lvl1pPr>
            <a:lvl2pPr algn="l">
              <a:defRPr sz="1650" b="1">
                <a:solidFill>
                  <a:srgbClr val="111111"/>
                </a:solidFill>
                <a:latin typeface="Arial"/>
                <a:ea typeface="Arial"/>
                <a:cs typeface="Arial"/>
              </a:defRPr>
            </a:lvl2pPr>
            <a:lvl3pPr algn="l">
              <a:defRPr sz="1650" b="1">
                <a:solidFill>
                  <a:srgbClr val="111111"/>
                </a:solidFill>
                <a:latin typeface="Arial"/>
                <a:ea typeface="Arial"/>
                <a:cs typeface="Arial"/>
              </a:defRPr>
            </a:lvl3pPr>
            <a:lvl4pPr algn="l">
              <a:defRPr sz="1650" b="1">
                <a:solidFill>
                  <a:srgbClr val="111111"/>
                </a:solidFill>
                <a:latin typeface="Arial"/>
                <a:ea typeface="Arial"/>
                <a:cs typeface="Arial"/>
              </a:defRPr>
            </a:lvl4pPr>
            <a:lvl5pPr algn="l">
              <a:defRPr sz="1650" b="1">
                <a:solidFill>
                  <a:srgbClr val="111111"/>
                </a:solidFill>
                <a:latin typeface="Arial"/>
                <a:ea typeface="Arial"/>
                <a:cs typeface="Arial"/>
              </a:defRPr>
            </a:lvl5pPr>
            <a:lvl6pPr algn="l">
              <a:defRPr sz="1650" b="1">
                <a:solidFill>
                  <a:srgbClr val="111111"/>
                </a:solidFill>
                <a:latin typeface="Arial"/>
                <a:ea typeface="Arial"/>
                <a:cs typeface="Arial"/>
              </a:defRPr>
            </a:lvl6pPr>
            <a:lvl7pPr algn="l">
              <a:defRPr sz="1650" b="1">
                <a:solidFill>
                  <a:srgbClr val="111111"/>
                </a:solidFill>
                <a:latin typeface="Arial"/>
                <a:ea typeface="Arial"/>
                <a:cs typeface="Arial"/>
              </a:defRPr>
            </a:lvl7pPr>
            <a:lvl8pPr algn="l">
              <a:defRPr sz="1650" b="1">
                <a:solidFill>
                  <a:srgbClr val="111111"/>
                </a:solidFill>
                <a:latin typeface="Arial"/>
                <a:ea typeface="Arial"/>
                <a:cs typeface="Arial"/>
              </a:defRPr>
            </a:lvl8pPr>
            <a:lvl9pPr algn="l">
              <a:defRPr sz="1650" b="1">
                <a:solidFill>
                  <a:srgbClr val="111111"/>
                </a:solidFill>
                <a:latin typeface="Arial"/>
                <a:ea typeface="Arial"/>
                <a:cs typeface="Arial"/>
              </a:defRPr>
            </a:lvl9pPr>
          </a:lstStyle>
          <a:p xmlns:a="http://schemas.openxmlformats.org/drawingml/2006/main">
            <a:pPr algn="l">
              <a:defRPr sz="1650" b="1">
                <a:solidFill>
                  <a:srgbClr val="111111"/>
                </a:solidFill>
                <a:latin typeface="Arial"/>
                <a:ea typeface="Arial"/>
                <a:cs typeface="Arial"/>
              </a:defRPr>
            </a:pPr>
            <a:r>
              <a:rPr sz="1650" b="1">
                <a:solidFill>
                  <a:srgbClr val="111111"/>
                </a:solidFill>
                <a:latin typeface="Arial"/>
                <a:ea typeface="Arial"/>
                <a:cs typeface="Arial"/>
              </a:rPr>
              <a:t>Students can consume an application without becoming workspace builders.</a:t>
            </a:r>
          </a:p>
        </p:txBody>
      </p:sp>
      <p:pic>
        <p:nvPicPr>
          <p:cNvPr id="6" name="">
            <a:extLst xmlns:a="http://schemas.openxmlformats.org/drawingml/2006/main">
              <a:ext uri="{FF2B5EF4-FFF2-40B4-BE49-F238E27FC236}">
                <a16:creationId xmlns:a16="http://schemas.microsoft.com/office/drawing/2014/main" id="{58753A63-C429-4EAE-86C9-A2772F29B5A0}"/>
              </a:ext>
            </a:extLst>
          </p:cNvPr>
          <p:cNvPicPr>
            <a:picLocks xmlns:a="http://schemas.openxmlformats.org/drawingml/2006/main" noChangeAspect="1"/>
          </p:cNvPicPr>
          <p:nvPr/>
        </p:nvPicPr>
        <p:blipFill>
          <a:blip xmlns:r="http://schemas.openxmlformats.org/officeDocument/2006/relationships" xmlns:a="http://schemas.openxmlformats.org/drawingml/2006/main" r:embed="R4706110f494c41b9"/>
          <a:stretch xmlns:a="http://schemas.openxmlformats.org/drawingml/2006/main"/>
        </p:blipFill>
        <p:spPr>
          <a:xfrm xmlns:a="http://schemas.openxmlformats.org/drawingml/2006/main">
            <a:off x="10896600" y="355283"/>
            <a:ext cx="609600" cy="280035"/>
          </a:xfrm>
          <a:prstGeom xmlns:a="http://schemas.openxmlformats.org/drawingml/2006/main" prst="rect">
            <a:avLst/>
          </a:prstGeom>
        </p:spPr>
      </p:pic>
    </p:spTree>
    <p:extLst>
      <p:ext uri="{BB962C8B-B14F-4D97-AF65-F5344CB8AC3E}">
        <p14:creationId xmlns:p14="http://schemas.microsoft.com/office/powerpoint/2010/main" val="1587811417"/>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18A78734-7900-4C8C-B09D-6744225A3BFC}"/>
              </a:ext>
            </a:extLst>
          </p:cNvPr>
          <p:cNvSpPr>
            <a:spLocks xmlns:a="http://schemas.openxmlformats.org/drawingml/2006/main" noGrp="1"/>
          </p:cNvSpPr>
          <p:nvPr/>
        </p:nvSpPr>
        <p:spPr>
          <a:xfrm xmlns:a="http://schemas.openxmlformats.org/drawingml/2006/main">
            <a:off x="762000" y="619125"/>
            <a:ext cx="10191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11111"/>
                </a:solidFill>
                <a:latin typeface="Arial"/>
                <a:ea typeface="Arial"/>
                <a:cs typeface="Arial"/>
              </a:defRPr>
            </a:defPPr>
            <a:lvl1pPr algn="l">
              <a:defRPr sz="3150" b="1">
                <a:solidFill>
                  <a:srgbClr val="111111"/>
                </a:solidFill>
                <a:latin typeface="Arial"/>
                <a:ea typeface="Arial"/>
                <a:cs typeface="Arial"/>
              </a:defRPr>
            </a:lvl1pPr>
            <a:lvl2pPr algn="l">
              <a:defRPr sz="3150" b="1">
                <a:solidFill>
                  <a:srgbClr val="111111"/>
                </a:solidFill>
                <a:latin typeface="Arial"/>
                <a:ea typeface="Arial"/>
                <a:cs typeface="Arial"/>
              </a:defRPr>
            </a:lvl2pPr>
            <a:lvl3pPr algn="l">
              <a:defRPr sz="3150" b="1">
                <a:solidFill>
                  <a:srgbClr val="111111"/>
                </a:solidFill>
                <a:latin typeface="Arial"/>
                <a:ea typeface="Arial"/>
                <a:cs typeface="Arial"/>
              </a:defRPr>
            </a:lvl3pPr>
            <a:lvl4pPr algn="l">
              <a:defRPr sz="3150" b="1">
                <a:solidFill>
                  <a:srgbClr val="111111"/>
                </a:solidFill>
                <a:latin typeface="Arial"/>
                <a:ea typeface="Arial"/>
                <a:cs typeface="Arial"/>
              </a:defRPr>
            </a:lvl4pPr>
            <a:lvl5pPr algn="l">
              <a:defRPr sz="3150" b="1">
                <a:solidFill>
                  <a:srgbClr val="111111"/>
                </a:solidFill>
                <a:latin typeface="Arial"/>
                <a:ea typeface="Arial"/>
                <a:cs typeface="Arial"/>
              </a:defRPr>
            </a:lvl5pPr>
            <a:lvl6pPr algn="l">
              <a:defRPr sz="3150" b="1">
                <a:solidFill>
                  <a:srgbClr val="111111"/>
                </a:solidFill>
                <a:latin typeface="Arial"/>
                <a:ea typeface="Arial"/>
                <a:cs typeface="Arial"/>
              </a:defRPr>
            </a:lvl6pPr>
            <a:lvl7pPr algn="l">
              <a:defRPr sz="3150" b="1">
                <a:solidFill>
                  <a:srgbClr val="111111"/>
                </a:solidFill>
                <a:latin typeface="Arial"/>
                <a:ea typeface="Arial"/>
                <a:cs typeface="Arial"/>
              </a:defRPr>
            </a:lvl7pPr>
            <a:lvl8pPr algn="l">
              <a:defRPr sz="3150" b="1">
                <a:solidFill>
                  <a:srgbClr val="111111"/>
                </a:solidFill>
                <a:latin typeface="Arial"/>
                <a:ea typeface="Arial"/>
                <a:cs typeface="Arial"/>
              </a:defRPr>
            </a:lvl8pPr>
            <a:lvl9pPr algn="l">
              <a:defRPr sz="3150" b="1">
                <a:solidFill>
                  <a:srgbClr val="111111"/>
                </a:solidFill>
                <a:latin typeface="Arial"/>
                <a:ea typeface="Arial"/>
                <a:cs typeface="Arial"/>
              </a:defRPr>
            </a:lvl9pPr>
          </a:lstStyle>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Three identity paths to distinguish</a:t>
            </a:r>
          </a:p>
        </p:txBody>
      </p:sp>
      <p:sp>
        <p:nvSpPr>
          <p:cNvPr id="2" name="">
            <a:extLst xmlns:a="http://schemas.openxmlformats.org/drawingml/2006/main">
              <a:ext uri="{FF2B5EF4-FFF2-40B4-BE49-F238E27FC236}">
                <a16:creationId xmlns:a16="http://schemas.microsoft.com/office/drawing/2014/main" id="{B03A364F-6360-4C8E-AE2F-687EAA0A2568}"/>
              </a:ext>
            </a:extLst>
          </p:cNvPr>
          <p:cNvSpPr>
            <a:spLocks xmlns:a="http://schemas.openxmlformats.org/drawingml/2006/main" noGrp="1"/>
          </p:cNvSpPr>
          <p:nvPr/>
        </p:nvSpPr>
        <p:spPr>
          <a:xfrm xmlns:a="http://schemas.openxmlformats.org/drawingml/2006/main">
            <a:off x="11049000" y="64770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0">
                <a:solidFill>
                  <a:srgbClr val="777777"/>
                </a:solidFill>
                <a:latin typeface="Arial"/>
                <a:ea typeface="Arial"/>
                <a:cs typeface="Arial"/>
              </a:defRPr>
            </a:defPPr>
            <a:lvl1pPr algn="r">
              <a:defRPr sz="1125" b="0">
                <a:solidFill>
                  <a:srgbClr val="777777"/>
                </a:solidFill>
                <a:latin typeface="Arial"/>
                <a:ea typeface="Arial"/>
                <a:cs typeface="Arial"/>
              </a:defRPr>
            </a:lvl1pPr>
            <a:lvl2pPr algn="r">
              <a:defRPr sz="1125" b="0">
                <a:solidFill>
                  <a:srgbClr val="777777"/>
                </a:solidFill>
                <a:latin typeface="Arial"/>
                <a:ea typeface="Arial"/>
                <a:cs typeface="Arial"/>
              </a:defRPr>
            </a:lvl2pPr>
            <a:lvl3pPr algn="r">
              <a:defRPr sz="1125" b="0">
                <a:solidFill>
                  <a:srgbClr val="777777"/>
                </a:solidFill>
                <a:latin typeface="Arial"/>
                <a:ea typeface="Arial"/>
                <a:cs typeface="Arial"/>
              </a:defRPr>
            </a:lvl3pPr>
            <a:lvl4pPr algn="r">
              <a:defRPr sz="1125" b="0">
                <a:solidFill>
                  <a:srgbClr val="777777"/>
                </a:solidFill>
                <a:latin typeface="Arial"/>
                <a:ea typeface="Arial"/>
                <a:cs typeface="Arial"/>
              </a:defRPr>
            </a:lvl4pPr>
            <a:lvl5pPr algn="r">
              <a:defRPr sz="1125" b="0">
                <a:solidFill>
                  <a:srgbClr val="777777"/>
                </a:solidFill>
                <a:latin typeface="Arial"/>
                <a:ea typeface="Arial"/>
                <a:cs typeface="Arial"/>
              </a:defRPr>
            </a:lvl5pPr>
            <a:lvl6pPr algn="r">
              <a:defRPr sz="1125" b="0">
                <a:solidFill>
                  <a:srgbClr val="777777"/>
                </a:solidFill>
                <a:latin typeface="Arial"/>
                <a:ea typeface="Arial"/>
                <a:cs typeface="Arial"/>
              </a:defRPr>
            </a:lvl6pPr>
            <a:lvl7pPr algn="r">
              <a:defRPr sz="1125" b="0">
                <a:solidFill>
                  <a:srgbClr val="777777"/>
                </a:solidFill>
                <a:latin typeface="Arial"/>
                <a:ea typeface="Arial"/>
                <a:cs typeface="Arial"/>
              </a:defRPr>
            </a:lvl7pPr>
            <a:lvl8pPr algn="r">
              <a:defRPr sz="1125" b="0">
                <a:solidFill>
                  <a:srgbClr val="777777"/>
                </a:solidFill>
                <a:latin typeface="Arial"/>
                <a:ea typeface="Arial"/>
                <a:cs typeface="Arial"/>
              </a:defRPr>
            </a:lvl8pPr>
            <a:lvl9pPr algn="r">
              <a:defRPr sz="1125" b="0">
                <a:solidFill>
                  <a:srgbClr val="777777"/>
                </a:solidFill>
                <a:latin typeface="Arial"/>
                <a:ea typeface="Arial"/>
                <a:cs typeface="Arial"/>
              </a:defRPr>
            </a:lvl9pPr>
          </a:lstStyle>
          <a:p xmlns:a="http://schemas.openxmlformats.org/drawingml/2006/main">
            <a:pPr algn="r">
              <a:defRPr sz="1125" b="0">
                <a:solidFill>
                  <a:srgbClr val="777777"/>
                </a:solidFill>
                <a:latin typeface="Arial"/>
                <a:ea typeface="Arial"/>
                <a:cs typeface="Arial"/>
              </a:defRPr>
            </a:pPr>
            <a:r>
              <a:rPr sz="1125" b="0">
                <a:solidFill>
                  <a:srgbClr val="777777"/>
                </a:solidFill>
                <a:latin typeface="Arial"/>
                <a:ea typeface="Arial"/>
                <a:cs typeface="Arial"/>
              </a:rPr>
              <a:t>20</a:t>
            </a:r>
          </a:p>
        </p:txBody>
      </p:sp>
      <p:sp>
        <p:nvSpPr>
          <p:cNvPr id="3" name="">
            <a:extLst xmlns:a="http://schemas.openxmlformats.org/drawingml/2006/main">
              <a:ext uri="{FF2B5EF4-FFF2-40B4-BE49-F238E27FC236}">
                <a16:creationId xmlns:a16="http://schemas.microsoft.com/office/drawing/2014/main" id="{03BBB1D1-5912-4F37-9E8C-74871947FB9B}"/>
              </a:ext>
            </a:extLst>
          </p:cNvPr>
          <p:cNvSpPr>
            <a:spLocks xmlns:a="http://schemas.openxmlformats.org/drawingml/2006/main" noGrp="1"/>
          </p:cNvSpPr>
          <p:nvPr/>
        </p:nvSpPr>
        <p:spPr>
          <a:xfrm xmlns:a="http://schemas.openxmlformats.org/drawingml/2006/main">
            <a:off x="762000" y="2095500"/>
            <a:ext cx="323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1">
                <a:solidFill>
                  <a:srgbClr val="111111"/>
                </a:solidFill>
                <a:latin typeface="Arial"/>
                <a:ea typeface="Arial"/>
                <a:cs typeface="Arial"/>
              </a:defRPr>
            </a:defPPr>
            <a:lvl1pPr algn="l">
              <a:defRPr sz="2175" b="1">
                <a:solidFill>
                  <a:srgbClr val="111111"/>
                </a:solidFill>
                <a:latin typeface="Arial"/>
                <a:ea typeface="Arial"/>
                <a:cs typeface="Arial"/>
              </a:defRPr>
            </a:lvl1pPr>
            <a:lvl2pPr algn="l">
              <a:defRPr sz="2175" b="1">
                <a:solidFill>
                  <a:srgbClr val="111111"/>
                </a:solidFill>
                <a:latin typeface="Arial"/>
                <a:ea typeface="Arial"/>
                <a:cs typeface="Arial"/>
              </a:defRPr>
            </a:lvl2pPr>
            <a:lvl3pPr algn="l">
              <a:defRPr sz="2175" b="1">
                <a:solidFill>
                  <a:srgbClr val="111111"/>
                </a:solidFill>
                <a:latin typeface="Arial"/>
                <a:ea typeface="Arial"/>
                <a:cs typeface="Arial"/>
              </a:defRPr>
            </a:lvl3pPr>
            <a:lvl4pPr algn="l">
              <a:defRPr sz="2175" b="1">
                <a:solidFill>
                  <a:srgbClr val="111111"/>
                </a:solidFill>
                <a:latin typeface="Arial"/>
                <a:ea typeface="Arial"/>
                <a:cs typeface="Arial"/>
              </a:defRPr>
            </a:lvl4pPr>
            <a:lvl5pPr algn="l">
              <a:defRPr sz="2175" b="1">
                <a:solidFill>
                  <a:srgbClr val="111111"/>
                </a:solidFill>
                <a:latin typeface="Arial"/>
                <a:ea typeface="Arial"/>
                <a:cs typeface="Arial"/>
              </a:defRPr>
            </a:lvl5pPr>
            <a:lvl6pPr algn="l">
              <a:defRPr sz="2175" b="1">
                <a:solidFill>
                  <a:srgbClr val="111111"/>
                </a:solidFill>
                <a:latin typeface="Arial"/>
                <a:ea typeface="Arial"/>
                <a:cs typeface="Arial"/>
              </a:defRPr>
            </a:lvl6pPr>
            <a:lvl7pPr algn="l">
              <a:defRPr sz="2175" b="1">
                <a:solidFill>
                  <a:srgbClr val="111111"/>
                </a:solidFill>
                <a:latin typeface="Arial"/>
                <a:ea typeface="Arial"/>
                <a:cs typeface="Arial"/>
              </a:defRPr>
            </a:lvl7pPr>
            <a:lvl8pPr algn="l">
              <a:defRPr sz="2175" b="1">
                <a:solidFill>
                  <a:srgbClr val="111111"/>
                </a:solidFill>
                <a:latin typeface="Arial"/>
                <a:ea typeface="Arial"/>
                <a:cs typeface="Arial"/>
              </a:defRPr>
            </a:lvl8pPr>
            <a:lvl9pPr algn="l">
              <a:defRPr sz="2175" b="1">
                <a:solidFill>
                  <a:srgbClr val="111111"/>
                </a:solidFill>
                <a:latin typeface="Arial"/>
                <a:ea typeface="Arial"/>
                <a:cs typeface="Arial"/>
              </a:defRPr>
            </a:lvl9pPr>
          </a:lstStyle>
          <a:p xmlns:a="http://schemas.openxmlformats.org/drawingml/2006/main">
            <a:pPr algn="l">
              <a:defRPr sz="2175" b="1">
                <a:solidFill>
                  <a:srgbClr val="111111"/>
                </a:solidFill>
                <a:latin typeface="Arial"/>
                <a:ea typeface="Arial"/>
                <a:cs typeface="Arial"/>
              </a:defRPr>
            </a:pPr>
            <a:r>
              <a:rPr sz="2175" b="1">
                <a:solidFill>
                  <a:srgbClr val="111111"/>
                </a:solidFill>
                <a:latin typeface="Arial"/>
                <a:ea typeface="Arial"/>
                <a:cs typeface="Arial"/>
              </a:rPr>
              <a:t>Builders</a:t>
            </a:r>
          </a:p>
        </p:txBody>
      </p:sp>
      <p:sp>
        <p:nvSpPr>
          <p:cNvPr id="4" name="">
            <a:extLst xmlns:a="http://schemas.openxmlformats.org/drawingml/2006/main">
              <a:ext uri="{FF2B5EF4-FFF2-40B4-BE49-F238E27FC236}">
                <a16:creationId xmlns:a16="http://schemas.microsoft.com/office/drawing/2014/main" id="{595E8BA2-7250-48B7-B09E-C731A8D4D3E5}"/>
              </a:ext>
            </a:extLst>
          </p:cNvPr>
          <p:cNvSpPr>
            <a:spLocks xmlns:a="http://schemas.openxmlformats.org/drawingml/2006/main" noGrp="1"/>
          </p:cNvSpPr>
          <p:nvPr/>
        </p:nvSpPr>
        <p:spPr>
          <a:xfrm xmlns:a="http://schemas.openxmlformats.org/drawingml/2006/main">
            <a:off x="762000" y="2857500"/>
            <a:ext cx="32385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13B43A49-08A2-401A-B4E7-40EA04983E58}"/>
              </a:ext>
            </a:extLst>
          </p:cNvPr>
          <p:cNvSpPr>
            <a:spLocks xmlns:a="http://schemas.openxmlformats.org/drawingml/2006/main" noGrp="1"/>
          </p:cNvSpPr>
          <p:nvPr/>
        </p:nvSpPr>
        <p:spPr>
          <a:xfrm xmlns:a="http://schemas.openxmlformats.org/drawingml/2006/main">
            <a:off x="762000" y="3124200"/>
            <a:ext cx="3238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0">
                <a:solidFill>
                  <a:srgbClr val="111111"/>
                </a:solidFill>
                <a:latin typeface="Arial"/>
                <a:ea typeface="Arial"/>
                <a:cs typeface="Arial"/>
              </a:defRPr>
            </a:defPPr>
            <a:lvl1pPr algn="l">
              <a:defRPr sz="1875" b="0">
                <a:solidFill>
                  <a:srgbClr val="111111"/>
                </a:solidFill>
                <a:latin typeface="Arial"/>
                <a:ea typeface="Arial"/>
                <a:cs typeface="Arial"/>
              </a:defRPr>
            </a:lvl1pPr>
            <a:lvl2pPr algn="l">
              <a:defRPr sz="1875" b="0">
                <a:solidFill>
                  <a:srgbClr val="111111"/>
                </a:solidFill>
                <a:latin typeface="Arial"/>
                <a:ea typeface="Arial"/>
                <a:cs typeface="Arial"/>
              </a:defRPr>
            </a:lvl2pPr>
            <a:lvl3pPr algn="l">
              <a:defRPr sz="1875" b="0">
                <a:solidFill>
                  <a:srgbClr val="111111"/>
                </a:solidFill>
                <a:latin typeface="Arial"/>
                <a:ea typeface="Arial"/>
                <a:cs typeface="Arial"/>
              </a:defRPr>
            </a:lvl3pPr>
            <a:lvl4pPr algn="l">
              <a:defRPr sz="1875" b="0">
                <a:solidFill>
                  <a:srgbClr val="111111"/>
                </a:solidFill>
                <a:latin typeface="Arial"/>
                <a:ea typeface="Arial"/>
                <a:cs typeface="Arial"/>
              </a:defRPr>
            </a:lvl4pPr>
            <a:lvl5pPr algn="l">
              <a:defRPr sz="1875" b="0">
                <a:solidFill>
                  <a:srgbClr val="111111"/>
                </a:solidFill>
                <a:latin typeface="Arial"/>
                <a:ea typeface="Arial"/>
                <a:cs typeface="Arial"/>
              </a:defRPr>
            </a:lvl5pPr>
            <a:lvl6pPr algn="l">
              <a:defRPr sz="1875" b="0">
                <a:solidFill>
                  <a:srgbClr val="111111"/>
                </a:solidFill>
                <a:latin typeface="Arial"/>
                <a:ea typeface="Arial"/>
                <a:cs typeface="Arial"/>
              </a:defRPr>
            </a:lvl6pPr>
            <a:lvl7pPr algn="l">
              <a:defRPr sz="1875" b="0">
                <a:solidFill>
                  <a:srgbClr val="111111"/>
                </a:solidFill>
                <a:latin typeface="Arial"/>
                <a:ea typeface="Arial"/>
                <a:cs typeface="Arial"/>
              </a:defRPr>
            </a:lvl7pPr>
            <a:lvl8pPr algn="l">
              <a:defRPr sz="1875" b="0">
                <a:solidFill>
                  <a:srgbClr val="111111"/>
                </a:solidFill>
                <a:latin typeface="Arial"/>
                <a:ea typeface="Arial"/>
                <a:cs typeface="Arial"/>
              </a:defRPr>
            </a:lvl8pPr>
            <a:lvl9pPr algn="l">
              <a:defRPr sz="1875" b="0">
                <a:solidFill>
                  <a:srgbClr val="111111"/>
                </a:solidFill>
                <a:latin typeface="Arial"/>
                <a:ea typeface="Arial"/>
                <a:cs typeface="Arial"/>
              </a:defRPr>
            </a:lvl9pPr>
          </a:lstStyle>
          <a:p xmlns:a="http://schemas.openxmlformats.org/drawingml/2006/main">
            <a:pPr algn="l">
              <a:defRPr sz="1875" b="0">
                <a:solidFill>
                  <a:srgbClr val="111111"/>
                </a:solidFill>
                <a:latin typeface="Arial"/>
                <a:ea typeface="Arial"/>
                <a:cs typeface="Arial"/>
              </a:defRPr>
            </a:pPr>
            <a:r>
              <a:rPr sz="1875" b="0">
                <a:solidFill>
                  <a:srgbClr val="111111"/>
                </a:solidFill>
                <a:latin typeface="Arial"/>
                <a:ea typeface="Arial"/>
                <a:cs typeface="Arial"/>
              </a:rPr>
              <a:t>Staff authenticate to Console / workspaces.</a:t>
            </a:r>
          </a:p>
        </p:txBody>
      </p:sp>
      <p:sp>
        <p:nvSpPr>
          <p:cNvPr id="6" name="">
            <a:extLst xmlns:a="http://schemas.openxmlformats.org/drawingml/2006/main">
              <a:ext uri="{FF2B5EF4-FFF2-40B4-BE49-F238E27FC236}">
                <a16:creationId xmlns:a16="http://schemas.microsoft.com/office/drawing/2014/main" id="{CA1B0AE2-AD71-431A-9DD2-2B949DA128F5}"/>
              </a:ext>
            </a:extLst>
          </p:cNvPr>
          <p:cNvSpPr>
            <a:spLocks xmlns:a="http://schemas.openxmlformats.org/drawingml/2006/main" noGrp="1"/>
          </p:cNvSpPr>
          <p:nvPr/>
        </p:nvSpPr>
        <p:spPr>
          <a:xfrm xmlns:a="http://schemas.openxmlformats.org/drawingml/2006/main">
            <a:off x="762000" y="4429125"/>
            <a:ext cx="32385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555555"/>
                </a:solidFill>
                <a:latin typeface="Arial"/>
                <a:ea typeface="Arial"/>
                <a:cs typeface="Arial"/>
              </a:defRPr>
            </a:defPPr>
            <a:lvl1pPr algn="l">
              <a:defRPr sz="1725" b="0">
                <a:solidFill>
                  <a:srgbClr val="555555"/>
                </a:solidFill>
                <a:latin typeface="Arial"/>
                <a:ea typeface="Arial"/>
                <a:cs typeface="Arial"/>
              </a:defRPr>
            </a:lvl1pPr>
            <a:lvl2pPr algn="l">
              <a:defRPr sz="1725" b="0">
                <a:solidFill>
                  <a:srgbClr val="555555"/>
                </a:solidFill>
                <a:latin typeface="Arial"/>
                <a:ea typeface="Arial"/>
                <a:cs typeface="Arial"/>
              </a:defRPr>
            </a:lvl2pPr>
            <a:lvl3pPr algn="l">
              <a:defRPr sz="1725" b="0">
                <a:solidFill>
                  <a:srgbClr val="555555"/>
                </a:solidFill>
                <a:latin typeface="Arial"/>
                <a:ea typeface="Arial"/>
                <a:cs typeface="Arial"/>
              </a:defRPr>
            </a:lvl3pPr>
            <a:lvl4pPr algn="l">
              <a:defRPr sz="1725" b="0">
                <a:solidFill>
                  <a:srgbClr val="555555"/>
                </a:solidFill>
                <a:latin typeface="Arial"/>
                <a:ea typeface="Arial"/>
                <a:cs typeface="Arial"/>
              </a:defRPr>
            </a:lvl4pPr>
            <a:lvl5pPr algn="l">
              <a:defRPr sz="1725" b="0">
                <a:solidFill>
                  <a:srgbClr val="555555"/>
                </a:solidFill>
                <a:latin typeface="Arial"/>
                <a:ea typeface="Arial"/>
                <a:cs typeface="Arial"/>
              </a:defRPr>
            </a:lvl5pPr>
            <a:lvl6pPr algn="l">
              <a:defRPr sz="1725" b="0">
                <a:solidFill>
                  <a:srgbClr val="555555"/>
                </a:solidFill>
                <a:latin typeface="Arial"/>
                <a:ea typeface="Arial"/>
                <a:cs typeface="Arial"/>
              </a:defRPr>
            </a:lvl6pPr>
            <a:lvl7pPr algn="l">
              <a:defRPr sz="1725" b="0">
                <a:solidFill>
                  <a:srgbClr val="555555"/>
                </a:solidFill>
                <a:latin typeface="Arial"/>
                <a:ea typeface="Arial"/>
                <a:cs typeface="Arial"/>
              </a:defRPr>
            </a:lvl7pPr>
            <a:lvl8pPr algn="l">
              <a:defRPr sz="1725" b="0">
                <a:solidFill>
                  <a:srgbClr val="555555"/>
                </a:solidFill>
                <a:latin typeface="Arial"/>
                <a:ea typeface="Arial"/>
                <a:cs typeface="Arial"/>
              </a:defRPr>
            </a:lvl8pPr>
            <a:lvl9pPr algn="l">
              <a:defRPr sz="1725" b="0">
                <a:solidFill>
                  <a:srgbClr val="555555"/>
                </a:solidFill>
                <a:latin typeface="Arial"/>
                <a:ea typeface="Arial"/>
                <a:cs typeface="Arial"/>
              </a:defRPr>
            </a:lvl9pPr>
          </a:lstStyle>
          <a:p xmlns:a="http://schemas.openxmlformats.org/drawingml/2006/main">
            <a:pPr algn="l">
              <a:defRPr sz="1725" b="0">
                <a:solidFill>
                  <a:srgbClr val="555555"/>
                </a:solidFill>
                <a:latin typeface="Arial"/>
                <a:ea typeface="Arial"/>
                <a:cs typeface="Arial"/>
              </a:defRPr>
            </a:pPr>
            <a:r>
              <a:rPr sz="1725" b="0">
                <a:solidFill>
                  <a:srgbClr val="555555"/>
                </a:solidFill>
                <a:latin typeface="Arial"/>
                <a:ea typeface="Arial"/>
                <a:cs typeface="Arial"/>
              </a:rPr>
              <a:t>Assign workspace and resource permissions.</a:t>
            </a:r>
          </a:p>
        </p:txBody>
      </p:sp>
      <p:sp>
        <p:nvSpPr>
          <p:cNvPr id="7" name="">
            <a:extLst xmlns:a="http://schemas.openxmlformats.org/drawingml/2006/main">
              <a:ext uri="{FF2B5EF4-FFF2-40B4-BE49-F238E27FC236}">
                <a16:creationId xmlns:a16="http://schemas.microsoft.com/office/drawing/2014/main" id="{82A64ADD-916D-4C01-A9C3-3B702DC33EAA}"/>
              </a:ext>
            </a:extLst>
          </p:cNvPr>
          <p:cNvSpPr>
            <a:spLocks xmlns:a="http://schemas.openxmlformats.org/drawingml/2006/main" noGrp="1"/>
          </p:cNvSpPr>
          <p:nvPr/>
        </p:nvSpPr>
        <p:spPr>
          <a:xfrm xmlns:a="http://schemas.openxmlformats.org/drawingml/2006/main">
            <a:off x="4476750" y="2095500"/>
            <a:ext cx="323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1">
                <a:solidFill>
                  <a:srgbClr val="111111"/>
                </a:solidFill>
                <a:latin typeface="Arial"/>
                <a:ea typeface="Arial"/>
                <a:cs typeface="Arial"/>
              </a:defRPr>
            </a:defPPr>
            <a:lvl1pPr algn="l">
              <a:defRPr sz="2175" b="1">
                <a:solidFill>
                  <a:srgbClr val="111111"/>
                </a:solidFill>
                <a:latin typeface="Arial"/>
                <a:ea typeface="Arial"/>
                <a:cs typeface="Arial"/>
              </a:defRPr>
            </a:lvl1pPr>
            <a:lvl2pPr algn="l">
              <a:defRPr sz="2175" b="1">
                <a:solidFill>
                  <a:srgbClr val="111111"/>
                </a:solidFill>
                <a:latin typeface="Arial"/>
                <a:ea typeface="Arial"/>
                <a:cs typeface="Arial"/>
              </a:defRPr>
            </a:lvl2pPr>
            <a:lvl3pPr algn="l">
              <a:defRPr sz="2175" b="1">
                <a:solidFill>
                  <a:srgbClr val="111111"/>
                </a:solidFill>
                <a:latin typeface="Arial"/>
                <a:ea typeface="Arial"/>
                <a:cs typeface="Arial"/>
              </a:defRPr>
            </a:lvl3pPr>
            <a:lvl4pPr algn="l">
              <a:defRPr sz="2175" b="1">
                <a:solidFill>
                  <a:srgbClr val="111111"/>
                </a:solidFill>
                <a:latin typeface="Arial"/>
                <a:ea typeface="Arial"/>
                <a:cs typeface="Arial"/>
              </a:defRPr>
            </a:lvl4pPr>
            <a:lvl5pPr algn="l">
              <a:defRPr sz="2175" b="1">
                <a:solidFill>
                  <a:srgbClr val="111111"/>
                </a:solidFill>
                <a:latin typeface="Arial"/>
                <a:ea typeface="Arial"/>
                <a:cs typeface="Arial"/>
              </a:defRPr>
            </a:lvl5pPr>
            <a:lvl6pPr algn="l">
              <a:defRPr sz="2175" b="1">
                <a:solidFill>
                  <a:srgbClr val="111111"/>
                </a:solidFill>
                <a:latin typeface="Arial"/>
                <a:ea typeface="Arial"/>
                <a:cs typeface="Arial"/>
              </a:defRPr>
            </a:lvl6pPr>
            <a:lvl7pPr algn="l">
              <a:defRPr sz="2175" b="1">
                <a:solidFill>
                  <a:srgbClr val="111111"/>
                </a:solidFill>
                <a:latin typeface="Arial"/>
                <a:ea typeface="Arial"/>
                <a:cs typeface="Arial"/>
              </a:defRPr>
            </a:lvl7pPr>
            <a:lvl8pPr algn="l">
              <a:defRPr sz="2175" b="1">
                <a:solidFill>
                  <a:srgbClr val="111111"/>
                </a:solidFill>
                <a:latin typeface="Arial"/>
                <a:ea typeface="Arial"/>
                <a:cs typeface="Arial"/>
              </a:defRPr>
            </a:lvl8pPr>
            <a:lvl9pPr algn="l">
              <a:defRPr sz="2175" b="1">
                <a:solidFill>
                  <a:srgbClr val="111111"/>
                </a:solidFill>
                <a:latin typeface="Arial"/>
                <a:ea typeface="Arial"/>
                <a:cs typeface="Arial"/>
              </a:defRPr>
            </a:lvl9pPr>
          </a:lstStyle>
          <a:p xmlns:a="http://schemas.openxmlformats.org/drawingml/2006/main">
            <a:pPr algn="l">
              <a:defRPr sz="2175" b="1">
                <a:solidFill>
                  <a:srgbClr val="111111"/>
                </a:solidFill>
                <a:latin typeface="Arial"/>
                <a:ea typeface="Arial"/>
                <a:cs typeface="Arial"/>
              </a:defRPr>
            </a:pPr>
            <a:r>
              <a:rPr sz="2175" b="1">
                <a:solidFill>
                  <a:srgbClr val="111111"/>
                </a:solidFill>
                <a:latin typeface="Arial"/>
                <a:ea typeface="Arial"/>
                <a:cs typeface="Arial"/>
              </a:rPr>
              <a:t>Application users</a:t>
            </a:r>
          </a:p>
        </p:txBody>
      </p:sp>
      <p:sp>
        <p:nvSpPr>
          <p:cNvPr id="8" name="">
            <a:extLst xmlns:a="http://schemas.openxmlformats.org/drawingml/2006/main">
              <a:ext uri="{FF2B5EF4-FFF2-40B4-BE49-F238E27FC236}">
                <a16:creationId xmlns:a16="http://schemas.microsoft.com/office/drawing/2014/main" id="{165E85D6-408C-4D49-824D-70F46A86C70E}"/>
              </a:ext>
            </a:extLst>
          </p:cNvPr>
          <p:cNvSpPr>
            <a:spLocks xmlns:a="http://schemas.openxmlformats.org/drawingml/2006/main" noGrp="1"/>
          </p:cNvSpPr>
          <p:nvPr/>
        </p:nvSpPr>
        <p:spPr>
          <a:xfrm xmlns:a="http://schemas.openxmlformats.org/drawingml/2006/main">
            <a:off x="4476750" y="2857500"/>
            <a:ext cx="32385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10FC8D88-B245-4D04-A535-778A1C18A325}"/>
              </a:ext>
            </a:extLst>
          </p:cNvPr>
          <p:cNvSpPr>
            <a:spLocks xmlns:a="http://schemas.openxmlformats.org/drawingml/2006/main" noGrp="1"/>
          </p:cNvSpPr>
          <p:nvPr/>
        </p:nvSpPr>
        <p:spPr>
          <a:xfrm xmlns:a="http://schemas.openxmlformats.org/drawingml/2006/main">
            <a:off x="4476750" y="3124200"/>
            <a:ext cx="3238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0">
                <a:solidFill>
                  <a:srgbClr val="111111"/>
                </a:solidFill>
                <a:latin typeface="Arial"/>
                <a:ea typeface="Arial"/>
                <a:cs typeface="Arial"/>
              </a:defRPr>
            </a:defPPr>
            <a:lvl1pPr algn="l">
              <a:defRPr sz="1875" b="0">
                <a:solidFill>
                  <a:srgbClr val="111111"/>
                </a:solidFill>
                <a:latin typeface="Arial"/>
                <a:ea typeface="Arial"/>
                <a:cs typeface="Arial"/>
              </a:defRPr>
            </a:lvl1pPr>
            <a:lvl2pPr algn="l">
              <a:defRPr sz="1875" b="0">
                <a:solidFill>
                  <a:srgbClr val="111111"/>
                </a:solidFill>
                <a:latin typeface="Arial"/>
                <a:ea typeface="Arial"/>
                <a:cs typeface="Arial"/>
              </a:defRPr>
            </a:lvl2pPr>
            <a:lvl3pPr algn="l">
              <a:defRPr sz="1875" b="0">
                <a:solidFill>
                  <a:srgbClr val="111111"/>
                </a:solidFill>
                <a:latin typeface="Arial"/>
                <a:ea typeface="Arial"/>
                <a:cs typeface="Arial"/>
              </a:defRPr>
            </a:lvl3pPr>
            <a:lvl4pPr algn="l">
              <a:defRPr sz="1875" b="0">
                <a:solidFill>
                  <a:srgbClr val="111111"/>
                </a:solidFill>
                <a:latin typeface="Arial"/>
                <a:ea typeface="Arial"/>
                <a:cs typeface="Arial"/>
              </a:defRPr>
            </a:lvl4pPr>
            <a:lvl5pPr algn="l">
              <a:defRPr sz="1875" b="0">
                <a:solidFill>
                  <a:srgbClr val="111111"/>
                </a:solidFill>
                <a:latin typeface="Arial"/>
                <a:ea typeface="Arial"/>
                <a:cs typeface="Arial"/>
              </a:defRPr>
            </a:lvl5pPr>
            <a:lvl6pPr algn="l">
              <a:defRPr sz="1875" b="0">
                <a:solidFill>
                  <a:srgbClr val="111111"/>
                </a:solidFill>
                <a:latin typeface="Arial"/>
                <a:ea typeface="Arial"/>
                <a:cs typeface="Arial"/>
              </a:defRPr>
            </a:lvl6pPr>
            <a:lvl7pPr algn="l">
              <a:defRPr sz="1875" b="0">
                <a:solidFill>
                  <a:srgbClr val="111111"/>
                </a:solidFill>
                <a:latin typeface="Arial"/>
                <a:ea typeface="Arial"/>
                <a:cs typeface="Arial"/>
              </a:defRPr>
            </a:lvl7pPr>
            <a:lvl8pPr algn="l">
              <a:defRPr sz="1875" b="0">
                <a:solidFill>
                  <a:srgbClr val="111111"/>
                </a:solidFill>
                <a:latin typeface="Arial"/>
                <a:ea typeface="Arial"/>
                <a:cs typeface="Arial"/>
              </a:defRPr>
            </a:lvl8pPr>
            <a:lvl9pPr algn="l">
              <a:defRPr sz="1875" b="0">
                <a:solidFill>
                  <a:srgbClr val="111111"/>
                </a:solidFill>
                <a:latin typeface="Arial"/>
                <a:ea typeface="Arial"/>
                <a:cs typeface="Arial"/>
              </a:defRPr>
            </a:lvl9pPr>
          </a:lstStyle>
          <a:p xmlns:a="http://schemas.openxmlformats.org/drawingml/2006/main">
            <a:pPr algn="l">
              <a:defRPr sz="1875" b="0">
                <a:solidFill>
                  <a:srgbClr val="111111"/>
                </a:solidFill>
                <a:latin typeface="Arial"/>
                <a:ea typeface="Arial"/>
                <a:cs typeface="Arial"/>
              </a:defRPr>
            </a:pPr>
            <a:r>
              <a:rPr sz="1875" b="0">
                <a:solidFill>
                  <a:srgbClr val="111111"/>
                </a:solidFill>
                <a:latin typeface="Arial"/>
                <a:ea typeface="Arial"/>
                <a:cs typeface="Arial"/>
              </a:rPr>
              <a:t>Students authenticate to a published application.</a:t>
            </a:r>
          </a:p>
        </p:txBody>
      </p:sp>
      <p:sp>
        <p:nvSpPr>
          <p:cNvPr id="10" name="">
            <a:extLst xmlns:a="http://schemas.openxmlformats.org/drawingml/2006/main">
              <a:ext uri="{FF2B5EF4-FFF2-40B4-BE49-F238E27FC236}">
                <a16:creationId xmlns:a16="http://schemas.microsoft.com/office/drawing/2014/main" id="{3FCF4791-571A-4852-84F9-70272AD79D21}"/>
              </a:ext>
            </a:extLst>
          </p:cNvPr>
          <p:cNvSpPr>
            <a:spLocks xmlns:a="http://schemas.openxmlformats.org/drawingml/2006/main" noGrp="1"/>
          </p:cNvSpPr>
          <p:nvPr/>
        </p:nvSpPr>
        <p:spPr>
          <a:xfrm xmlns:a="http://schemas.openxmlformats.org/drawingml/2006/main">
            <a:off x="4476750" y="4429125"/>
            <a:ext cx="32385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555555"/>
                </a:solidFill>
                <a:latin typeface="Arial"/>
                <a:ea typeface="Arial"/>
                <a:cs typeface="Arial"/>
              </a:defRPr>
            </a:defPPr>
            <a:lvl1pPr algn="l">
              <a:defRPr sz="1725" b="0">
                <a:solidFill>
                  <a:srgbClr val="555555"/>
                </a:solidFill>
                <a:latin typeface="Arial"/>
                <a:ea typeface="Arial"/>
                <a:cs typeface="Arial"/>
              </a:defRPr>
            </a:lvl1pPr>
            <a:lvl2pPr algn="l">
              <a:defRPr sz="1725" b="0">
                <a:solidFill>
                  <a:srgbClr val="555555"/>
                </a:solidFill>
                <a:latin typeface="Arial"/>
                <a:ea typeface="Arial"/>
                <a:cs typeface="Arial"/>
              </a:defRPr>
            </a:lvl2pPr>
            <a:lvl3pPr algn="l">
              <a:defRPr sz="1725" b="0">
                <a:solidFill>
                  <a:srgbClr val="555555"/>
                </a:solidFill>
                <a:latin typeface="Arial"/>
                <a:ea typeface="Arial"/>
                <a:cs typeface="Arial"/>
              </a:defRPr>
            </a:lvl3pPr>
            <a:lvl4pPr algn="l">
              <a:defRPr sz="1725" b="0">
                <a:solidFill>
                  <a:srgbClr val="555555"/>
                </a:solidFill>
                <a:latin typeface="Arial"/>
                <a:ea typeface="Arial"/>
                <a:cs typeface="Arial"/>
              </a:defRPr>
            </a:lvl4pPr>
            <a:lvl5pPr algn="l">
              <a:defRPr sz="1725" b="0">
                <a:solidFill>
                  <a:srgbClr val="555555"/>
                </a:solidFill>
                <a:latin typeface="Arial"/>
                <a:ea typeface="Arial"/>
                <a:cs typeface="Arial"/>
              </a:defRPr>
            </a:lvl5pPr>
            <a:lvl6pPr algn="l">
              <a:defRPr sz="1725" b="0">
                <a:solidFill>
                  <a:srgbClr val="555555"/>
                </a:solidFill>
                <a:latin typeface="Arial"/>
                <a:ea typeface="Arial"/>
                <a:cs typeface="Arial"/>
              </a:defRPr>
            </a:lvl6pPr>
            <a:lvl7pPr algn="l">
              <a:defRPr sz="1725" b="0">
                <a:solidFill>
                  <a:srgbClr val="555555"/>
                </a:solidFill>
                <a:latin typeface="Arial"/>
                <a:ea typeface="Arial"/>
                <a:cs typeface="Arial"/>
              </a:defRPr>
            </a:lvl7pPr>
            <a:lvl8pPr algn="l">
              <a:defRPr sz="1725" b="0">
                <a:solidFill>
                  <a:srgbClr val="555555"/>
                </a:solidFill>
                <a:latin typeface="Arial"/>
                <a:ea typeface="Arial"/>
                <a:cs typeface="Arial"/>
              </a:defRPr>
            </a:lvl8pPr>
            <a:lvl9pPr algn="l">
              <a:defRPr sz="1725" b="0">
                <a:solidFill>
                  <a:srgbClr val="555555"/>
                </a:solidFill>
                <a:latin typeface="Arial"/>
                <a:ea typeface="Arial"/>
                <a:cs typeface="Arial"/>
              </a:defRPr>
            </a:lvl9pPr>
          </a:lstStyle>
          <a:p xmlns:a="http://schemas.openxmlformats.org/drawingml/2006/main">
            <a:pPr algn="l">
              <a:defRPr sz="1725" b="0">
                <a:solidFill>
                  <a:srgbClr val="555555"/>
                </a:solidFill>
                <a:latin typeface="Arial"/>
                <a:ea typeface="Arial"/>
                <a:cs typeface="Arial"/>
              </a:defRPr>
            </a:pPr>
            <a:r>
              <a:rPr sz="1725" b="0">
                <a:solidFill>
                  <a:srgbClr val="555555"/>
                </a:solidFill>
                <a:latin typeface="Arial"/>
                <a:ea typeface="Arial"/>
                <a:cs typeface="Arial"/>
              </a:rPr>
              <a:t>Apply course audience and data-access rules.</a:t>
            </a:r>
          </a:p>
        </p:txBody>
      </p:sp>
      <p:sp>
        <p:nvSpPr>
          <p:cNvPr id="11" name="">
            <a:extLst xmlns:a="http://schemas.openxmlformats.org/drawingml/2006/main">
              <a:ext uri="{FF2B5EF4-FFF2-40B4-BE49-F238E27FC236}">
                <a16:creationId xmlns:a16="http://schemas.microsoft.com/office/drawing/2014/main" id="{BFB2B259-7990-4A2C-B093-DC4CDE00E019}"/>
              </a:ext>
            </a:extLst>
          </p:cNvPr>
          <p:cNvSpPr>
            <a:spLocks xmlns:a="http://schemas.openxmlformats.org/drawingml/2006/main" noGrp="1"/>
          </p:cNvSpPr>
          <p:nvPr/>
        </p:nvSpPr>
        <p:spPr>
          <a:xfrm xmlns:a="http://schemas.openxmlformats.org/drawingml/2006/main">
            <a:off x="8191500" y="2095500"/>
            <a:ext cx="323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1">
                <a:solidFill>
                  <a:srgbClr val="111111"/>
                </a:solidFill>
                <a:latin typeface="Arial"/>
                <a:ea typeface="Arial"/>
                <a:cs typeface="Arial"/>
              </a:defRPr>
            </a:defPPr>
            <a:lvl1pPr algn="l">
              <a:defRPr sz="2175" b="1">
                <a:solidFill>
                  <a:srgbClr val="111111"/>
                </a:solidFill>
                <a:latin typeface="Arial"/>
                <a:ea typeface="Arial"/>
                <a:cs typeface="Arial"/>
              </a:defRPr>
            </a:lvl1pPr>
            <a:lvl2pPr algn="l">
              <a:defRPr sz="2175" b="1">
                <a:solidFill>
                  <a:srgbClr val="111111"/>
                </a:solidFill>
                <a:latin typeface="Arial"/>
                <a:ea typeface="Arial"/>
                <a:cs typeface="Arial"/>
              </a:defRPr>
            </a:lvl2pPr>
            <a:lvl3pPr algn="l">
              <a:defRPr sz="2175" b="1">
                <a:solidFill>
                  <a:srgbClr val="111111"/>
                </a:solidFill>
                <a:latin typeface="Arial"/>
                <a:ea typeface="Arial"/>
                <a:cs typeface="Arial"/>
              </a:defRPr>
            </a:lvl3pPr>
            <a:lvl4pPr algn="l">
              <a:defRPr sz="2175" b="1">
                <a:solidFill>
                  <a:srgbClr val="111111"/>
                </a:solidFill>
                <a:latin typeface="Arial"/>
                <a:ea typeface="Arial"/>
                <a:cs typeface="Arial"/>
              </a:defRPr>
            </a:lvl4pPr>
            <a:lvl5pPr algn="l">
              <a:defRPr sz="2175" b="1">
                <a:solidFill>
                  <a:srgbClr val="111111"/>
                </a:solidFill>
                <a:latin typeface="Arial"/>
                <a:ea typeface="Arial"/>
                <a:cs typeface="Arial"/>
              </a:defRPr>
            </a:lvl5pPr>
            <a:lvl6pPr algn="l">
              <a:defRPr sz="2175" b="1">
                <a:solidFill>
                  <a:srgbClr val="111111"/>
                </a:solidFill>
                <a:latin typeface="Arial"/>
                <a:ea typeface="Arial"/>
                <a:cs typeface="Arial"/>
              </a:defRPr>
            </a:lvl6pPr>
            <a:lvl7pPr algn="l">
              <a:defRPr sz="2175" b="1">
                <a:solidFill>
                  <a:srgbClr val="111111"/>
                </a:solidFill>
                <a:latin typeface="Arial"/>
                <a:ea typeface="Arial"/>
                <a:cs typeface="Arial"/>
              </a:defRPr>
            </a:lvl7pPr>
            <a:lvl8pPr algn="l">
              <a:defRPr sz="2175" b="1">
                <a:solidFill>
                  <a:srgbClr val="111111"/>
                </a:solidFill>
                <a:latin typeface="Arial"/>
                <a:ea typeface="Arial"/>
                <a:cs typeface="Arial"/>
              </a:defRPr>
            </a:lvl8pPr>
            <a:lvl9pPr algn="l">
              <a:defRPr sz="2175" b="1">
                <a:solidFill>
                  <a:srgbClr val="111111"/>
                </a:solidFill>
                <a:latin typeface="Arial"/>
                <a:ea typeface="Arial"/>
                <a:cs typeface="Arial"/>
              </a:defRPr>
            </a:lvl9pPr>
          </a:lstStyle>
          <a:p xmlns:a="http://schemas.openxmlformats.org/drawingml/2006/main">
            <a:pPr algn="l">
              <a:defRPr sz="2175" b="1">
                <a:solidFill>
                  <a:srgbClr val="111111"/>
                </a:solidFill>
                <a:latin typeface="Arial"/>
                <a:ea typeface="Arial"/>
                <a:cs typeface="Arial"/>
              </a:defRPr>
            </a:pPr>
            <a:r>
              <a:rPr sz="2175" b="1">
                <a:solidFill>
                  <a:srgbClr val="111111"/>
                </a:solidFill>
                <a:latin typeface="Arial"/>
                <a:ea typeface="Arial"/>
                <a:cs typeface="Arial"/>
              </a:rPr>
              <a:t>Service API callers</a:t>
            </a:r>
          </a:p>
        </p:txBody>
      </p:sp>
      <p:sp>
        <p:nvSpPr>
          <p:cNvPr id="12" name="">
            <a:extLst xmlns:a="http://schemas.openxmlformats.org/drawingml/2006/main">
              <a:ext uri="{FF2B5EF4-FFF2-40B4-BE49-F238E27FC236}">
                <a16:creationId xmlns:a16="http://schemas.microsoft.com/office/drawing/2014/main" id="{B4705228-810D-4DD4-927D-AB686F6D2569}"/>
              </a:ext>
            </a:extLst>
          </p:cNvPr>
          <p:cNvSpPr>
            <a:spLocks xmlns:a="http://schemas.openxmlformats.org/drawingml/2006/main" noGrp="1"/>
          </p:cNvSpPr>
          <p:nvPr/>
        </p:nvSpPr>
        <p:spPr>
          <a:xfrm xmlns:a="http://schemas.openxmlformats.org/drawingml/2006/main">
            <a:off x="8191500" y="2857500"/>
            <a:ext cx="32385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CF07374D-D7A4-419D-8C34-DC8721E6C428}"/>
              </a:ext>
            </a:extLst>
          </p:cNvPr>
          <p:cNvSpPr>
            <a:spLocks xmlns:a="http://schemas.openxmlformats.org/drawingml/2006/main" noGrp="1"/>
          </p:cNvSpPr>
          <p:nvPr/>
        </p:nvSpPr>
        <p:spPr>
          <a:xfrm xmlns:a="http://schemas.openxmlformats.org/drawingml/2006/main">
            <a:off x="8191500" y="3124200"/>
            <a:ext cx="3238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0">
                <a:solidFill>
                  <a:srgbClr val="111111"/>
                </a:solidFill>
                <a:latin typeface="Arial"/>
                <a:ea typeface="Arial"/>
                <a:cs typeface="Arial"/>
              </a:defRPr>
            </a:defPPr>
            <a:lvl1pPr algn="l">
              <a:defRPr sz="1875" b="0">
                <a:solidFill>
                  <a:srgbClr val="111111"/>
                </a:solidFill>
                <a:latin typeface="Arial"/>
                <a:ea typeface="Arial"/>
                <a:cs typeface="Arial"/>
              </a:defRPr>
            </a:lvl1pPr>
            <a:lvl2pPr algn="l">
              <a:defRPr sz="1875" b="0">
                <a:solidFill>
                  <a:srgbClr val="111111"/>
                </a:solidFill>
                <a:latin typeface="Arial"/>
                <a:ea typeface="Arial"/>
                <a:cs typeface="Arial"/>
              </a:defRPr>
            </a:lvl2pPr>
            <a:lvl3pPr algn="l">
              <a:defRPr sz="1875" b="0">
                <a:solidFill>
                  <a:srgbClr val="111111"/>
                </a:solidFill>
                <a:latin typeface="Arial"/>
                <a:ea typeface="Arial"/>
                <a:cs typeface="Arial"/>
              </a:defRPr>
            </a:lvl3pPr>
            <a:lvl4pPr algn="l">
              <a:defRPr sz="1875" b="0">
                <a:solidFill>
                  <a:srgbClr val="111111"/>
                </a:solidFill>
                <a:latin typeface="Arial"/>
                <a:ea typeface="Arial"/>
                <a:cs typeface="Arial"/>
              </a:defRPr>
            </a:lvl4pPr>
            <a:lvl5pPr algn="l">
              <a:defRPr sz="1875" b="0">
                <a:solidFill>
                  <a:srgbClr val="111111"/>
                </a:solidFill>
                <a:latin typeface="Arial"/>
                <a:ea typeface="Arial"/>
                <a:cs typeface="Arial"/>
              </a:defRPr>
            </a:lvl5pPr>
            <a:lvl6pPr algn="l">
              <a:defRPr sz="1875" b="0">
                <a:solidFill>
                  <a:srgbClr val="111111"/>
                </a:solidFill>
                <a:latin typeface="Arial"/>
                <a:ea typeface="Arial"/>
                <a:cs typeface="Arial"/>
              </a:defRPr>
            </a:lvl6pPr>
            <a:lvl7pPr algn="l">
              <a:defRPr sz="1875" b="0">
                <a:solidFill>
                  <a:srgbClr val="111111"/>
                </a:solidFill>
                <a:latin typeface="Arial"/>
                <a:ea typeface="Arial"/>
                <a:cs typeface="Arial"/>
              </a:defRPr>
            </a:lvl7pPr>
            <a:lvl8pPr algn="l">
              <a:defRPr sz="1875" b="0">
                <a:solidFill>
                  <a:srgbClr val="111111"/>
                </a:solidFill>
                <a:latin typeface="Arial"/>
                <a:ea typeface="Arial"/>
                <a:cs typeface="Arial"/>
              </a:defRPr>
            </a:lvl8pPr>
            <a:lvl9pPr algn="l">
              <a:defRPr sz="1875" b="0">
                <a:solidFill>
                  <a:srgbClr val="111111"/>
                </a:solidFill>
                <a:latin typeface="Arial"/>
                <a:ea typeface="Arial"/>
                <a:cs typeface="Arial"/>
              </a:defRPr>
            </a:lvl9pPr>
          </a:lstStyle>
          <a:p xmlns:a="http://schemas.openxmlformats.org/drawingml/2006/main">
            <a:pPr algn="l">
              <a:defRPr sz="1875" b="0">
                <a:solidFill>
                  <a:srgbClr val="111111"/>
                </a:solidFill>
                <a:latin typeface="Arial"/>
                <a:ea typeface="Arial"/>
                <a:cs typeface="Arial"/>
              </a:defRPr>
            </a:pPr>
            <a:r>
              <a:rPr sz="1875" b="0">
                <a:solidFill>
                  <a:srgbClr val="111111"/>
                </a:solidFill>
                <a:latin typeface="Arial"/>
                <a:ea typeface="Arial"/>
                <a:cs typeface="Arial"/>
              </a:rPr>
              <a:t>A trusted campus backend authenticates the student.</a:t>
            </a:r>
          </a:p>
        </p:txBody>
      </p:sp>
      <p:sp>
        <p:nvSpPr>
          <p:cNvPr id="14" name="">
            <a:extLst xmlns:a="http://schemas.openxmlformats.org/drawingml/2006/main">
              <a:ext uri="{FF2B5EF4-FFF2-40B4-BE49-F238E27FC236}">
                <a16:creationId xmlns:a16="http://schemas.microsoft.com/office/drawing/2014/main" id="{D747740A-8EB8-49D9-A7A7-A7DCDFD1FDB8}"/>
              </a:ext>
            </a:extLst>
          </p:cNvPr>
          <p:cNvSpPr>
            <a:spLocks xmlns:a="http://schemas.openxmlformats.org/drawingml/2006/main" noGrp="1"/>
          </p:cNvSpPr>
          <p:nvPr/>
        </p:nvSpPr>
        <p:spPr>
          <a:xfrm xmlns:a="http://schemas.openxmlformats.org/drawingml/2006/main">
            <a:off x="8191500" y="4429125"/>
            <a:ext cx="32385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555555"/>
                </a:solidFill>
                <a:latin typeface="Arial"/>
                <a:ea typeface="Arial"/>
                <a:cs typeface="Arial"/>
              </a:defRPr>
            </a:defPPr>
            <a:lvl1pPr algn="l">
              <a:defRPr sz="1725" b="0">
                <a:solidFill>
                  <a:srgbClr val="555555"/>
                </a:solidFill>
                <a:latin typeface="Arial"/>
                <a:ea typeface="Arial"/>
                <a:cs typeface="Arial"/>
              </a:defRPr>
            </a:lvl1pPr>
            <a:lvl2pPr algn="l">
              <a:defRPr sz="1725" b="0">
                <a:solidFill>
                  <a:srgbClr val="555555"/>
                </a:solidFill>
                <a:latin typeface="Arial"/>
                <a:ea typeface="Arial"/>
                <a:cs typeface="Arial"/>
              </a:defRPr>
            </a:lvl2pPr>
            <a:lvl3pPr algn="l">
              <a:defRPr sz="1725" b="0">
                <a:solidFill>
                  <a:srgbClr val="555555"/>
                </a:solidFill>
                <a:latin typeface="Arial"/>
                <a:ea typeface="Arial"/>
                <a:cs typeface="Arial"/>
              </a:defRPr>
            </a:lvl3pPr>
            <a:lvl4pPr algn="l">
              <a:defRPr sz="1725" b="0">
                <a:solidFill>
                  <a:srgbClr val="555555"/>
                </a:solidFill>
                <a:latin typeface="Arial"/>
                <a:ea typeface="Arial"/>
                <a:cs typeface="Arial"/>
              </a:defRPr>
            </a:lvl4pPr>
            <a:lvl5pPr algn="l">
              <a:defRPr sz="1725" b="0">
                <a:solidFill>
                  <a:srgbClr val="555555"/>
                </a:solidFill>
                <a:latin typeface="Arial"/>
                <a:ea typeface="Arial"/>
                <a:cs typeface="Arial"/>
              </a:defRPr>
            </a:lvl5pPr>
            <a:lvl6pPr algn="l">
              <a:defRPr sz="1725" b="0">
                <a:solidFill>
                  <a:srgbClr val="555555"/>
                </a:solidFill>
                <a:latin typeface="Arial"/>
                <a:ea typeface="Arial"/>
                <a:cs typeface="Arial"/>
              </a:defRPr>
            </a:lvl6pPr>
            <a:lvl7pPr algn="l">
              <a:defRPr sz="1725" b="0">
                <a:solidFill>
                  <a:srgbClr val="555555"/>
                </a:solidFill>
                <a:latin typeface="Arial"/>
                <a:ea typeface="Arial"/>
                <a:cs typeface="Arial"/>
              </a:defRPr>
            </a:lvl7pPr>
            <a:lvl8pPr algn="l">
              <a:defRPr sz="1725" b="0">
                <a:solidFill>
                  <a:srgbClr val="555555"/>
                </a:solidFill>
                <a:latin typeface="Arial"/>
                <a:ea typeface="Arial"/>
                <a:cs typeface="Arial"/>
              </a:defRPr>
            </a:lvl8pPr>
            <a:lvl9pPr algn="l">
              <a:defRPr sz="1725" b="0">
                <a:solidFill>
                  <a:srgbClr val="555555"/>
                </a:solidFill>
                <a:latin typeface="Arial"/>
                <a:ea typeface="Arial"/>
                <a:cs typeface="Arial"/>
              </a:defRPr>
            </a:lvl9pPr>
          </a:lstStyle>
          <a:p xmlns:a="http://schemas.openxmlformats.org/drawingml/2006/main">
            <a:pPr algn="l">
              <a:defRPr sz="1725" b="0">
                <a:solidFill>
                  <a:srgbClr val="555555"/>
                </a:solidFill>
                <a:latin typeface="Arial"/>
                <a:ea typeface="Arial"/>
                <a:cs typeface="Arial"/>
              </a:defRPr>
            </a:pPr>
            <a:r>
              <a:rPr sz="1725" b="0">
                <a:solidFill>
                  <a:srgbClr val="555555"/>
                </a:solidFill>
                <a:latin typeface="Arial"/>
                <a:ea typeface="Arial"/>
                <a:cs typeface="Arial"/>
              </a:rPr>
              <a:t>Keep the app key server-side; pass authoritative identity.</a:t>
            </a:r>
          </a:p>
        </p:txBody>
      </p:sp>
      <p:sp>
        <p:nvSpPr>
          <p:cNvPr id="15" name="">
            <a:extLst xmlns:a="http://schemas.openxmlformats.org/drawingml/2006/main">
              <a:ext uri="{FF2B5EF4-FFF2-40B4-BE49-F238E27FC236}">
                <a16:creationId xmlns:a16="http://schemas.microsoft.com/office/drawing/2014/main" id="{FD0A86B8-37EF-40A0-B4D3-158CF6D200DA}"/>
              </a:ext>
            </a:extLst>
          </p:cNvPr>
          <p:cNvSpPr>
            <a:spLocks xmlns:a="http://schemas.openxmlformats.org/drawingml/2006/main" noGrp="1"/>
          </p:cNvSpPr>
          <p:nvPr/>
        </p:nvSpPr>
        <p:spPr>
          <a:xfrm xmlns:a="http://schemas.openxmlformats.org/drawingml/2006/main">
            <a:off x="762000" y="5534025"/>
            <a:ext cx="106680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5F413872-B6B1-4DBC-AE2C-9EEFF6F59455}"/>
              </a:ext>
            </a:extLst>
          </p:cNvPr>
          <p:cNvSpPr>
            <a:spLocks xmlns:a="http://schemas.openxmlformats.org/drawingml/2006/main" noGrp="1"/>
          </p:cNvSpPr>
          <p:nvPr/>
        </p:nvSpPr>
        <p:spPr>
          <a:xfrm xmlns:a="http://schemas.openxmlformats.org/drawingml/2006/main">
            <a:off x="762000" y="5705475"/>
            <a:ext cx="106489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111111"/>
                </a:solidFill>
                <a:latin typeface="Arial"/>
                <a:ea typeface="Arial"/>
                <a:cs typeface="Arial"/>
              </a:defRPr>
            </a:defPPr>
            <a:lvl1pPr algn="l">
              <a:defRPr sz="1650" b="1">
                <a:solidFill>
                  <a:srgbClr val="111111"/>
                </a:solidFill>
                <a:latin typeface="Arial"/>
                <a:ea typeface="Arial"/>
                <a:cs typeface="Arial"/>
              </a:defRPr>
            </a:lvl1pPr>
            <a:lvl2pPr algn="l">
              <a:defRPr sz="1650" b="1">
                <a:solidFill>
                  <a:srgbClr val="111111"/>
                </a:solidFill>
                <a:latin typeface="Arial"/>
                <a:ea typeface="Arial"/>
                <a:cs typeface="Arial"/>
              </a:defRPr>
            </a:lvl2pPr>
            <a:lvl3pPr algn="l">
              <a:defRPr sz="1650" b="1">
                <a:solidFill>
                  <a:srgbClr val="111111"/>
                </a:solidFill>
                <a:latin typeface="Arial"/>
                <a:ea typeface="Arial"/>
                <a:cs typeface="Arial"/>
              </a:defRPr>
            </a:lvl3pPr>
            <a:lvl4pPr algn="l">
              <a:defRPr sz="1650" b="1">
                <a:solidFill>
                  <a:srgbClr val="111111"/>
                </a:solidFill>
                <a:latin typeface="Arial"/>
                <a:ea typeface="Arial"/>
                <a:cs typeface="Arial"/>
              </a:defRPr>
            </a:lvl4pPr>
            <a:lvl5pPr algn="l">
              <a:defRPr sz="1650" b="1">
                <a:solidFill>
                  <a:srgbClr val="111111"/>
                </a:solidFill>
                <a:latin typeface="Arial"/>
                <a:ea typeface="Arial"/>
                <a:cs typeface="Arial"/>
              </a:defRPr>
            </a:lvl5pPr>
            <a:lvl6pPr algn="l">
              <a:defRPr sz="1650" b="1">
                <a:solidFill>
                  <a:srgbClr val="111111"/>
                </a:solidFill>
                <a:latin typeface="Arial"/>
                <a:ea typeface="Arial"/>
                <a:cs typeface="Arial"/>
              </a:defRPr>
            </a:lvl6pPr>
            <a:lvl7pPr algn="l">
              <a:defRPr sz="1650" b="1">
                <a:solidFill>
                  <a:srgbClr val="111111"/>
                </a:solidFill>
                <a:latin typeface="Arial"/>
                <a:ea typeface="Arial"/>
                <a:cs typeface="Arial"/>
              </a:defRPr>
            </a:lvl7pPr>
            <a:lvl8pPr algn="l">
              <a:defRPr sz="1650" b="1">
                <a:solidFill>
                  <a:srgbClr val="111111"/>
                </a:solidFill>
                <a:latin typeface="Arial"/>
                <a:ea typeface="Arial"/>
                <a:cs typeface="Arial"/>
              </a:defRPr>
            </a:lvl8pPr>
            <a:lvl9pPr algn="l">
              <a:defRPr sz="1650" b="1">
                <a:solidFill>
                  <a:srgbClr val="111111"/>
                </a:solidFill>
                <a:latin typeface="Arial"/>
                <a:ea typeface="Arial"/>
                <a:cs typeface="Arial"/>
              </a:defRPr>
            </a:lvl9pPr>
          </a:lstStyle>
          <a:p xmlns:a="http://schemas.openxmlformats.org/drawingml/2006/main">
            <a:pPr algn="l">
              <a:defRPr sz="1650" b="1">
                <a:solidFill>
                  <a:srgbClr val="111111"/>
                </a:solidFill>
                <a:latin typeface="Arial"/>
                <a:ea typeface="Arial"/>
                <a:cs typeface="Arial"/>
              </a:defRPr>
            </a:pPr>
            <a:r>
              <a:rPr sz="1650" b="1">
                <a:solidFill>
                  <a:srgbClr val="111111"/>
                </a:solidFill>
                <a:latin typeface="Arial"/>
                <a:ea typeface="Arial"/>
                <a:cs typeface="Arial"/>
              </a:rPr>
              <a:t>Authentication identifies a person; course authorization decides what that person may access.</a:t>
            </a:r>
          </a:p>
        </p:txBody>
      </p:sp>
      <p:sp>
        <p:nvSpPr>
          <p:cNvPr id="17" name="">
            <a:extLst xmlns:a="http://schemas.openxmlformats.org/drawingml/2006/main">
              <a:ext uri="{FF2B5EF4-FFF2-40B4-BE49-F238E27FC236}">
                <a16:creationId xmlns:a16="http://schemas.microsoft.com/office/drawing/2014/main" id="{DD6B2A6C-53B2-493E-9919-DAEA278BAEC6}"/>
              </a:ext>
            </a:extLst>
          </p:cNvPr>
          <p:cNvSpPr>
            <a:spLocks xmlns:a="http://schemas.openxmlformats.org/drawingml/2006/main" noGrp="1"/>
          </p:cNvSpPr>
          <p:nvPr/>
        </p:nvSpPr>
        <p:spPr>
          <a:xfrm xmlns:a="http://schemas.openxmlformats.org/drawingml/2006/main">
            <a:off x="762000" y="6172200"/>
            <a:ext cx="266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111111"/>
                </a:solidFill>
                <a:latin typeface="Arial"/>
                <a:ea typeface="Arial"/>
                <a:cs typeface="Arial"/>
              </a:defRPr>
            </a:defPPr>
            <a:lvl1pPr algn="l">
              <a:defRPr sz="1425" b="0">
                <a:solidFill>
                  <a:srgbClr val="111111"/>
                </a:solidFill>
                <a:latin typeface="Arial"/>
                <a:ea typeface="Arial"/>
                <a:cs typeface="Arial"/>
              </a:defRPr>
            </a:lvl1pPr>
            <a:lvl2pPr algn="l">
              <a:defRPr sz="1425" b="0">
                <a:solidFill>
                  <a:srgbClr val="111111"/>
                </a:solidFill>
                <a:latin typeface="Arial"/>
                <a:ea typeface="Arial"/>
                <a:cs typeface="Arial"/>
              </a:defRPr>
            </a:lvl2pPr>
            <a:lvl3pPr algn="l">
              <a:defRPr sz="1425" b="0">
                <a:solidFill>
                  <a:srgbClr val="111111"/>
                </a:solidFill>
                <a:latin typeface="Arial"/>
                <a:ea typeface="Arial"/>
                <a:cs typeface="Arial"/>
              </a:defRPr>
            </a:lvl3pPr>
            <a:lvl4pPr algn="l">
              <a:defRPr sz="1425" b="0">
                <a:solidFill>
                  <a:srgbClr val="111111"/>
                </a:solidFill>
                <a:latin typeface="Arial"/>
                <a:ea typeface="Arial"/>
                <a:cs typeface="Arial"/>
              </a:defRPr>
            </a:lvl4pPr>
            <a:lvl5pPr algn="l">
              <a:defRPr sz="1425" b="0">
                <a:solidFill>
                  <a:srgbClr val="111111"/>
                </a:solidFill>
                <a:latin typeface="Arial"/>
                <a:ea typeface="Arial"/>
                <a:cs typeface="Arial"/>
              </a:defRPr>
            </a:lvl5pPr>
            <a:lvl6pPr algn="l">
              <a:defRPr sz="1425" b="0">
                <a:solidFill>
                  <a:srgbClr val="111111"/>
                </a:solidFill>
                <a:latin typeface="Arial"/>
                <a:ea typeface="Arial"/>
                <a:cs typeface="Arial"/>
              </a:defRPr>
            </a:lvl6pPr>
            <a:lvl7pPr algn="l">
              <a:defRPr sz="1425" b="0">
                <a:solidFill>
                  <a:srgbClr val="111111"/>
                </a:solidFill>
                <a:latin typeface="Arial"/>
                <a:ea typeface="Arial"/>
                <a:cs typeface="Arial"/>
              </a:defRPr>
            </a:lvl7pPr>
            <a:lvl8pPr algn="l">
              <a:defRPr sz="1425" b="0">
                <a:solidFill>
                  <a:srgbClr val="111111"/>
                </a:solidFill>
                <a:latin typeface="Arial"/>
                <a:ea typeface="Arial"/>
                <a:cs typeface="Arial"/>
              </a:defRPr>
            </a:lvl8pPr>
            <a:lvl9pPr algn="l">
              <a:defRPr sz="1425" b="0">
                <a:solidFill>
                  <a:srgbClr val="111111"/>
                </a:solidFill>
                <a:latin typeface="Arial"/>
                <a:ea typeface="Arial"/>
                <a:cs typeface="Arial"/>
              </a:defRPr>
            </a:lvl9pPr>
          </a:lstStyle>
          <a:p xmlns:a="http://schemas.openxmlformats.org/drawingml/2006/main">
            <a:pPr algn="l">
              <a:defRPr sz="1425" b="0">
                <a:solidFill>
                  <a:srgbClr val="111111"/>
                </a:solidFill>
                <a:latin typeface="Arial"/>
                <a:ea typeface="Arial"/>
                <a:cs typeface="Arial"/>
              </a:defRPr>
            </a:pPr>
            <a:r>
              <a:rPr sz="1425" b="0" u="sng">
                <a:solidFill>
                  <a:srgbClr val="111111"/>
                </a:solidFill>
                <a:latin typeface="Arial"/>
                <a:ea typeface="Arial"/>
                <a:cs typeface="Arial"/>
                <a:hlinkClick xmlns:r="http://schemas.openxmlformats.org/officeDocument/2006/relationships" r:id="Rccb1411186094814"/>
              </a:rPr>
              <a:t>SSO acceptance cases</a:t>
            </a:r>
          </a:p>
        </p:txBody>
      </p:sp>
      <p:pic>
        <p:nvPicPr>
          <p:cNvPr id="18" name="">
            <a:extLst xmlns:a="http://schemas.openxmlformats.org/drawingml/2006/main">
              <a:ext uri="{FF2B5EF4-FFF2-40B4-BE49-F238E27FC236}">
                <a16:creationId xmlns:a16="http://schemas.microsoft.com/office/drawing/2014/main" id="{B3F8FE4E-EB1F-4BC6-990D-2548FB04433D}"/>
              </a:ext>
            </a:extLst>
          </p:cNvPr>
          <p:cNvPicPr>
            <a:picLocks xmlns:a="http://schemas.openxmlformats.org/drawingml/2006/main" noChangeAspect="1"/>
          </p:cNvPicPr>
          <p:nvPr/>
        </p:nvPicPr>
        <p:blipFill>
          <a:blip xmlns:r="http://schemas.openxmlformats.org/officeDocument/2006/relationships" xmlns:a="http://schemas.openxmlformats.org/drawingml/2006/main" r:embed="R332249086a084e2f"/>
          <a:stretch xmlns:a="http://schemas.openxmlformats.org/drawingml/2006/main"/>
        </p:blipFill>
        <p:spPr>
          <a:xfrm xmlns:a="http://schemas.openxmlformats.org/drawingml/2006/main">
            <a:off x="10896600" y="355283"/>
            <a:ext cx="609600" cy="280035"/>
          </a:xfrm>
          <a:prstGeom xmlns:a="http://schemas.openxmlformats.org/drawingml/2006/main" prst="rect">
            <a:avLst/>
          </a:prstGeom>
        </p:spPr>
      </p:pic>
    </p:spTree>
    <p:extLst>
      <p:ext uri="{BB962C8B-B14F-4D97-AF65-F5344CB8AC3E}">
        <p14:creationId xmlns:p14="http://schemas.microsoft.com/office/powerpoint/2010/main" val="128250033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13" name="">
            <a:extLst xmlns:a="http://schemas.openxmlformats.org/drawingml/2006/main">
              <a:ext uri="{FF2B5EF4-FFF2-40B4-BE49-F238E27FC236}">
                <a16:creationId xmlns:a16="http://schemas.microsoft.com/office/drawing/2014/main" id="{B0B1C150-9FC0-400B-B62C-6E59EFE2224D}"/>
              </a:ext>
            </a:extLst>
          </p:cNvPr>
          <p:cNvCxnSpPr>
            <a:stCxn xmlns:a="http://schemas.openxmlformats.org/drawingml/2006/main" id="7" idx="3"/>
            <a:endCxn xmlns:a="http://schemas.openxmlformats.org/drawingml/2006/main" id="9" idx="1"/>
          </p:cNvCxnSpPr>
          <p:nvPr/>
        </p:nvCxnSpPr>
        <p:spPr>
          <a:xfrm xmlns:a="http://schemas.openxmlformats.org/drawingml/2006/main">
            <a:off x="8686800" y="2419350"/>
            <a:ext cx="304800" cy="0"/>
          </a:xfrm>
          <a:prstGeom xmlns:a="http://schemas.openxmlformats.org/drawingml/2006/main" prst="straightConnector1">
            <a:avLst/>
          </a:prstGeom>
          <a:ln xmlns:a="http://schemas.openxmlformats.org/drawingml/2006/main" w="17145">
            <a:solidFill>
              <a:srgbClr val="111111"/>
            </a:solidFill>
            <a:tailEnd type="triangle" w="sm" len="sm"/>
          </a:ln>
        </p:spPr>
      </p:cxnSp>
      <p:cxnSp>
        <p:nvCxnSpPr>
          <p:cNvPr id="12" name="">
            <a:extLst xmlns:a="http://schemas.openxmlformats.org/drawingml/2006/main">
              <a:ext uri="{FF2B5EF4-FFF2-40B4-BE49-F238E27FC236}">
                <a16:creationId xmlns:a16="http://schemas.microsoft.com/office/drawing/2014/main" id="{A595D3EC-7595-4FA8-B420-1C9F9115E38A}"/>
              </a:ext>
            </a:extLst>
          </p:cNvPr>
          <p:cNvCxnSpPr>
            <a:stCxn xmlns:a="http://schemas.openxmlformats.org/drawingml/2006/main" id="5" idx="3"/>
            <a:endCxn xmlns:a="http://schemas.openxmlformats.org/drawingml/2006/main" id="7" idx="1"/>
          </p:cNvCxnSpPr>
          <p:nvPr/>
        </p:nvCxnSpPr>
        <p:spPr>
          <a:xfrm xmlns:a="http://schemas.openxmlformats.org/drawingml/2006/main">
            <a:off x="5943600" y="2419350"/>
            <a:ext cx="304800" cy="0"/>
          </a:xfrm>
          <a:prstGeom xmlns:a="http://schemas.openxmlformats.org/drawingml/2006/main" prst="straightConnector1">
            <a:avLst/>
          </a:prstGeom>
          <a:ln xmlns:a="http://schemas.openxmlformats.org/drawingml/2006/main" w="17145">
            <a:solidFill>
              <a:srgbClr val="111111"/>
            </a:solidFill>
            <a:tailEnd type="triangle" w="sm" len="sm"/>
          </a:ln>
        </p:spPr>
      </p:cxnSp>
      <p:cxnSp>
        <p:nvCxnSpPr>
          <p:cNvPr id="11" name="">
            <a:extLst xmlns:a="http://schemas.openxmlformats.org/drawingml/2006/main">
              <a:ext uri="{FF2B5EF4-FFF2-40B4-BE49-F238E27FC236}">
                <a16:creationId xmlns:a16="http://schemas.microsoft.com/office/drawing/2014/main" id="{C7E567A5-457C-4D31-8BE0-C6BF515FE61B}"/>
              </a:ext>
            </a:extLst>
          </p:cNvPr>
          <p:cNvCxnSpPr>
            <a:stCxn xmlns:a="http://schemas.openxmlformats.org/drawingml/2006/main" id="3" idx="3"/>
            <a:endCxn xmlns:a="http://schemas.openxmlformats.org/drawingml/2006/main" id="5" idx="1"/>
          </p:cNvCxnSpPr>
          <p:nvPr/>
        </p:nvCxnSpPr>
        <p:spPr>
          <a:xfrm xmlns:a="http://schemas.openxmlformats.org/drawingml/2006/main">
            <a:off x="3200400" y="2419350"/>
            <a:ext cx="304800" cy="0"/>
          </a:xfrm>
          <a:prstGeom xmlns:a="http://schemas.openxmlformats.org/drawingml/2006/main" prst="straightConnector1">
            <a:avLst/>
          </a:prstGeom>
          <a:ln xmlns:a="http://schemas.openxmlformats.org/drawingml/2006/main" w="17145">
            <a:solidFill>
              <a:srgbClr val="111111"/>
            </a:solidFill>
            <a:tailEnd type="triangle" w="sm" len="sm"/>
          </a:ln>
        </p:spPr>
      </p:cxnSp>
      <p:sp>
        <p:nvSpPr>
          <p:cNvPr id="22" name="">
            <a:extLst xmlns:a="http://schemas.openxmlformats.org/drawingml/2006/main">
              <a:ext uri="{FF2B5EF4-FFF2-40B4-BE49-F238E27FC236}">
                <a16:creationId xmlns:a16="http://schemas.microsoft.com/office/drawing/2014/main" id="{F420837E-840B-45F4-909F-0F6B0CF0E94B}"/>
              </a:ext>
            </a:extLst>
          </p:cNvPr>
          <p:cNvSpPr>
            <a:spLocks xmlns:a="http://schemas.openxmlformats.org/drawingml/2006/main" noGrp="1"/>
          </p:cNvSpPr>
          <p:nvPr/>
        </p:nvSpPr>
        <p:spPr>
          <a:xfrm xmlns:a="http://schemas.openxmlformats.org/drawingml/2006/main">
            <a:off x="762000" y="619125"/>
            <a:ext cx="10191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11111"/>
                </a:solidFill>
                <a:latin typeface="Arial"/>
                <a:ea typeface="Arial"/>
                <a:cs typeface="Arial"/>
              </a:defRPr>
            </a:defPPr>
            <a:lvl1pPr algn="l">
              <a:defRPr sz="3150" b="1">
                <a:solidFill>
                  <a:srgbClr val="111111"/>
                </a:solidFill>
                <a:latin typeface="Arial"/>
                <a:ea typeface="Arial"/>
                <a:cs typeface="Arial"/>
              </a:defRPr>
            </a:lvl1pPr>
            <a:lvl2pPr algn="l">
              <a:defRPr sz="3150" b="1">
                <a:solidFill>
                  <a:srgbClr val="111111"/>
                </a:solidFill>
                <a:latin typeface="Arial"/>
                <a:ea typeface="Arial"/>
                <a:cs typeface="Arial"/>
              </a:defRPr>
            </a:lvl2pPr>
            <a:lvl3pPr algn="l">
              <a:defRPr sz="3150" b="1">
                <a:solidFill>
                  <a:srgbClr val="111111"/>
                </a:solidFill>
                <a:latin typeface="Arial"/>
                <a:ea typeface="Arial"/>
                <a:cs typeface="Arial"/>
              </a:defRPr>
            </a:lvl3pPr>
            <a:lvl4pPr algn="l">
              <a:defRPr sz="3150" b="1">
                <a:solidFill>
                  <a:srgbClr val="111111"/>
                </a:solidFill>
                <a:latin typeface="Arial"/>
                <a:ea typeface="Arial"/>
                <a:cs typeface="Arial"/>
              </a:defRPr>
            </a:lvl4pPr>
            <a:lvl5pPr algn="l">
              <a:defRPr sz="3150" b="1">
                <a:solidFill>
                  <a:srgbClr val="111111"/>
                </a:solidFill>
                <a:latin typeface="Arial"/>
                <a:ea typeface="Arial"/>
                <a:cs typeface="Arial"/>
              </a:defRPr>
            </a:lvl5pPr>
            <a:lvl6pPr algn="l">
              <a:defRPr sz="3150" b="1">
                <a:solidFill>
                  <a:srgbClr val="111111"/>
                </a:solidFill>
                <a:latin typeface="Arial"/>
                <a:ea typeface="Arial"/>
                <a:cs typeface="Arial"/>
              </a:defRPr>
            </a:lvl6pPr>
            <a:lvl7pPr algn="l">
              <a:defRPr sz="3150" b="1">
                <a:solidFill>
                  <a:srgbClr val="111111"/>
                </a:solidFill>
                <a:latin typeface="Arial"/>
                <a:ea typeface="Arial"/>
                <a:cs typeface="Arial"/>
              </a:defRPr>
            </a:lvl7pPr>
            <a:lvl8pPr algn="l">
              <a:defRPr sz="3150" b="1">
                <a:solidFill>
                  <a:srgbClr val="111111"/>
                </a:solidFill>
                <a:latin typeface="Arial"/>
                <a:ea typeface="Arial"/>
                <a:cs typeface="Arial"/>
              </a:defRPr>
            </a:lvl8pPr>
            <a:lvl9pPr algn="l">
              <a:defRPr sz="3150" b="1">
                <a:solidFill>
                  <a:srgbClr val="111111"/>
                </a:solidFill>
                <a:latin typeface="Arial"/>
                <a:ea typeface="Arial"/>
                <a:cs typeface="Arial"/>
              </a:defRPr>
            </a:lvl9pPr>
          </a:lstStyle>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Connecting an LMS safely</a:t>
            </a:r>
          </a:p>
        </p:txBody>
      </p:sp>
      <p:sp>
        <p:nvSpPr>
          <p:cNvPr id="2" name="">
            <a:extLst xmlns:a="http://schemas.openxmlformats.org/drawingml/2006/main">
              <a:ext uri="{FF2B5EF4-FFF2-40B4-BE49-F238E27FC236}">
                <a16:creationId xmlns:a16="http://schemas.microsoft.com/office/drawing/2014/main" id="{AE2E1A69-4CE9-4B15-BA74-D35030940A73}"/>
              </a:ext>
            </a:extLst>
          </p:cNvPr>
          <p:cNvSpPr>
            <a:spLocks xmlns:a="http://schemas.openxmlformats.org/drawingml/2006/main" noGrp="1"/>
          </p:cNvSpPr>
          <p:nvPr/>
        </p:nvSpPr>
        <p:spPr>
          <a:xfrm xmlns:a="http://schemas.openxmlformats.org/drawingml/2006/main">
            <a:off x="11049000" y="64770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0">
                <a:solidFill>
                  <a:srgbClr val="777777"/>
                </a:solidFill>
                <a:latin typeface="Arial"/>
                <a:ea typeface="Arial"/>
                <a:cs typeface="Arial"/>
              </a:defRPr>
            </a:defPPr>
            <a:lvl1pPr algn="r">
              <a:defRPr sz="1125" b="0">
                <a:solidFill>
                  <a:srgbClr val="777777"/>
                </a:solidFill>
                <a:latin typeface="Arial"/>
                <a:ea typeface="Arial"/>
                <a:cs typeface="Arial"/>
              </a:defRPr>
            </a:lvl1pPr>
            <a:lvl2pPr algn="r">
              <a:defRPr sz="1125" b="0">
                <a:solidFill>
                  <a:srgbClr val="777777"/>
                </a:solidFill>
                <a:latin typeface="Arial"/>
                <a:ea typeface="Arial"/>
                <a:cs typeface="Arial"/>
              </a:defRPr>
            </a:lvl2pPr>
            <a:lvl3pPr algn="r">
              <a:defRPr sz="1125" b="0">
                <a:solidFill>
                  <a:srgbClr val="777777"/>
                </a:solidFill>
                <a:latin typeface="Arial"/>
                <a:ea typeface="Arial"/>
                <a:cs typeface="Arial"/>
              </a:defRPr>
            </a:lvl3pPr>
            <a:lvl4pPr algn="r">
              <a:defRPr sz="1125" b="0">
                <a:solidFill>
                  <a:srgbClr val="777777"/>
                </a:solidFill>
                <a:latin typeface="Arial"/>
                <a:ea typeface="Arial"/>
                <a:cs typeface="Arial"/>
              </a:defRPr>
            </a:lvl4pPr>
            <a:lvl5pPr algn="r">
              <a:defRPr sz="1125" b="0">
                <a:solidFill>
                  <a:srgbClr val="777777"/>
                </a:solidFill>
                <a:latin typeface="Arial"/>
                <a:ea typeface="Arial"/>
                <a:cs typeface="Arial"/>
              </a:defRPr>
            </a:lvl5pPr>
            <a:lvl6pPr algn="r">
              <a:defRPr sz="1125" b="0">
                <a:solidFill>
                  <a:srgbClr val="777777"/>
                </a:solidFill>
                <a:latin typeface="Arial"/>
                <a:ea typeface="Arial"/>
                <a:cs typeface="Arial"/>
              </a:defRPr>
            </a:lvl6pPr>
            <a:lvl7pPr algn="r">
              <a:defRPr sz="1125" b="0">
                <a:solidFill>
                  <a:srgbClr val="777777"/>
                </a:solidFill>
                <a:latin typeface="Arial"/>
                <a:ea typeface="Arial"/>
                <a:cs typeface="Arial"/>
              </a:defRPr>
            </a:lvl7pPr>
            <a:lvl8pPr algn="r">
              <a:defRPr sz="1125" b="0">
                <a:solidFill>
                  <a:srgbClr val="777777"/>
                </a:solidFill>
                <a:latin typeface="Arial"/>
                <a:ea typeface="Arial"/>
                <a:cs typeface="Arial"/>
              </a:defRPr>
            </a:lvl8pPr>
            <a:lvl9pPr algn="r">
              <a:defRPr sz="1125" b="0">
                <a:solidFill>
                  <a:srgbClr val="777777"/>
                </a:solidFill>
                <a:latin typeface="Arial"/>
                <a:ea typeface="Arial"/>
                <a:cs typeface="Arial"/>
              </a:defRPr>
            </a:lvl9pPr>
          </a:lstStyle>
          <a:p xmlns:a="http://schemas.openxmlformats.org/drawingml/2006/main">
            <a:pPr algn="r">
              <a:defRPr sz="1125" b="0">
                <a:solidFill>
                  <a:srgbClr val="777777"/>
                </a:solidFill>
                <a:latin typeface="Arial"/>
                <a:ea typeface="Arial"/>
                <a:cs typeface="Arial"/>
              </a:defRPr>
            </a:pPr>
            <a:r>
              <a:rPr sz="1125" b="0">
                <a:solidFill>
                  <a:srgbClr val="777777"/>
                </a:solidFill>
                <a:latin typeface="Arial"/>
                <a:ea typeface="Arial"/>
                <a:cs typeface="Arial"/>
              </a:rPr>
              <a:t>21</a:t>
            </a:r>
          </a:p>
        </p:txBody>
      </p:sp>
      <p:sp>
        <p:nvSpPr>
          <p:cNvPr id="3" name="">
            <a:extLst xmlns:a="http://schemas.openxmlformats.org/drawingml/2006/main">
              <a:ext uri="{FF2B5EF4-FFF2-40B4-BE49-F238E27FC236}">
                <a16:creationId xmlns:a16="http://schemas.microsoft.com/office/drawing/2014/main" id="{AC0CEF07-CD94-439A-B65E-A5542B42C7D2}"/>
              </a:ext>
            </a:extLst>
          </p:cNvPr>
          <p:cNvSpPr>
            <a:spLocks xmlns:a="http://schemas.openxmlformats.org/drawingml/2006/main" noGrp="1"/>
          </p:cNvSpPr>
          <p:nvPr/>
        </p:nvSpPr>
        <p:spPr>
          <a:xfrm xmlns:a="http://schemas.openxmlformats.org/drawingml/2006/main">
            <a:off x="762000" y="2000250"/>
            <a:ext cx="2438400" cy="838200"/>
          </a:xfrm>
          <a:prstGeom xmlns:a="http://schemas.openxmlformats.org/drawingml/2006/main" prst="rect">
            <a:avLst/>
          </a:prstGeom>
          <a:solidFill xmlns:a="http://schemas.openxmlformats.org/drawingml/2006/main">
            <a:srgbClr val="FFFFFF"/>
          </a:solidFill>
          <a:ln xmlns:a="http://schemas.openxmlformats.org/drawingml/2006/main" w="11430">
            <a:solidFill>
              <a:srgbClr val="111111"/>
            </a:solidFill>
            <a:prstDash val="solid"/>
          </a:ln>
        </p:spPr>
      </p:sp>
      <p:sp>
        <p:nvSpPr>
          <p:cNvPr id="4" name="">
            <a:extLst xmlns:a="http://schemas.openxmlformats.org/drawingml/2006/main">
              <a:ext uri="{FF2B5EF4-FFF2-40B4-BE49-F238E27FC236}">
                <a16:creationId xmlns:a16="http://schemas.microsoft.com/office/drawing/2014/main" id="{0DC4B35A-6116-4F32-B302-371B6353795E}"/>
              </a:ext>
            </a:extLst>
          </p:cNvPr>
          <p:cNvSpPr>
            <a:spLocks xmlns:a="http://schemas.openxmlformats.org/drawingml/2006/main" noGrp="1"/>
          </p:cNvSpPr>
          <p:nvPr/>
        </p:nvSpPr>
        <p:spPr>
          <a:xfrm xmlns:a="http://schemas.openxmlformats.org/drawingml/2006/main">
            <a:off x="914400" y="2171700"/>
            <a:ext cx="21336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111111"/>
                </a:solidFill>
                <a:latin typeface="Arial"/>
                <a:ea typeface="Arial"/>
                <a:cs typeface="Arial"/>
              </a:defRPr>
            </a:defPPr>
            <a:lvl1pPr algn="l">
              <a:defRPr sz="1800" b="1">
                <a:solidFill>
                  <a:srgbClr val="111111"/>
                </a:solidFill>
                <a:latin typeface="Arial"/>
                <a:ea typeface="Arial"/>
                <a:cs typeface="Arial"/>
              </a:defRPr>
            </a:lvl1pPr>
            <a:lvl2pPr algn="l">
              <a:defRPr sz="1800" b="1">
                <a:solidFill>
                  <a:srgbClr val="111111"/>
                </a:solidFill>
                <a:latin typeface="Arial"/>
                <a:ea typeface="Arial"/>
                <a:cs typeface="Arial"/>
              </a:defRPr>
            </a:lvl2pPr>
            <a:lvl3pPr algn="l">
              <a:defRPr sz="1800" b="1">
                <a:solidFill>
                  <a:srgbClr val="111111"/>
                </a:solidFill>
                <a:latin typeface="Arial"/>
                <a:ea typeface="Arial"/>
                <a:cs typeface="Arial"/>
              </a:defRPr>
            </a:lvl3pPr>
            <a:lvl4pPr algn="l">
              <a:defRPr sz="1800" b="1">
                <a:solidFill>
                  <a:srgbClr val="111111"/>
                </a:solidFill>
                <a:latin typeface="Arial"/>
                <a:ea typeface="Arial"/>
                <a:cs typeface="Arial"/>
              </a:defRPr>
            </a:lvl4pPr>
            <a:lvl5pPr algn="l">
              <a:defRPr sz="1800" b="1">
                <a:solidFill>
                  <a:srgbClr val="111111"/>
                </a:solidFill>
                <a:latin typeface="Arial"/>
                <a:ea typeface="Arial"/>
                <a:cs typeface="Arial"/>
              </a:defRPr>
            </a:lvl5pPr>
            <a:lvl6pPr algn="l">
              <a:defRPr sz="1800" b="1">
                <a:solidFill>
                  <a:srgbClr val="111111"/>
                </a:solidFill>
                <a:latin typeface="Arial"/>
                <a:ea typeface="Arial"/>
                <a:cs typeface="Arial"/>
              </a:defRPr>
            </a:lvl6pPr>
            <a:lvl7pPr algn="l">
              <a:defRPr sz="1800" b="1">
                <a:solidFill>
                  <a:srgbClr val="111111"/>
                </a:solidFill>
                <a:latin typeface="Arial"/>
                <a:ea typeface="Arial"/>
                <a:cs typeface="Arial"/>
              </a:defRPr>
            </a:lvl7pPr>
            <a:lvl8pPr algn="l">
              <a:defRPr sz="1800" b="1">
                <a:solidFill>
                  <a:srgbClr val="111111"/>
                </a:solidFill>
                <a:latin typeface="Arial"/>
                <a:ea typeface="Arial"/>
                <a:cs typeface="Arial"/>
              </a:defRPr>
            </a:lvl8pPr>
            <a:lvl9pPr algn="l">
              <a:defRPr sz="1800" b="1">
                <a:solidFill>
                  <a:srgbClr val="111111"/>
                </a:solidFill>
                <a:latin typeface="Arial"/>
                <a:ea typeface="Arial"/>
                <a:cs typeface="Arial"/>
              </a:defRPr>
            </a:lvl9pPr>
          </a:lstStyle>
          <a:p xmlns:a="http://schemas.openxmlformats.org/drawingml/2006/main">
            <a:pPr algn="l">
              <a:defRPr sz="1800" b="1">
                <a:solidFill>
                  <a:srgbClr val="111111"/>
                </a:solidFill>
                <a:latin typeface="Arial"/>
                <a:ea typeface="Arial"/>
                <a:cs typeface="Arial"/>
              </a:defRPr>
            </a:pPr>
            <a:r>
              <a:rPr sz="1800" b="1">
                <a:solidFill>
                  <a:srgbClr val="111111"/>
                </a:solidFill>
                <a:latin typeface="Arial"/>
                <a:ea typeface="Arial"/>
                <a:cs typeface="Arial"/>
              </a:rPr>
              <a:t>Student</a:t>
            </a:r>
          </a:p>
        </p:txBody>
      </p:sp>
      <p:sp>
        <p:nvSpPr>
          <p:cNvPr id="5" name="">
            <a:extLst xmlns:a="http://schemas.openxmlformats.org/drawingml/2006/main">
              <a:ext uri="{FF2B5EF4-FFF2-40B4-BE49-F238E27FC236}">
                <a16:creationId xmlns:a16="http://schemas.microsoft.com/office/drawing/2014/main" id="{3ADF042F-C752-4DE5-8FA7-59673544D3B0}"/>
              </a:ext>
            </a:extLst>
          </p:cNvPr>
          <p:cNvSpPr>
            <a:spLocks xmlns:a="http://schemas.openxmlformats.org/drawingml/2006/main" noGrp="1"/>
          </p:cNvSpPr>
          <p:nvPr/>
        </p:nvSpPr>
        <p:spPr>
          <a:xfrm xmlns:a="http://schemas.openxmlformats.org/drawingml/2006/main">
            <a:off x="3505200" y="2000250"/>
            <a:ext cx="2438400" cy="838200"/>
          </a:xfrm>
          <a:prstGeom xmlns:a="http://schemas.openxmlformats.org/drawingml/2006/main" prst="rect">
            <a:avLst/>
          </a:prstGeom>
          <a:solidFill xmlns:a="http://schemas.openxmlformats.org/drawingml/2006/main">
            <a:srgbClr val="FFFFFF"/>
          </a:solidFill>
          <a:ln xmlns:a="http://schemas.openxmlformats.org/drawingml/2006/main" w="11430">
            <a:solidFill>
              <a:srgbClr val="111111"/>
            </a:solidFill>
            <a:prstDash val="solid"/>
          </a:ln>
        </p:spPr>
      </p:sp>
      <p:sp>
        <p:nvSpPr>
          <p:cNvPr id="6" name="">
            <a:extLst xmlns:a="http://schemas.openxmlformats.org/drawingml/2006/main">
              <a:ext uri="{FF2B5EF4-FFF2-40B4-BE49-F238E27FC236}">
                <a16:creationId xmlns:a16="http://schemas.microsoft.com/office/drawing/2014/main" id="{7325A19C-3DF1-4A60-B0B4-CBFDD9A0DE6C}"/>
              </a:ext>
            </a:extLst>
          </p:cNvPr>
          <p:cNvSpPr>
            <a:spLocks xmlns:a="http://schemas.openxmlformats.org/drawingml/2006/main" noGrp="1"/>
          </p:cNvSpPr>
          <p:nvPr/>
        </p:nvSpPr>
        <p:spPr>
          <a:xfrm xmlns:a="http://schemas.openxmlformats.org/drawingml/2006/main">
            <a:off x="3657600" y="2171700"/>
            <a:ext cx="21336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111111"/>
                </a:solidFill>
                <a:latin typeface="Arial"/>
                <a:ea typeface="Arial"/>
                <a:cs typeface="Arial"/>
              </a:defRPr>
            </a:defPPr>
            <a:lvl1pPr algn="l">
              <a:defRPr sz="1800" b="1">
                <a:solidFill>
                  <a:srgbClr val="111111"/>
                </a:solidFill>
                <a:latin typeface="Arial"/>
                <a:ea typeface="Arial"/>
                <a:cs typeface="Arial"/>
              </a:defRPr>
            </a:lvl1pPr>
            <a:lvl2pPr algn="l">
              <a:defRPr sz="1800" b="1">
                <a:solidFill>
                  <a:srgbClr val="111111"/>
                </a:solidFill>
                <a:latin typeface="Arial"/>
                <a:ea typeface="Arial"/>
                <a:cs typeface="Arial"/>
              </a:defRPr>
            </a:lvl2pPr>
            <a:lvl3pPr algn="l">
              <a:defRPr sz="1800" b="1">
                <a:solidFill>
                  <a:srgbClr val="111111"/>
                </a:solidFill>
                <a:latin typeface="Arial"/>
                <a:ea typeface="Arial"/>
                <a:cs typeface="Arial"/>
              </a:defRPr>
            </a:lvl3pPr>
            <a:lvl4pPr algn="l">
              <a:defRPr sz="1800" b="1">
                <a:solidFill>
                  <a:srgbClr val="111111"/>
                </a:solidFill>
                <a:latin typeface="Arial"/>
                <a:ea typeface="Arial"/>
                <a:cs typeface="Arial"/>
              </a:defRPr>
            </a:lvl4pPr>
            <a:lvl5pPr algn="l">
              <a:defRPr sz="1800" b="1">
                <a:solidFill>
                  <a:srgbClr val="111111"/>
                </a:solidFill>
                <a:latin typeface="Arial"/>
                <a:ea typeface="Arial"/>
                <a:cs typeface="Arial"/>
              </a:defRPr>
            </a:lvl5pPr>
            <a:lvl6pPr algn="l">
              <a:defRPr sz="1800" b="1">
                <a:solidFill>
                  <a:srgbClr val="111111"/>
                </a:solidFill>
                <a:latin typeface="Arial"/>
                <a:ea typeface="Arial"/>
                <a:cs typeface="Arial"/>
              </a:defRPr>
            </a:lvl6pPr>
            <a:lvl7pPr algn="l">
              <a:defRPr sz="1800" b="1">
                <a:solidFill>
                  <a:srgbClr val="111111"/>
                </a:solidFill>
                <a:latin typeface="Arial"/>
                <a:ea typeface="Arial"/>
                <a:cs typeface="Arial"/>
              </a:defRPr>
            </a:lvl7pPr>
            <a:lvl8pPr algn="l">
              <a:defRPr sz="1800" b="1">
                <a:solidFill>
                  <a:srgbClr val="111111"/>
                </a:solidFill>
                <a:latin typeface="Arial"/>
                <a:ea typeface="Arial"/>
                <a:cs typeface="Arial"/>
              </a:defRPr>
            </a:lvl8pPr>
            <a:lvl9pPr algn="l">
              <a:defRPr sz="1800" b="1">
                <a:solidFill>
                  <a:srgbClr val="111111"/>
                </a:solidFill>
                <a:latin typeface="Arial"/>
                <a:ea typeface="Arial"/>
                <a:cs typeface="Arial"/>
              </a:defRPr>
            </a:lvl9pPr>
          </a:lstStyle>
          <a:p xmlns:a="http://schemas.openxmlformats.org/drawingml/2006/main">
            <a:pPr algn="l">
              <a:defRPr sz="1800" b="1">
                <a:solidFill>
                  <a:srgbClr val="111111"/>
                </a:solidFill>
                <a:latin typeface="Arial"/>
                <a:ea typeface="Arial"/>
                <a:cs typeface="Arial"/>
              </a:defRPr>
            </a:pPr>
            <a:r>
              <a:rPr sz="1800" b="1">
                <a:solidFill>
                  <a:srgbClr val="111111"/>
                </a:solidFill>
                <a:latin typeface="Arial"/>
                <a:ea typeface="Arial"/>
                <a:cs typeface="Arial"/>
              </a:rPr>
              <a:t>LMS</a:t>
            </a:r>
          </a:p>
        </p:txBody>
      </p:sp>
      <p:sp>
        <p:nvSpPr>
          <p:cNvPr id="7" name="">
            <a:extLst xmlns:a="http://schemas.openxmlformats.org/drawingml/2006/main">
              <a:ext uri="{FF2B5EF4-FFF2-40B4-BE49-F238E27FC236}">
                <a16:creationId xmlns:a16="http://schemas.microsoft.com/office/drawing/2014/main" id="{757D6C9C-87C0-46BF-B3FE-8247AF7D22E4}"/>
              </a:ext>
            </a:extLst>
          </p:cNvPr>
          <p:cNvSpPr>
            <a:spLocks xmlns:a="http://schemas.openxmlformats.org/drawingml/2006/main" noGrp="1"/>
          </p:cNvSpPr>
          <p:nvPr/>
        </p:nvSpPr>
        <p:spPr>
          <a:xfrm xmlns:a="http://schemas.openxmlformats.org/drawingml/2006/main">
            <a:off x="6248400" y="2000250"/>
            <a:ext cx="2438400" cy="838200"/>
          </a:xfrm>
          <a:prstGeom xmlns:a="http://schemas.openxmlformats.org/drawingml/2006/main" prst="rect">
            <a:avLst/>
          </a:prstGeom>
          <a:solidFill xmlns:a="http://schemas.openxmlformats.org/drawingml/2006/main">
            <a:srgbClr val="FFFFFF"/>
          </a:solidFill>
          <a:ln xmlns:a="http://schemas.openxmlformats.org/drawingml/2006/main" w="11430">
            <a:solidFill>
              <a:srgbClr val="111111"/>
            </a:solidFill>
            <a:prstDash val="solid"/>
          </a:ln>
        </p:spPr>
      </p:sp>
      <p:sp>
        <p:nvSpPr>
          <p:cNvPr id="8" name="">
            <a:extLst xmlns:a="http://schemas.openxmlformats.org/drawingml/2006/main">
              <a:ext uri="{FF2B5EF4-FFF2-40B4-BE49-F238E27FC236}">
                <a16:creationId xmlns:a16="http://schemas.microsoft.com/office/drawing/2014/main" id="{0197A91A-084B-454B-9E49-FDDE72B26ADA}"/>
              </a:ext>
            </a:extLst>
          </p:cNvPr>
          <p:cNvSpPr>
            <a:spLocks xmlns:a="http://schemas.openxmlformats.org/drawingml/2006/main" noGrp="1"/>
          </p:cNvSpPr>
          <p:nvPr/>
        </p:nvSpPr>
        <p:spPr>
          <a:xfrm xmlns:a="http://schemas.openxmlformats.org/drawingml/2006/main">
            <a:off x="6400800" y="2171700"/>
            <a:ext cx="21336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111111"/>
                </a:solidFill>
                <a:latin typeface="Arial"/>
                <a:ea typeface="Arial"/>
                <a:cs typeface="Arial"/>
              </a:defRPr>
            </a:defPPr>
            <a:lvl1pPr algn="l">
              <a:defRPr sz="1800" b="1">
                <a:solidFill>
                  <a:srgbClr val="111111"/>
                </a:solidFill>
                <a:latin typeface="Arial"/>
                <a:ea typeface="Arial"/>
                <a:cs typeface="Arial"/>
              </a:defRPr>
            </a:lvl1pPr>
            <a:lvl2pPr algn="l">
              <a:defRPr sz="1800" b="1">
                <a:solidFill>
                  <a:srgbClr val="111111"/>
                </a:solidFill>
                <a:latin typeface="Arial"/>
                <a:ea typeface="Arial"/>
                <a:cs typeface="Arial"/>
              </a:defRPr>
            </a:lvl2pPr>
            <a:lvl3pPr algn="l">
              <a:defRPr sz="1800" b="1">
                <a:solidFill>
                  <a:srgbClr val="111111"/>
                </a:solidFill>
                <a:latin typeface="Arial"/>
                <a:ea typeface="Arial"/>
                <a:cs typeface="Arial"/>
              </a:defRPr>
            </a:lvl3pPr>
            <a:lvl4pPr algn="l">
              <a:defRPr sz="1800" b="1">
                <a:solidFill>
                  <a:srgbClr val="111111"/>
                </a:solidFill>
                <a:latin typeface="Arial"/>
                <a:ea typeface="Arial"/>
                <a:cs typeface="Arial"/>
              </a:defRPr>
            </a:lvl4pPr>
            <a:lvl5pPr algn="l">
              <a:defRPr sz="1800" b="1">
                <a:solidFill>
                  <a:srgbClr val="111111"/>
                </a:solidFill>
                <a:latin typeface="Arial"/>
                <a:ea typeface="Arial"/>
                <a:cs typeface="Arial"/>
              </a:defRPr>
            </a:lvl5pPr>
            <a:lvl6pPr algn="l">
              <a:defRPr sz="1800" b="1">
                <a:solidFill>
                  <a:srgbClr val="111111"/>
                </a:solidFill>
                <a:latin typeface="Arial"/>
                <a:ea typeface="Arial"/>
                <a:cs typeface="Arial"/>
              </a:defRPr>
            </a:lvl6pPr>
            <a:lvl7pPr algn="l">
              <a:defRPr sz="1800" b="1">
                <a:solidFill>
                  <a:srgbClr val="111111"/>
                </a:solidFill>
                <a:latin typeface="Arial"/>
                <a:ea typeface="Arial"/>
                <a:cs typeface="Arial"/>
              </a:defRPr>
            </a:lvl7pPr>
            <a:lvl8pPr algn="l">
              <a:defRPr sz="1800" b="1">
                <a:solidFill>
                  <a:srgbClr val="111111"/>
                </a:solidFill>
                <a:latin typeface="Arial"/>
                <a:ea typeface="Arial"/>
                <a:cs typeface="Arial"/>
              </a:defRPr>
            </a:lvl8pPr>
            <a:lvl9pPr algn="l">
              <a:defRPr sz="1800" b="1">
                <a:solidFill>
                  <a:srgbClr val="111111"/>
                </a:solidFill>
                <a:latin typeface="Arial"/>
                <a:ea typeface="Arial"/>
                <a:cs typeface="Arial"/>
              </a:defRPr>
            </a:lvl9pPr>
          </a:lstStyle>
          <a:p xmlns:a="http://schemas.openxmlformats.org/drawingml/2006/main">
            <a:pPr algn="l">
              <a:defRPr sz="1800" b="1">
                <a:solidFill>
                  <a:srgbClr val="111111"/>
                </a:solidFill>
                <a:latin typeface="Arial"/>
                <a:ea typeface="Arial"/>
                <a:cs typeface="Arial"/>
              </a:defRPr>
            </a:pPr>
            <a:r>
              <a:rPr sz="1800" b="1">
                <a:solidFill>
                  <a:srgbClr val="111111"/>
                </a:solidFill>
                <a:latin typeface="Arial"/>
                <a:ea typeface="Arial"/>
                <a:cs typeface="Arial"/>
              </a:rPr>
              <a:t>Trusted backend</a:t>
            </a:r>
          </a:p>
        </p:txBody>
      </p:sp>
      <p:sp>
        <p:nvSpPr>
          <p:cNvPr id="9" name="">
            <a:extLst xmlns:a="http://schemas.openxmlformats.org/drawingml/2006/main">
              <a:ext uri="{FF2B5EF4-FFF2-40B4-BE49-F238E27FC236}">
                <a16:creationId xmlns:a16="http://schemas.microsoft.com/office/drawing/2014/main" id="{8C595A18-FB70-47C9-AF13-024D3C75F7B0}"/>
              </a:ext>
            </a:extLst>
          </p:cNvPr>
          <p:cNvSpPr>
            <a:spLocks xmlns:a="http://schemas.openxmlformats.org/drawingml/2006/main" noGrp="1"/>
          </p:cNvSpPr>
          <p:nvPr/>
        </p:nvSpPr>
        <p:spPr>
          <a:xfrm xmlns:a="http://schemas.openxmlformats.org/drawingml/2006/main">
            <a:off x="8991600" y="2000250"/>
            <a:ext cx="2438400" cy="838200"/>
          </a:xfrm>
          <a:prstGeom xmlns:a="http://schemas.openxmlformats.org/drawingml/2006/main" prst="rect">
            <a:avLst/>
          </a:prstGeom>
          <a:solidFill xmlns:a="http://schemas.openxmlformats.org/drawingml/2006/main">
            <a:srgbClr val="FFFFFF"/>
          </a:solidFill>
          <a:ln xmlns:a="http://schemas.openxmlformats.org/drawingml/2006/main" w="11430">
            <a:solidFill>
              <a:srgbClr val="111111"/>
            </a:solidFill>
            <a:prstDash val="solid"/>
          </a:ln>
        </p:spPr>
      </p:sp>
      <p:sp>
        <p:nvSpPr>
          <p:cNvPr id="10" name="">
            <a:extLst xmlns:a="http://schemas.openxmlformats.org/drawingml/2006/main">
              <a:ext uri="{FF2B5EF4-FFF2-40B4-BE49-F238E27FC236}">
                <a16:creationId xmlns:a16="http://schemas.microsoft.com/office/drawing/2014/main" id="{1CDBEAA7-B9D5-4182-A4EE-932242A9E2E7}"/>
              </a:ext>
            </a:extLst>
          </p:cNvPr>
          <p:cNvSpPr>
            <a:spLocks xmlns:a="http://schemas.openxmlformats.org/drawingml/2006/main" noGrp="1"/>
          </p:cNvSpPr>
          <p:nvPr/>
        </p:nvSpPr>
        <p:spPr>
          <a:xfrm xmlns:a="http://schemas.openxmlformats.org/drawingml/2006/main">
            <a:off x="9144000" y="2171700"/>
            <a:ext cx="21336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111111"/>
                </a:solidFill>
                <a:latin typeface="Arial"/>
                <a:ea typeface="Arial"/>
                <a:cs typeface="Arial"/>
              </a:defRPr>
            </a:defPPr>
            <a:lvl1pPr algn="l">
              <a:defRPr sz="1800" b="1">
                <a:solidFill>
                  <a:srgbClr val="111111"/>
                </a:solidFill>
                <a:latin typeface="Arial"/>
                <a:ea typeface="Arial"/>
                <a:cs typeface="Arial"/>
              </a:defRPr>
            </a:lvl1pPr>
            <a:lvl2pPr algn="l">
              <a:defRPr sz="1800" b="1">
                <a:solidFill>
                  <a:srgbClr val="111111"/>
                </a:solidFill>
                <a:latin typeface="Arial"/>
                <a:ea typeface="Arial"/>
                <a:cs typeface="Arial"/>
              </a:defRPr>
            </a:lvl2pPr>
            <a:lvl3pPr algn="l">
              <a:defRPr sz="1800" b="1">
                <a:solidFill>
                  <a:srgbClr val="111111"/>
                </a:solidFill>
                <a:latin typeface="Arial"/>
                <a:ea typeface="Arial"/>
                <a:cs typeface="Arial"/>
              </a:defRPr>
            </a:lvl3pPr>
            <a:lvl4pPr algn="l">
              <a:defRPr sz="1800" b="1">
                <a:solidFill>
                  <a:srgbClr val="111111"/>
                </a:solidFill>
                <a:latin typeface="Arial"/>
                <a:ea typeface="Arial"/>
                <a:cs typeface="Arial"/>
              </a:defRPr>
            </a:lvl4pPr>
            <a:lvl5pPr algn="l">
              <a:defRPr sz="1800" b="1">
                <a:solidFill>
                  <a:srgbClr val="111111"/>
                </a:solidFill>
                <a:latin typeface="Arial"/>
                <a:ea typeface="Arial"/>
                <a:cs typeface="Arial"/>
              </a:defRPr>
            </a:lvl5pPr>
            <a:lvl6pPr algn="l">
              <a:defRPr sz="1800" b="1">
                <a:solidFill>
                  <a:srgbClr val="111111"/>
                </a:solidFill>
                <a:latin typeface="Arial"/>
                <a:ea typeface="Arial"/>
                <a:cs typeface="Arial"/>
              </a:defRPr>
            </a:lvl6pPr>
            <a:lvl7pPr algn="l">
              <a:defRPr sz="1800" b="1">
                <a:solidFill>
                  <a:srgbClr val="111111"/>
                </a:solidFill>
                <a:latin typeface="Arial"/>
                <a:ea typeface="Arial"/>
                <a:cs typeface="Arial"/>
              </a:defRPr>
            </a:lvl7pPr>
            <a:lvl8pPr algn="l">
              <a:defRPr sz="1800" b="1">
                <a:solidFill>
                  <a:srgbClr val="111111"/>
                </a:solidFill>
                <a:latin typeface="Arial"/>
                <a:ea typeface="Arial"/>
                <a:cs typeface="Arial"/>
              </a:defRPr>
            </a:lvl8pPr>
            <a:lvl9pPr algn="l">
              <a:defRPr sz="1800" b="1">
                <a:solidFill>
                  <a:srgbClr val="111111"/>
                </a:solidFill>
                <a:latin typeface="Arial"/>
                <a:ea typeface="Arial"/>
                <a:cs typeface="Arial"/>
              </a:defRPr>
            </a:lvl9pPr>
          </a:lstStyle>
          <a:p xmlns:a="http://schemas.openxmlformats.org/drawingml/2006/main">
            <a:pPr algn="l">
              <a:defRPr sz="1800" b="1">
                <a:solidFill>
                  <a:srgbClr val="111111"/>
                </a:solidFill>
                <a:latin typeface="Arial"/>
                <a:ea typeface="Arial"/>
                <a:cs typeface="Arial"/>
              </a:defRPr>
            </a:pPr>
            <a:r>
              <a:rPr sz="1800" b="1">
                <a:solidFill>
                  <a:srgbClr val="111111"/>
                </a:solidFill>
                <a:latin typeface="Arial"/>
                <a:ea typeface="Arial"/>
                <a:cs typeface="Arial"/>
              </a:rPr>
              <a:t>Dify app</a:t>
            </a:r>
          </a:p>
        </p:txBody>
      </p:sp>
      <p:sp>
        <p:nvSpPr>
          <p:cNvPr id="14" name="">
            <a:extLst xmlns:a="http://schemas.openxmlformats.org/drawingml/2006/main">
              <a:ext uri="{FF2B5EF4-FFF2-40B4-BE49-F238E27FC236}">
                <a16:creationId xmlns:a16="http://schemas.microsoft.com/office/drawing/2014/main" id="{A97A0AB3-C3D6-4685-B983-C85E622492E5}"/>
              </a:ext>
            </a:extLst>
          </p:cNvPr>
          <p:cNvSpPr>
            <a:spLocks xmlns:a="http://schemas.openxmlformats.org/drawingml/2006/main" noGrp="1"/>
          </p:cNvSpPr>
          <p:nvPr/>
        </p:nvSpPr>
        <p:spPr>
          <a:xfrm xmlns:a="http://schemas.openxmlformats.org/drawingml/2006/main">
            <a:off x="762000" y="3381375"/>
            <a:ext cx="5048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111111"/>
                </a:solidFill>
                <a:latin typeface="Arial"/>
                <a:ea typeface="Arial"/>
                <a:cs typeface="Arial"/>
              </a:defRPr>
            </a:defPPr>
            <a:lvl1pPr algn="l">
              <a:defRPr sz="1800" b="0">
                <a:solidFill>
                  <a:srgbClr val="111111"/>
                </a:solidFill>
                <a:latin typeface="Arial"/>
                <a:ea typeface="Arial"/>
                <a:cs typeface="Arial"/>
              </a:defRPr>
            </a:lvl1pPr>
            <a:lvl2pPr algn="l">
              <a:defRPr sz="1800" b="0">
                <a:solidFill>
                  <a:srgbClr val="111111"/>
                </a:solidFill>
                <a:latin typeface="Arial"/>
                <a:ea typeface="Arial"/>
                <a:cs typeface="Arial"/>
              </a:defRPr>
            </a:lvl2pPr>
            <a:lvl3pPr algn="l">
              <a:defRPr sz="1800" b="0">
                <a:solidFill>
                  <a:srgbClr val="111111"/>
                </a:solidFill>
                <a:latin typeface="Arial"/>
                <a:ea typeface="Arial"/>
                <a:cs typeface="Arial"/>
              </a:defRPr>
            </a:lvl3pPr>
            <a:lvl4pPr algn="l">
              <a:defRPr sz="1800" b="0">
                <a:solidFill>
                  <a:srgbClr val="111111"/>
                </a:solidFill>
                <a:latin typeface="Arial"/>
                <a:ea typeface="Arial"/>
                <a:cs typeface="Arial"/>
              </a:defRPr>
            </a:lvl4pPr>
            <a:lvl5pPr algn="l">
              <a:defRPr sz="1800" b="0">
                <a:solidFill>
                  <a:srgbClr val="111111"/>
                </a:solidFill>
                <a:latin typeface="Arial"/>
                <a:ea typeface="Arial"/>
                <a:cs typeface="Arial"/>
              </a:defRPr>
            </a:lvl5pPr>
            <a:lvl6pPr algn="l">
              <a:defRPr sz="1800" b="0">
                <a:solidFill>
                  <a:srgbClr val="111111"/>
                </a:solidFill>
                <a:latin typeface="Arial"/>
                <a:ea typeface="Arial"/>
                <a:cs typeface="Arial"/>
              </a:defRPr>
            </a:lvl6pPr>
            <a:lvl7pPr algn="l">
              <a:defRPr sz="1800" b="0">
                <a:solidFill>
                  <a:srgbClr val="111111"/>
                </a:solidFill>
                <a:latin typeface="Arial"/>
                <a:ea typeface="Arial"/>
                <a:cs typeface="Arial"/>
              </a:defRPr>
            </a:lvl7pPr>
            <a:lvl8pPr algn="l">
              <a:defRPr sz="1800" b="0">
                <a:solidFill>
                  <a:srgbClr val="111111"/>
                </a:solidFill>
                <a:latin typeface="Arial"/>
                <a:ea typeface="Arial"/>
                <a:cs typeface="Arial"/>
              </a:defRPr>
            </a:lvl8pPr>
            <a:lvl9pPr algn="l">
              <a:defRPr sz="1800" b="0">
                <a:solidFill>
                  <a:srgbClr val="111111"/>
                </a:solidFill>
                <a:latin typeface="Arial"/>
                <a:ea typeface="Arial"/>
                <a:cs typeface="Arial"/>
              </a:defRPr>
            </a:lvl9pPr>
          </a:lstStyle>
          <a:p xmlns:a="http://schemas.openxmlformats.org/drawingml/2006/main">
            <a:pPr algn="l">
              <a:defRPr sz="1800" b="0">
                <a:solidFill>
                  <a:srgbClr val="111111"/>
                </a:solidFill>
                <a:latin typeface="Arial"/>
                <a:ea typeface="Arial"/>
                <a:cs typeface="Arial"/>
              </a:defRPr>
            </a:pPr>
            <a:r>
              <a:rPr sz="1800" b="0">
                <a:solidFill>
                  <a:srgbClr val="111111"/>
                </a:solidFill>
                <a:latin typeface="Arial"/>
                <a:ea typeface="Arial"/>
                <a:cs typeface="Arial"/>
              </a:rPr>
              <a:t>1.  Authenticate the user and resolve course membership.</a:t>
            </a:r>
          </a:p>
        </p:txBody>
      </p:sp>
      <p:sp>
        <p:nvSpPr>
          <p:cNvPr id="15" name="">
            <a:extLst xmlns:a="http://schemas.openxmlformats.org/drawingml/2006/main">
              <a:ext uri="{FF2B5EF4-FFF2-40B4-BE49-F238E27FC236}">
                <a16:creationId xmlns:a16="http://schemas.microsoft.com/office/drawing/2014/main" id="{482C5464-04CA-49BA-B5CB-47B11C719CB7}"/>
              </a:ext>
            </a:extLst>
          </p:cNvPr>
          <p:cNvSpPr>
            <a:spLocks xmlns:a="http://schemas.openxmlformats.org/drawingml/2006/main" noGrp="1"/>
          </p:cNvSpPr>
          <p:nvPr/>
        </p:nvSpPr>
        <p:spPr>
          <a:xfrm xmlns:a="http://schemas.openxmlformats.org/drawingml/2006/main">
            <a:off x="6191250" y="3381375"/>
            <a:ext cx="5048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111111"/>
                </a:solidFill>
                <a:latin typeface="Arial"/>
                <a:ea typeface="Arial"/>
                <a:cs typeface="Arial"/>
              </a:defRPr>
            </a:defPPr>
            <a:lvl1pPr algn="l">
              <a:defRPr sz="1800" b="0">
                <a:solidFill>
                  <a:srgbClr val="111111"/>
                </a:solidFill>
                <a:latin typeface="Arial"/>
                <a:ea typeface="Arial"/>
                <a:cs typeface="Arial"/>
              </a:defRPr>
            </a:lvl1pPr>
            <a:lvl2pPr algn="l">
              <a:defRPr sz="1800" b="0">
                <a:solidFill>
                  <a:srgbClr val="111111"/>
                </a:solidFill>
                <a:latin typeface="Arial"/>
                <a:ea typeface="Arial"/>
                <a:cs typeface="Arial"/>
              </a:defRPr>
            </a:lvl2pPr>
            <a:lvl3pPr algn="l">
              <a:defRPr sz="1800" b="0">
                <a:solidFill>
                  <a:srgbClr val="111111"/>
                </a:solidFill>
                <a:latin typeface="Arial"/>
                <a:ea typeface="Arial"/>
                <a:cs typeface="Arial"/>
              </a:defRPr>
            </a:lvl3pPr>
            <a:lvl4pPr algn="l">
              <a:defRPr sz="1800" b="0">
                <a:solidFill>
                  <a:srgbClr val="111111"/>
                </a:solidFill>
                <a:latin typeface="Arial"/>
                <a:ea typeface="Arial"/>
                <a:cs typeface="Arial"/>
              </a:defRPr>
            </a:lvl4pPr>
            <a:lvl5pPr algn="l">
              <a:defRPr sz="1800" b="0">
                <a:solidFill>
                  <a:srgbClr val="111111"/>
                </a:solidFill>
                <a:latin typeface="Arial"/>
                <a:ea typeface="Arial"/>
                <a:cs typeface="Arial"/>
              </a:defRPr>
            </a:lvl5pPr>
            <a:lvl6pPr algn="l">
              <a:defRPr sz="1800" b="0">
                <a:solidFill>
                  <a:srgbClr val="111111"/>
                </a:solidFill>
                <a:latin typeface="Arial"/>
                <a:ea typeface="Arial"/>
                <a:cs typeface="Arial"/>
              </a:defRPr>
            </a:lvl6pPr>
            <a:lvl7pPr algn="l">
              <a:defRPr sz="1800" b="0">
                <a:solidFill>
                  <a:srgbClr val="111111"/>
                </a:solidFill>
                <a:latin typeface="Arial"/>
                <a:ea typeface="Arial"/>
                <a:cs typeface="Arial"/>
              </a:defRPr>
            </a:lvl7pPr>
            <a:lvl8pPr algn="l">
              <a:defRPr sz="1800" b="0">
                <a:solidFill>
                  <a:srgbClr val="111111"/>
                </a:solidFill>
                <a:latin typeface="Arial"/>
                <a:ea typeface="Arial"/>
                <a:cs typeface="Arial"/>
              </a:defRPr>
            </a:lvl8pPr>
            <a:lvl9pPr algn="l">
              <a:defRPr sz="1800" b="0">
                <a:solidFill>
                  <a:srgbClr val="111111"/>
                </a:solidFill>
                <a:latin typeface="Arial"/>
                <a:ea typeface="Arial"/>
                <a:cs typeface="Arial"/>
              </a:defRPr>
            </a:lvl9pPr>
          </a:lstStyle>
          <a:p xmlns:a="http://schemas.openxmlformats.org/drawingml/2006/main">
            <a:pPr algn="l">
              <a:defRPr sz="1800" b="0">
                <a:solidFill>
                  <a:srgbClr val="111111"/>
                </a:solidFill>
                <a:latin typeface="Arial"/>
                <a:ea typeface="Arial"/>
                <a:cs typeface="Arial"/>
              </a:defRPr>
            </a:pPr>
            <a:r>
              <a:rPr sz="1800" b="0">
                <a:solidFill>
                  <a:srgbClr val="111111"/>
                </a:solidFill>
                <a:latin typeface="Arial"/>
                <a:ea typeface="Arial"/>
                <a:cs typeface="Arial"/>
              </a:rPr>
              <a:t>2.  Authorize the application and requested content.</a:t>
            </a:r>
          </a:p>
        </p:txBody>
      </p:sp>
      <p:sp>
        <p:nvSpPr>
          <p:cNvPr id="16" name="">
            <a:extLst xmlns:a="http://schemas.openxmlformats.org/drawingml/2006/main">
              <a:ext uri="{FF2B5EF4-FFF2-40B4-BE49-F238E27FC236}">
                <a16:creationId xmlns:a16="http://schemas.microsoft.com/office/drawing/2014/main" id="{824F428A-4B5B-4C15-B275-6D10394EA9CF}"/>
              </a:ext>
            </a:extLst>
          </p:cNvPr>
          <p:cNvSpPr>
            <a:spLocks xmlns:a="http://schemas.openxmlformats.org/drawingml/2006/main" noGrp="1"/>
          </p:cNvSpPr>
          <p:nvPr/>
        </p:nvSpPr>
        <p:spPr>
          <a:xfrm xmlns:a="http://schemas.openxmlformats.org/drawingml/2006/main">
            <a:off x="762000" y="4286250"/>
            <a:ext cx="5048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111111"/>
                </a:solidFill>
                <a:latin typeface="Arial"/>
                <a:ea typeface="Arial"/>
                <a:cs typeface="Arial"/>
              </a:defRPr>
            </a:defPPr>
            <a:lvl1pPr algn="l">
              <a:defRPr sz="1800" b="0">
                <a:solidFill>
                  <a:srgbClr val="111111"/>
                </a:solidFill>
                <a:latin typeface="Arial"/>
                <a:ea typeface="Arial"/>
                <a:cs typeface="Arial"/>
              </a:defRPr>
            </a:lvl1pPr>
            <a:lvl2pPr algn="l">
              <a:defRPr sz="1800" b="0">
                <a:solidFill>
                  <a:srgbClr val="111111"/>
                </a:solidFill>
                <a:latin typeface="Arial"/>
                <a:ea typeface="Arial"/>
                <a:cs typeface="Arial"/>
              </a:defRPr>
            </a:lvl2pPr>
            <a:lvl3pPr algn="l">
              <a:defRPr sz="1800" b="0">
                <a:solidFill>
                  <a:srgbClr val="111111"/>
                </a:solidFill>
                <a:latin typeface="Arial"/>
                <a:ea typeface="Arial"/>
                <a:cs typeface="Arial"/>
              </a:defRPr>
            </a:lvl3pPr>
            <a:lvl4pPr algn="l">
              <a:defRPr sz="1800" b="0">
                <a:solidFill>
                  <a:srgbClr val="111111"/>
                </a:solidFill>
                <a:latin typeface="Arial"/>
                <a:ea typeface="Arial"/>
                <a:cs typeface="Arial"/>
              </a:defRPr>
            </a:lvl4pPr>
            <a:lvl5pPr algn="l">
              <a:defRPr sz="1800" b="0">
                <a:solidFill>
                  <a:srgbClr val="111111"/>
                </a:solidFill>
                <a:latin typeface="Arial"/>
                <a:ea typeface="Arial"/>
                <a:cs typeface="Arial"/>
              </a:defRPr>
            </a:lvl5pPr>
            <a:lvl6pPr algn="l">
              <a:defRPr sz="1800" b="0">
                <a:solidFill>
                  <a:srgbClr val="111111"/>
                </a:solidFill>
                <a:latin typeface="Arial"/>
                <a:ea typeface="Arial"/>
                <a:cs typeface="Arial"/>
              </a:defRPr>
            </a:lvl6pPr>
            <a:lvl7pPr algn="l">
              <a:defRPr sz="1800" b="0">
                <a:solidFill>
                  <a:srgbClr val="111111"/>
                </a:solidFill>
                <a:latin typeface="Arial"/>
                <a:ea typeface="Arial"/>
                <a:cs typeface="Arial"/>
              </a:defRPr>
            </a:lvl7pPr>
            <a:lvl8pPr algn="l">
              <a:defRPr sz="1800" b="0">
                <a:solidFill>
                  <a:srgbClr val="111111"/>
                </a:solidFill>
                <a:latin typeface="Arial"/>
                <a:ea typeface="Arial"/>
                <a:cs typeface="Arial"/>
              </a:defRPr>
            </a:lvl8pPr>
            <a:lvl9pPr algn="l">
              <a:defRPr sz="1800" b="0">
                <a:solidFill>
                  <a:srgbClr val="111111"/>
                </a:solidFill>
                <a:latin typeface="Arial"/>
                <a:ea typeface="Arial"/>
                <a:cs typeface="Arial"/>
              </a:defRPr>
            </a:lvl9pPr>
          </a:lstStyle>
          <a:p xmlns:a="http://schemas.openxmlformats.org/drawingml/2006/main">
            <a:pPr algn="l">
              <a:defRPr sz="1800" b="0">
                <a:solidFill>
                  <a:srgbClr val="111111"/>
                </a:solidFill>
                <a:latin typeface="Arial"/>
                <a:ea typeface="Arial"/>
                <a:cs typeface="Arial"/>
              </a:defRPr>
            </a:pPr>
            <a:r>
              <a:rPr sz="1800" b="0">
                <a:solidFill>
                  <a:srgbClr val="111111"/>
                </a:solidFill>
                <a:latin typeface="Arial"/>
                <a:ea typeface="Arial"/>
                <a:cs typeface="Arial"/>
              </a:rPr>
              <a:t>3.  Call Dify through a protected server-side API key.</a:t>
            </a:r>
          </a:p>
        </p:txBody>
      </p:sp>
      <p:sp>
        <p:nvSpPr>
          <p:cNvPr id="17" name="">
            <a:extLst xmlns:a="http://schemas.openxmlformats.org/drawingml/2006/main">
              <a:ext uri="{FF2B5EF4-FFF2-40B4-BE49-F238E27FC236}">
                <a16:creationId xmlns:a16="http://schemas.microsoft.com/office/drawing/2014/main" id="{6B704D18-C052-4257-AF0E-8878A7CCFD88}"/>
              </a:ext>
            </a:extLst>
          </p:cNvPr>
          <p:cNvSpPr>
            <a:spLocks xmlns:a="http://schemas.openxmlformats.org/drawingml/2006/main" noGrp="1"/>
          </p:cNvSpPr>
          <p:nvPr/>
        </p:nvSpPr>
        <p:spPr>
          <a:xfrm xmlns:a="http://schemas.openxmlformats.org/drawingml/2006/main">
            <a:off x="6191250" y="4286250"/>
            <a:ext cx="5048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111111"/>
                </a:solidFill>
                <a:latin typeface="Arial"/>
                <a:ea typeface="Arial"/>
                <a:cs typeface="Arial"/>
              </a:defRPr>
            </a:defPPr>
            <a:lvl1pPr algn="l">
              <a:defRPr sz="1800" b="0">
                <a:solidFill>
                  <a:srgbClr val="111111"/>
                </a:solidFill>
                <a:latin typeface="Arial"/>
                <a:ea typeface="Arial"/>
                <a:cs typeface="Arial"/>
              </a:defRPr>
            </a:lvl1pPr>
            <a:lvl2pPr algn="l">
              <a:defRPr sz="1800" b="0">
                <a:solidFill>
                  <a:srgbClr val="111111"/>
                </a:solidFill>
                <a:latin typeface="Arial"/>
                <a:ea typeface="Arial"/>
                <a:cs typeface="Arial"/>
              </a:defRPr>
            </a:lvl2pPr>
            <a:lvl3pPr algn="l">
              <a:defRPr sz="1800" b="0">
                <a:solidFill>
                  <a:srgbClr val="111111"/>
                </a:solidFill>
                <a:latin typeface="Arial"/>
                <a:ea typeface="Arial"/>
                <a:cs typeface="Arial"/>
              </a:defRPr>
            </a:lvl3pPr>
            <a:lvl4pPr algn="l">
              <a:defRPr sz="1800" b="0">
                <a:solidFill>
                  <a:srgbClr val="111111"/>
                </a:solidFill>
                <a:latin typeface="Arial"/>
                <a:ea typeface="Arial"/>
                <a:cs typeface="Arial"/>
              </a:defRPr>
            </a:lvl4pPr>
            <a:lvl5pPr algn="l">
              <a:defRPr sz="1800" b="0">
                <a:solidFill>
                  <a:srgbClr val="111111"/>
                </a:solidFill>
                <a:latin typeface="Arial"/>
                <a:ea typeface="Arial"/>
                <a:cs typeface="Arial"/>
              </a:defRPr>
            </a:lvl5pPr>
            <a:lvl6pPr algn="l">
              <a:defRPr sz="1800" b="0">
                <a:solidFill>
                  <a:srgbClr val="111111"/>
                </a:solidFill>
                <a:latin typeface="Arial"/>
                <a:ea typeface="Arial"/>
                <a:cs typeface="Arial"/>
              </a:defRPr>
            </a:lvl6pPr>
            <a:lvl7pPr algn="l">
              <a:defRPr sz="1800" b="0">
                <a:solidFill>
                  <a:srgbClr val="111111"/>
                </a:solidFill>
                <a:latin typeface="Arial"/>
                <a:ea typeface="Arial"/>
                <a:cs typeface="Arial"/>
              </a:defRPr>
            </a:lvl7pPr>
            <a:lvl8pPr algn="l">
              <a:defRPr sz="1800" b="0">
                <a:solidFill>
                  <a:srgbClr val="111111"/>
                </a:solidFill>
                <a:latin typeface="Arial"/>
                <a:ea typeface="Arial"/>
                <a:cs typeface="Arial"/>
              </a:defRPr>
            </a:lvl8pPr>
            <a:lvl9pPr algn="l">
              <a:defRPr sz="1800" b="0">
                <a:solidFill>
                  <a:srgbClr val="111111"/>
                </a:solidFill>
                <a:latin typeface="Arial"/>
                <a:ea typeface="Arial"/>
                <a:cs typeface="Arial"/>
              </a:defRPr>
            </a:lvl9pPr>
          </a:lstStyle>
          <a:p xmlns:a="http://schemas.openxmlformats.org/drawingml/2006/main">
            <a:pPr algn="l">
              <a:defRPr sz="1800" b="0">
                <a:solidFill>
                  <a:srgbClr val="111111"/>
                </a:solidFill>
                <a:latin typeface="Arial"/>
                <a:ea typeface="Arial"/>
                <a:cs typeface="Arial"/>
              </a:defRPr>
            </a:pPr>
            <a:r>
              <a:rPr sz="1800" b="0">
                <a:solidFill>
                  <a:srgbClr val="111111"/>
                </a:solidFill>
                <a:latin typeface="Arial"/>
                <a:ea typeface="Arial"/>
                <a:cs typeface="Arial"/>
              </a:rPr>
              <a:t>4.  Return only the answer and approved source links.</a:t>
            </a:r>
          </a:p>
        </p:txBody>
      </p:sp>
      <p:sp>
        <p:nvSpPr>
          <p:cNvPr id="18" name="">
            <a:extLst xmlns:a="http://schemas.openxmlformats.org/drawingml/2006/main">
              <a:ext uri="{FF2B5EF4-FFF2-40B4-BE49-F238E27FC236}">
                <a16:creationId xmlns:a16="http://schemas.microsoft.com/office/drawing/2014/main" id="{184384E3-6D27-4433-A946-895FA4E2D5D7}"/>
              </a:ext>
            </a:extLst>
          </p:cNvPr>
          <p:cNvSpPr>
            <a:spLocks xmlns:a="http://schemas.openxmlformats.org/drawingml/2006/main" noGrp="1"/>
          </p:cNvSpPr>
          <p:nvPr/>
        </p:nvSpPr>
        <p:spPr>
          <a:xfrm xmlns:a="http://schemas.openxmlformats.org/drawingml/2006/main">
            <a:off x="762000" y="5534025"/>
            <a:ext cx="106680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74BB42D-D893-4FAE-92EA-1F2D7FD3B4CF}"/>
              </a:ext>
            </a:extLst>
          </p:cNvPr>
          <p:cNvSpPr>
            <a:spLocks xmlns:a="http://schemas.openxmlformats.org/drawingml/2006/main" noGrp="1"/>
          </p:cNvSpPr>
          <p:nvPr/>
        </p:nvSpPr>
        <p:spPr>
          <a:xfrm xmlns:a="http://schemas.openxmlformats.org/drawingml/2006/main">
            <a:off x="762000" y="5705475"/>
            <a:ext cx="106489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111111"/>
                </a:solidFill>
                <a:latin typeface="Arial"/>
                <a:ea typeface="Arial"/>
                <a:cs typeface="Arial"/>
              </a:defRPr>
            </a:defPPr>
            <a:lvl1pPr algn="l">
              <a:defRPr sz="1650" b="1">
                <a:solidFill>
                  <a:srgbClr val="111111"/>
                </a:solidFill>
                <a:latin typeface="Arial"/>
                <a:ea typeface="Arial"/>
                <a:cs typeface="Arial"/>
              </a:defRPr>
            </a:lvl1pPr>
            <a:lvl2pPr algn="l">
              <a:defRPr sz="1650" b="1">
                <a:solidFill>
                  <a:srgbClr val="111111"/>
                </a:solidFill>
                <a:latin typeface="Arial"/>
                <a:ea typeface="Arial"/>
                <a:cs typeface="Arial"/>
              </a:defRPr>
            </a:lvl2pPr>
            <a:lvl3pPr algn="l">
              <a:defRPr sz="1650" b="1">
                <a:solidFill>
                  <a:srgbClr val="111111"/>
                </a:solidFill>
                <a:latin typeface="Arial"/>
                <a:ea typeface="Arial"/>
                <a:cs typeface="Arial"/>
              </a:defRPr>
            </a:lvl3pPr>
            <a:lvl4pPr algn="l">
              <a:defRPr sz="1650" b="1">
                <a:solidFill>
                  <a:srgbClr val="111111"/>
                </a:solidFill>
                <a:latin typeface="Arial"/>
                <a:ea typeface="Arial"/>
                <a:cs typeface="Arial"/>
              </a:defRPr>
            </a:lvl4pPr>
            <a:lvl5pPr algn="l">
              <a:defRPr sz="1650" b="1">
                <a:solidFill>
                  <a:srgbClr val="111111"/>
                </a:solidFill>
                <a:latin typeface="Arial"/>
                <a:ea typeface="Arial"/>
                <a:cs typeface="Arial"/>
              </a:defRPr>
            </a:lvl5pPr>
            <a:lvl6pPr algn="l">
              <a:defRPr sz="1650" b="1">
                <a:solidFill>
                  <a:srgbClr val="111111"/>
                </a:solidFill>
                <a:latin typeface="Arial"/>
                <a:ea typeface="Arial"/>
                <a:cs typeface="Arial"/>
              </a:defRPr>
            </a:lvl6pPr>
            <a:lvl7pPr algn="l">
              <a:defRPr sz="1650" b="1">
                <a:solidFill>
                  <a:srgbClr val="111111"/>
                </a:solidFill>
                <a:latin typeface="Arial"/>
                <a:ea typeface="Arial"/>
                <a:cs typeface="Arial"/>
              </a:defRPr>
            </a:lvl7pPr>
            <a:lvl8pPr algn="l">
              <a:defRPr sz="1650" b="1">
                <a:solidFill>
                  <a:srgbClr val="111111"/>
                </a:solidFill>
                <a:latin typeface="Arial"/>
                <a:ea typeface="Arial"/>
                <a:cs typeface="Arial"/>
              </a:defRPr>
            </a:lvl8pPr>
            <a:lvl9pPr algn="l">
              <a:defRPr sz="1650" b="1">
                <a:solidFill>
                  <a:srgbClr val="111111"/>
                </a:solidFill>
                <a:latin typeface="Arial"/>
                <a:ea typeface="Arial"/>
                <a:cs typeface="Arial"/>
              </a:defRPr>
            </a:lvl9pPr>
          </a:lstStyle>
          <a:p xmlns:a="http://schemas.openxmlformats.org/drawingml/2006/main">
            <a:pPr algn="l">
              <a:defRPr sz="1650" b="1">
                <a:solidFill>
                  <a:srgbClr val="111111"/>
                </a:solidFill>
                <a:latin typeface="Arial"/>
                <a:ea typeface="Arial"/>
                <a:cs typeface="Arial"/>
              </a:defRPr>
            </a:pPr>
            <a:r>
              <a:rPr sz="1650" b="1">
                <a:solidFill>
                  <a:srgbClr val="111111"/>
                </a:solidFill>
                <a:latin typeface="Arial"/>
                <a:ea typeface="Arial"/>
                <a:cs typeface="Arial"/>
              </a:rPr>
              <a:t>Use a trusted backend when course context or protected APIs are involved.</a:t>
            </a:r>
          </a:p>
        </p:txBody>
      </p:sp>
      <p:sp>
        <p:nvSpPr>
          <p:cNvPr id="20" name="">
            <a:extLst xmlns:a="http://schemas.openxmlformats.org/drawingml/2006/main">
              <a:ext uri="{FF2B5EF4-FFF2-40B4-BE49-F238E27FC236}">
                <a16:creationId xmlns:a16="http://schemas.microsoft.com/office/drawing/2014/main" id="{8317504E-2197-4400-8C4C-22F1746524D4}"/>
              </a:ext>
            </a:extLst>
          </p:cNvPr>
          <p:cNvSpPr>
            <a:spLocks xmlns:a="http://schemas.openxmlformats.org/drawingml/2006/main" noGrp="1"/>
          </p:cNvSpPr>
          <p:nvPr/>
        </p:nvSpPr>
        <p:spPr>
          <a:xfrm xmlns:a="http://schemas.openxmlformats.org/drawingml/2006/main">
            <a:off x="762000" y="6172200"/>
            <a:ext cx="266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111111"/>
                </a:solidFill>
                <a:latin typeface="Arial"/>
                <a:ea typeface="Arial"/>
                <a:cs typeface="Arial"/>
              </a:defRPr>
            </a:defPPr>
            <a:lvl1pPr algn="l">
              <a:defRPr sz="1425" b="0">
                <a:solidFill>
                  <a:srgbClr val="111111"/>
                </a:solidFill>
                <a:latin typeface="Arial"/>
                <a:ea typeface="Arial"/>
                <a:cs typeface="Arial"/>
              </a:defRPr>
            </a:lvl1pPr>
            <a:lvl2pPr algn="l">
              <a:defRPr sz="1425" b="0">
                <a:solidFill>
                  <a:srgbClr val="111111"/>
                </a:solidFill>
                <a:latin typeface="Arial"/>
                <a:ea typeface="Arial"/>
                <a:cs typeface="Arial"/>
              </a:defRPr>
            </a:lvl2pPr>
            <a:lvl3pPr algn="l">
              <a:defRPr sz="1425" b="0">
                <a:solidFill>
                  <a:srgbClr val="111111"/>
                </a:solidFill>
                <a:latin typeface="Arial"/>
                <a:ea typeface="Arial"/>
                <a:cs typeface="Arial"/>
              </a:defRPr>
            </a:lvl3pPr>
            <a:lvl4pPr algn="l">
              <a:defRPr sz="1425" b="0">
                <a:solidFill>
                  <a:srgbClr val="111111"/>
                </a:solidFill>
                <a:latin typeface="Arial"/>
                <a:ea typeface="Arial"/>
                <a:cs typeface="Arial"/>
              </a:defRPr>
            </a:lvl4pPr>
            <a:lvl5pPr algn="l">
              <a:defRPr sz="1425" b="0">
                <a:solidFill>
                  <a:srgbClr val="111111"/>
                </a:solidFill>
                <a:latin typeface="Arial"/>
                <a:ea typeface="Arial"/>
                <a:cs typeface="Arial"/>
              </a:defRPr>
            </a:lvl5pPr>
            <a:lvl6pPr algn="l">
              <a:defRPr sz="1425" b="0">
                <a:solidFill>
                  <a:srgbClr val="111111"/>
                </a:solidFill>
                <a:latin typeface="Arial"/>
                <a:ea typeface="Arial"/>
                <a:cs typeface="Arial"/>
              </a:defRPr>
            </a:lvl6pPr>
            <a:lvl7pPr algn="l">
              <a:defRPr sz="1425" b="0">
                <a:solidFill>
                  <a:srgbClr val="111111"/>
                </a:solidFill>
                <a:latin typeface="Arial"/>
                <a:ea typeface="Arial"/>
                <a:cs typeface="Arial"/>
              </a:defRPr>
            </a:lvl7pPr>
            <a:lvl8pPr algn="l">
              <a:defRPr sz="1425" b="0">
                <a:solidFill>
                  <a:srgbClr val="111111"/>
                </a:solidFill>
                <a:latin typeface="Arial"/>
                <a:ea typeface="Arial"/>
                <a:cs typeface="Arial"/>
              </a:defRPr>
            </a:lvl8pPr>
            <a:lvl9pPr algn="l">
              <a:defRPr sz="1425" b="0">
                <a:solidFill>
                  <a:srgbClr val="111111"/>
                </a:solidFill>
                <a:latin typeface="Arial"/>
                <a:ea typeface="Arial"/>
                <a:cs typeface="Arial"/>
              </a:defRPr>
            </a:lvl9pPr>
          </a:lstStyle>
          <a:p xmlns:a="http://schemas.openxmlformats.org/drawingml/2006/main">
            <a:pPr algn="l">
              <a:defRPr sz="1425" b="0">
                <a:solidFill>
                  <a:srgbClr val="111111"/>
                </a:solidFill>
                <a:latin typeface="Arial"/>
                <a:ea typeface="Arial"/>
                <a:cs typeface="Arial"/>
              </a:defRPr>
            </a:pPr>
            <a:r>
              <a:rPr sz="1425" b="0" u="sng">
                <a:solidFill>
                  <a:srgbClr val="111111"/>
                </a:solidFill>
                <a:latin typeface="Arial"/>
                <a:ea typeface="Arial"/>
                <a:cs typeface="Arial"/>
                <a:hlinkClick xmlns:r="http://schemas.openxmlformats.org/officeDocument/2006/relationships" r:id="R5d92e6dda3784f0a"/>
              </a:rPr>
              <a:t>LMS acceptance cases</a:t>
            </a:r>
          </a:p>
        </p:txBody>
      </p:sp>
      <p:pic>
        <p:nvPicPr>
          <p:cNvPr id="21" name="">
            <a:extLst xmlns:a="http://schemas.openxmlformats.org/drawingml/2006/main">
              <a:ext uri="{FF2B5EF4-FFF2-40B4-BE49-F238E27FC236}">
                <a16:creationId xmlns:a16="http://schemas.microsoft.com/office/drawing/2014/main" id="{975D95AA-1642-42D5-8200-4C977B1B08B2}"/>
              </a:ext>
            </a:extLst>
          </p:cNvPr>
          <p:cNvPicPr>
            <a:picLocks xmlns:a="http://schemas.openxmlformats.org/drawingml/2006/main" noChangeAspect="1"/>
          </p:cNvPicPr>
          <p:nvPr/>
        </p:nvPicPr>
        <p:blipFill>
          <a:blip xmlns:r="http://schemas.openxmlformats.org/officeDocument/2006/relationships" xmlns:a="http://schemas.openxmlformats.org/drawingml/2006/main" r:embed="Rc284b2084eb54736"/>
          <a:stretch xmlns:a="http://schemas.openxmlformats.org/drawingml/2006/main"/>
        </p:blipFill>
        <p:spPr>
          <a:xfrm xmlns:a="http://schemas.openxmlformats.org/drawingml/2006/main">
            <a:off x="10896600" y="355283"/>
            <a:ext cx="609600" cy="280035"/>
          </a:xfrm>
          <a:prstGeom xmlns:a="http://schemas.openxmlformats.org/drawingml/2006/main" prst="rect">
            <a:avLst/>
          </a:prstGeom>
        </p:spPr>
      </p:pic>
    </p:spTree>
    <p:extLst>
      <p:ext uri="{BB962C8B-B14F-4D97-AF65-F5344CB8AC3E}">
        <p14:creationId xmlns:p14="http://schemas.microsoft.com/office/powerpoint/2010/main" val="281280516"/>
      </p:ext>
    </p:extLst>
  </p:cSld>
</p:sld>
</file>

<file path=ppt/slides/slide8.xml><?xml version="1.0" encoding="utf-8"?>
<p:sld xmlns:p="http://schemas.openxmlformats.org/presentationml/2006/main">
  <p:cSld>
    <p:bg>
      <p:bgPr>
        <a:solidFill xmlns:a="http://schemas.openxmlformats.org/drawingml/2006/main">
          <a:srgbClr val="0033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1FB237C9-71E7-439C-B035-DA37BD856F68}"/>
              </a:ext>
            </a:extLst>
          </p:cNvPr>
          <p:cNvSpPr>
            <a:spLocks xmlns:a="http://schemas.openxmlformats.org/drawingml/2006/main" noGrp="1"/>
          </p:cNvSpPr>
          <p:nvPr/>
        </p:nvSpPr>
        <p:spPr>
          <a:xfrm xmlns:a="http://schemas.openxmlformats.org/drawingml/2006/main">
            <a:off x="762000" y="619125"/>
            <a:ext cx="10191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FFFFFF"/>
                </a:solidFill>
                <a:latin typeface="Arial"/>
                <a:ea typeface="Arial"/>
                <a:cs typeface="Arial"/>
              </a:defRPr>
            </a:defPPr>
            <a:lvl1pPr algn="l">
              <a:defRPr sz="3150" b="1">
                <a:solidFill>
                  <a:srgbClr val="FFFFFF"/>
                </a:solidFill>
                <a:latin typeface="Arial"/>
                <a:ea typeface="Arial"/>
                <a:cs typeface="Arial"/>
              </a:defRPr>
            </a:lvl1pPr>
            <a:lvl2pPr algn="l">
              <a:defRPr sz="3150" b="1">
                <a:solidFill>
                  <a:srgbClr val="FFFFFF"/>
                </a:solidFill>
                <a:latin typeface="Arial"/>
                <a:ea typeface="Arial"/>
                <a:cs typeface="Arial"/>
              </a:defRPr>
            </a:lvl2pPr>
            <a:lvl3pPr algn="l">
              <a:defRPr sz="3150" b="1">
                <a:solidFill>
                  <a:srgbClr val="FFFFFF"/>
                </a:solidFill>
                <a:latin typeface="Arial"/>
                <a:ea typeface="Arial"/>
                <a:cs typeface="Arial"/>
              </a:defRPr>
            </a:lvl3pPr>
            <a:lvl4pPr algn="l">
              <a:defRPr sz="3150" b="1">
                <a:solidFill>
                  <a:srgbClr val="FFFFFF"/>
                </a:solidFill>
                <a:latin typeface="Arial"/>
                <a:ea typeface="Arial"/>
                <a:cs typeface="Arial"/>
              </a:defRPr>
            </a:lvl4pPr>
            <a:lvl5pPr algn="l">
              <a:defRPr sz="3150" b="1">
                <a:solidFill>
                  <a:srgbClr val="FFFFFF"/>
                </a:solidFill>
                <a:latin typeface="Arial"/>
                <a:ea typeface="Arial"/>
                <a:cs typeface="Arial"/>
              </a:defRPr>
            </a:lvl5pPr>
            <a:lvl6pPr algn="l">
              <a:defRPr sz="3150" b="1">
                <a:solidFill>
                  <a:srgbClr val="FFFFFF"/>
                </a:solidFill>
                <a:latin typeface="Arial"/>
                <a:ea typeface="Arial"/>
                <a:cs typeface="Arial"/>
              </a:defRPr>
            </a:lvl6pPr>
            <a:lvl7pPr algn="l">
              <a:defRPr sz="3150" b="1">
                <a:solidFill>
                  <a:srgbClr val="FFFFFF"/>
                </a:solidFill>
                <a:latin typeface="Arial"/>
                <a:ea typeface="Arial"/>
                <a:cs typeface="Arial"/>
              </a:defRPr>
            </a:lvl7pPr>
            <a:lvl8pPr algn="l">
              <a:defRPr sz="3150" b="1">
                <a:solidFill>
                  <a:srgbClr val="FFFFFF"/>
                </a:solidFill>
                <a:latin typeface="Arial"/>
                <a:ea typeface="Arial"/>
                <a:cs typeface="Arial"/>
              </a:defRPr>
            </a:lvl8pPr>
            <a:lvl9pPr algn="l">
              <a:defRPr sz="3150" b="1">
                <a:solidFill>
                  <a:srgbClr val="FFFFFF"/>
                </a:solidFill>
                <a:latin typeface="Arial"/>
                <a:ea typeface="Arial"/>
                <a:cs typeface="Arial"/>
              </a:defRPr>
            </a:lvl9pPr>
          </a:lstStyle>
          <a:p xmlns:a="http://schemas.openxmlformats.org/drawingml/2006/main">
            <a:pPr algn="l">
              <a:defRPr sz="3150" b="1">
                <a:solidFill>
                  <a:srgbClr val="FFFFFF"/>
                </a:solidFill>
                <a:latin typeface="Arial"/>
                <a:ea typeface="Arial"/>
                <a:cs typeface="Arial"/>
              </a:defRPr>
            </a:pPr>
            <a:r>
              <a:rPr sz="3150" b="1">
                <a:solidFill>
                  <a:srgbClr val="FFFFFF"/>
                </a:solidFill>
                <a:latin typeface="Arial"/>
                <a:ea typeface="Arial"/>
                <a:cs typeface="Arial"/>
              </a:rPr>
              <a:t>Demo 1 · Three course workspaces</a:t>
            </a:r>
          </a:p>
        </p:txBody>
      </p:sp>
      <p:sp>
        <p:nvSpPr>
          <p:cNvPr id="2" name="">
            <a:extLst xmlns:a="http://schemas.openxmlformats.org/drawingml/2006/main">
              <a:ext uri="{FF2B5EF4-FFF2-40B4-BE49-F238E27FC236}">
                <a16:creationId xmlns:a16="http://schemas.microsoft.com/office/drawing/2014/main" id="{71A40E3C-52B3-47FE-8D71-C7D457CEF374}"/>
              </a:ext>
            </a:extLst>
          </p:cNvPr>
          <p:cNvSpPr>
            <a:spLocks xmlns:a="http://schemas.openxmlformats.org/drawingml/2006/main" noGrp="1"/>
          </p:cNvSpPr>
          <p:nvPr/>
        </p:nvSpPr>
        <p:spPr>
          <a:xfrm xmlns:a="http://schemas.openxmlformats.org/drawingml/2006/main">
            <a:off x="11049000" y="64770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0">
                <a:solidFill>
                  <a:srgbClr val="E5EAFF"/>
                </a:solidFill>
                <a:latin typeface="Arial"/>
                <a:ea typeface="Arial"/>
                <a:cs typeface="Arial"/>
              </a:defRPr>
            </a:defPPr>
            <a:lvl1pPr algn="r">
              <a:defRPr sz="1125" b="0">
                <a:solidFill>
                  <a:srgbClr val="E5EAFF"/>
                </a:solidFill>
                <a:latin typeface="Arial"/>
                <a:ea typeface="Arial"/>
                <a:cs typeface="Arial"/>
              </a:defRPr>
            </a:lvl1pPr>
            <a:lvl2pPr algn="r">
              <a:defRPr sz="1125" b="0">
                <a:solidFill>
                  <a:srgbClr val="E5EAFF"/>
                </a:solidFill>
                <a:latin typeface="Arial"/>
                <a:ea typeface="Arial"/>
                <a:cs typeface="Arial"/>
              </a:defRPr>
            </a:lvl2pPr>
            <a:lvl3pPr algn="r">
              <a:defRPr sz="1125" b="0">
                <a:solidFill>
                  <a:srgbClr val="E5EAFF"/>
                </a:solidFill>
                <a:latin typeface="Arial"/>
                <a:ea typeface="Arial"/>
                <a:cs typeface="Arial"/>
              </a:defRPr>
            </a:lvl3pPr>
            <a:lvl4pPr algn="r">
              <a:defRPr sz="1125" b="0">
                <a:solidFill>
                  <a:srgbClr val="E5EAFF"/>
                </a:solidFill>
                <a:latin typeface="Arial"/>
                <a:ea typeface="Arial"/>
                <a:cs typeface="Arial"/>
              </a:defRPr>
            </a:lvl4pPr>
            <a:lvl5pPr algn="r">
              <a:defRPr sz="1125" b="0">
                <a:solidFill>
                  <a:srgbClr val="E5EAFF"/>
                </a:solidFill>
                <a:latin typeface="Arial"/>
                <a:ea typeface="Arial"/>
                <a:cs typeface="Arial"/>
              </a:defRPr>
            </a:lvl5pPr>
            <a:lvl6pPr algn="r">
              <a:defRPr sz="1125" b="0">
                <a:solidFill>
                  <a:srgbClr val="E5EAFF"/>
                </a:solidFill>
                <a:latin typeface="Arial"/>
                <a:ea typeface="Arial"/>
                <a:cs typeface="Arial"/>
              </a:defRPr>
            </a:lvl6pPr>
            <a:lvl7pPr algn="r">
              <a:defRPr sz="1125" b="0">
                <a:solidFill>
                  <a:srgbClr val="E5EAFF"/>
                </a:solidFill>
                <a:latin typeface="Arial"/>
                <a:ea typeface="Arial"/>
                <a:cs typeface="Arial"/>
              </a:defRPr>
            </a:lvl7pPr>
            <a:lvl8pPr algn="r">
              <a:defRPr sz="1125" b="0">
                <a:solidFill>
                  <a:srgbClr val="E5EAFF"/>
                </a:solidFill>
                <a:latin typeface="Arial"/>
                <a:ea typeface="Arial"/>
                <a:cs typeface="Arial"/>
              </a:defRPr>
            </a:lvl8pPr>
            <a:lvl9pPr algn="r">
              <a:defRPr sz="1125" b="0">
                <a:solidFill>
                  <a:srgbClr val="E5EAFF"/>
                </a:solidFill>
                <a:latin typeface="Arial"/>
                <a:ea typeface="Arial"/>
                <a:cs typeface="Arial"/>
              </a:defRPr>
            </a:lvl9pPr>
          </a:lstStyle>
          <a:p xmlns:a="http://schemas.openxmlformats.org/drawingml/2006/main">
            <a:pPr algn="r">
              <a:defRPr sz="1125" b="0">
                <a:solidFill>
                  <a:srgbClr val="E5EAFF"/>
                </a:solidFill>
                <a:latin typeface="Arial"/>
                <a:ea typeface="Arial"/>
                <a:cs typeface="Arial"/>
              </a:defRPr>
            </a:pPr>
            <a:r>
              <a:rPr sz="1125" b="0">
                <a:solidFill>
                  <a:srgbClr val="E5EAFF"/>
                </a:solidFill>
                <a:latin typeface="Arial"/>
                <a:ea typeface="Arial"/>
                <a:cs typeface="Arial"/>
              </a:rPr>
              <a:t>22</a:t>
            </a:r>
          </a:p>
        </p:txBody>
      </p:sp>
      <p:sp>
        <p:nvSpPr>
          <p:cNvPr id="3" name="">
            <a:extLst xmlns:a="http://schemas.openxmlformats.org/drawingml/2006/main">
              <a:ext uri="{FF2B5EF4-FFF2-40B4-BE49-F238E27FC236}">
                <a16:creationId xmlns:a16="http://schemas.microsoft.com/office/drawing/2014/main" id="{85604E18-D49C-4B7B-B70E-6E821BA63D92}"/>
              </a:ext>
            </a:extLst>
          </p:cNvPr>
          <p:cNvSpPr>
            <a:spLocks xmlns:a="http://schemas.openxmlformats.org/drawingml/2006/main" noGrp="1"/>
          </p:cNvSpPr>
          <p:nvPr/>
        </p:nvSpPr>
        <p:spPr>
          <a:xfrm xmlns:a="http://schemas.openxmlformats.org/drawingml/2006/main">
            <a:off x="762000" y="2000250"/>
            <a:ext cx="523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FFFFFF"/>
                </a:solidFill>
                <a:latin typeface="Arial"/>
                <a:ea typeface="Arial"/>
                <a:cs typeface="Arial"/>
              </a:defRPr>
            </a:defPPr>
            <a:lvl1pPr algn="l">
              <a:defRPr sz="3225" b="1">
                <a:solidFill>
                  <a:srgbClr val="FFFFFF"/>
                </a:solidFill>
                <a:latin typeface="Arial"/>
                <a:ea typeface="Arial"/>
                <a:cs typeface="Arial"/>
              </a:defRPr>
            </a:lvl1pPr>
            <a:lvl2pPr algn="l">
              <a:defRPr sz="3225" b="1">
                <a:solidFill>
                  <a:srgbClr val="FFFFFF"/>
                </a:solidFill>
                <a:latin typeface="Arial"/>
                <a:ea typeface="Arial"/>
                <a:cs typeface="Arial"/>
              </a:defRPr>
            </a:lvl2pPr>
            <a:lvl3pPr algn="l">
              <a:defRPr sz="3225" b="1">
                <a:solidFill>
                  <a:srgbClr val="FFFFFF"/>
                </a:solidFill>
                <a:latin typeface="Arial"/>
                <a:ea typeface="Arial"/>
                <a:cs typeface="Arial"/>
              </a:defRPr>
            </a:lvl3pPr>
            <a:lvl4pPr algn="l">
              <a:defRPr sz="3225" b="1">
                <a:solidFill>
                  <a:srgbClr val="FFFFFF"/>
                </a:solidFill>
                <a:latin typeface="Arial"/>
                <a:ea typeface="Arial"/>
                <a:cs typeface="Arial"/>
              </a:defRPr>
            </a:lvl4pPr>
            <a:lvl5pPr algn="l">
              <a:defRPr sz="3225" b="1">
                <a:solidFill>
                  <a:srgbClr val="FFFFFF"/>
                </a:solidFill>
                <a:latin typeface="Arial"/>
                <a:ea typeface="Arial"/>
                <a:cs typeface="Arial"/>
              </a:defRPr>
            </a:lvl5pPr>
            <a:lvl6pPr algn="l">
              <a:defRPr sz="3225" b="1">
                <a:solidFill>
                  <a:srgbClr val="FFFFFF"/>
                </a:solidFill>
                <a:latin typeface="Arial"/>
                <a:ea typeface="Arial"/>
                <a:cs typeface="Arial"/>
              </a:defRPr>
            </a:lvl6pPr>
            <a:lvl7pPr algn="l">
              <a:defRPr sz="3225" b="1">
                <a:solidFill>
                  <a:srgbClr val="FFFFFF"/>
                </a:solidFill>
                <a:latin typeface="Arial"/>
                <a:ea typeface="Arial"/>
                <a:cs typeface="Arial"/>
              </a:defRPr>
            </a:lvl7pPr>
            <a:lvl8pPr algn="l">
              <a:defRPr sz="3225" b="1">
                <a:solidFill>
                  <a:srgbClr val="FFFFFF"/>
                </a:solidFill>
                <a:latin typeface="Arial"/>
                <a:ea typeface="Arial"/>
                <a:cs typeface="Arial"/>
              </a:defRPr>
            </a:lvl8pPr>
            <a:lvl9pPr algn="l">
              <a:defRPr sz="3225" b="1">
                <a:solidFill>
                  <a:srgbClr val="FFFFFF"/>
                </a:solidFill>
                <a:latin typeface="Arial"/>
                <a:ea typeface="Arial"/>
                <a:cs typeface="Arial"/>
              </a:defRPr>
            </a:lvl9pPr>
          </a:lstStyle>
          <a:p xmlns:a="http://schemas.openxmlformats.org/drawingml/2006/main">
            <a:pPr algn="l">
              <a:defRPr sz="3225" b="1">
                <a:solidFill>
                  <a:srgbClr val="FFFFFF"/>
                </a:solidFill>
                <a:latin typeface="Arial"/>
                <a:ea typeface="Arial"/>
                <a:cs typeface="Arial"/>
              </a:defRPr>
            </a:pPr>
            <a:r>
              <a:rPr sz="3225" b="1">
                <a:solidFill>
                  <a:srgbClr val="FFFFFF"/>
                </a:solidFill>
                <a:latin typeface="Arial"/>
                <a:ea typeface="Arial"/>
                <a:cs typeface="Arial"/>
              </a:rPr>
              <a:t>1</a:t>
            </a:r>
          </a:p>
        </p:txBody>
      </p:sp>
      <p:sp>
        <p:nvSpPr>
          <p:cNvPr id="4" name="">
            <a:extLst xmlns:a="http://schemas.openxmlformats.org/drawingml/2006/main">
              <a:ext uri="{FF2B5EF4-FFF2-40B4-BE49-F238E27FC236}">
                <a16:creationId xmlns:a16="http://schemas.microsoft.com/office/drawing/2014/main" id="{10D565C6-9B86-4C7E-BF57-BD0A46D9CC53}"/>
              </a:ext>
            </a:extLst>
          </p:cNvPr>
          <p:cNvSpPr>
            <a:spLocks xmlns:a="http://schemas.openxmlformats.org/drawingml/2006/main" noGrp="1"/>
          </p:cNvSpPr>
          <p:nvPr/>
        </p:nvSpPr>
        <p:spPr>
          <a:xfrm xmlns:a="http://schemas.openxmlformats.org/drawingml/2006/main">
            <a:off x="1524000" y="2019300"/>
            <a:ext cx="9667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FFFFFF"/>
                </a:solidFill>
                <a:latin typeface="Arial"/>
                <a:ea typeface="Arial"/>
                <a:cs typeface="Arial"/>
              </a:defRPr>
            </a:defPPr>
            <a:lvl1pPr algn="l">
              <a:defRPr sz="2100" b="1">
                <a:solidFill>
                  <a:srgbClr val="FFFFFF"/>
                </a:solidFill>
                <a:latin typeface="Arial"/>
                <a:ea typeface="Arial"/>
                <a:cs typeface="Arial"/>
              </a:defRPr>
            </a:lvl1pPr>
            <a:lvl2pPr algn="l">
              <a:defRPr sz="2100" b="1">
                <a:solidFill>
                  <a:srgbClr val="FFFFFF"/>
                </a:solidFill>
                <a:latin typeface="Arial"/>
                <a:ea typeface="Arial"/>
                <a:cs typeface="Arial"/>
              </a:defRPr>
            </a:lvl2pPr>
            <a:lvl3pPr algn="l">
              <a:defRPr sz="2100" b="1">
                <a:solidFill>
                  <a:srgbClr val="FFFFFF"/>
                </a:solidFill>
                <a:latin typeface="Arial"/>
                <a:ea typeface="Arial"/>
                <a:cs typeface="Arial"/>
              </a:defRPr>
            </a:lvl3pPr>
            <a:lvl4pPr algn="l">
              <a:defRPr sz="2100" b="1">
                <a:solidFill>
                  <a:srgbClr val="FFFFFF"/>
                </a:solidFill>
                <a:latin typeface="Arial"/>
                <a:ea typeface="Arial"/>
                <a:cs typeface="Arial"/>
              </a:defRPr>
            </a:lvl4pPr>
            <a:lvl5pPr algn="l">
              <a:defRPr sz="2100" b="1">
                <a:solidFill>
                  <a:srgbClr val="FFFFFF"/>
                </a:solidFill>
                <a:latin typeface="Arial"/>
                <a:ea typeface="Arial"/>
                <a:cs typeface="Arial"/>
              </a:defRPr>
            </a:lvl5pPr>
            <a:lvl6pPr algn="l">
              <a:defRPr sz="2100" b="1">
                <a:solidFill>
                  <a:srgbClr val="FFFFFF"/>
                </a:solidFill>
                <a:latin typeface="Arial"/>
                <a:ea typeface="Arial"/>
                <a:cs typeface="Arial"/>
              </a:defRPr>
            </a:lvl6pPr>
            <a:lvl7pPr algn="l">
              <a:defRPr sz="2100" b="1">
                <a:solidFill>
                  <a:srgbClr val="FFFFFF"/>
                </a:solidFill>
                <a:latin typeface="Arial"/>
                <a:ea typeface="Arial"/>
                <a:cs typeface="Arial"/>
              </a:defRPr>
            </a:lvl7pPr>
            <a:lvl8pPr algn="l">
              <a:defRPr sz="2100" b="1">
                <a:solidFill>
                  <a:srgbClr val="FFFFFF"/>
                </a:solidFill>
                <a:latin typeface="Arial"/>
                <a:ea typeface="Arial"/>
                <a:cs typeface="Arial"/>
              </a:defRPr>
            </a:lvl8pPr>
            <a:lvl9pPr algn="l">
              <a:defRPr sz="2100" b="1">
                <a:solidFill>
                  <a:srgbClr val="FFFFFF"/>
                </a:solidFill>
                <a:latin typeface="Arial"/>
                <a:ea typeface="Arial"/>
                <a:cs typeface="Arial"/>
              </a:defRPr>
            </a:lvl9pPr>
          </a:lstStyle>
          <a:p xmlns:a="http://schemas.openxmlformats.org/drawingml/2006/main">
            <a:pPr algn="l">
              <a:defRPr sz="2100" b="1">
                <a:solidFill>
                  <a:srgbClr val="FFFFFF"/>
                </a:solidFill>
                <a:latin typeface="Arial"/>
                <a:ea typeface="Arial"/>
                <a:cs typeface="Arial"/>
              </a:defRPr>
            </a:pPr>
            <a:r>
              <a:rPr sz="2100" b="1">
                <a:solidFill>
                  <a:srgbClr val="FFFFFF"/>
                </a:solidFill>
                <a:latin typeface="Arial"/>
                <a:ea typeface="Arial"/>
                <a:cs typeface="Arial"/>
              </a:rPr>
              <a:t>Open Enterprise workspaces</a:t>
            </a:r>
          </a:p>
        </p:txBody>
      </p:sp>
      <p:sp>
        <p:nvSpPr>
          <p:cNvPr id="5" name="">
            <a:extLst xmlns:a="http://schemas.openxmlformats.org/drawingml/2006/main">
              <a:ext uri="{FF2B5EF4-FFF2-40B4-BE49-F238E27FC236}">
                <a16:creationId xmlns:a16="http://schemas.microsoft.com/office/drawing/2014/main" id="{30E126BB-0F17-4850-A9B4-11CDA549F021}"/>
              </a:ext>
            </a:extLst>
          </p:cNvPr>
          <p:cNvSpPr>
            <a:spLocks xmlns:a="http://schemas.openxmlformats.org/drawingml/2006/main" noGrp="1"/>
          </p:cNvSpPr>
          <p:nvPr/>
        </p:nvSpPr>
        <p:spPr>
          <a:xfrm xmlns:a="http://schemas.openxmlformats.org/drawingml/2006/main">
            <a:off x="1524000" y="2457450"/>
            <a:ext cx="966787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FFFFFF"/>
                </a:solidFill>
                <a:latin typeface="Arial"/>
                <a:ea typeface="Arial"/>
                <a:cs typeface="Arial"/>
              </a:defRPr>
            </a:defPPr>
            <a:lvl1pPr algn="l">
              <a:defRPr sz="1725" b="0">
                <a:solidFill>
                  <a:srgbClr val="FFFFFF"/>
                </a:solidFill>
                <a:latin typeface="Arial"/>
                <a:ea typeface="Arial"/>
                <a:cs typeface="Arial"/>
              </a:defRPr>
            </a:lvl1pPr>
            <a:lvl2pPr algn="l">
              <a:defRPr sz="1725" b="0">
                <a:solidFill>
                  <a:srgbClr val="FFFFFF"/>
                </a:solidFill>
                <a:latin typeface="Arial"/>
                <a:ea typeface="Arial"/>
                <a:cs typeface="Arial"/>
              </a:defRPr>
            </a:lvl2pPr>
            <a:lvl3pPr algn="l">
              <a:defRPr sz="1725" b="0">
                <a:solidFill>
                  <a:srgbClr val="FFFFFF"/>
                </a:solidFill>
                <a:latin typeface="Arial"/>
                <a:ea typeface="Arial"/>
                <a:cs typeface="Arial"/>
              </a:defRPr>
            </a:lvl3pPr>
            <a:lvl4pPr algn="l">
              <a:defRPr sz="1725" b="0">
                <a:solidFill>
                  <a:srgbClr val="FFFFFF"/>
                </a:solidFill>
                <a:latin typeface="Arial"/>
                <a:ea typeface="Arial"/>
                <a:cs typeface="Arial"/>
              </a:defRPr>
            </a:lvl4pPr>
            <a:lvl5pPr algn="l">
              <a:defRPr sz="1725" b="0">
                <a:solidFill>
                  <a:srgbClr val="FFFFFF"/>
                </a:solidFill>
                <a:latin typeface="Arial"/>
                <a:ea typeface="Arial"/>
                <a:cs typeface="Arial"/>
              </a:defRPr>
            </a:lvl5pPr>
            <a:lvl6pPr algn="l">
              <a:defRPr sz="1725" b="0">
                <a:solidFill>
                  <a:srgbClr val="FFFFFF"/>
                </a:solidFill>
                <a:latin typeface="Arial"/>
                <a:ea typeface="Arial"/>
                <a:cs typeface="Arial"/>
              </a:defRPr>
            </a:lvl6pPr>
            <a:lvl7pPr algn="l">
              <a:defRPr sz="1725" b="0">
                <a:solidFill>
                  <a:srgbClr val="FFFFFF"/>
                </a:solidFill>
                <a:latin typeface="Arial"/>
                <a:ea typeface="Arial"/>
                <a:cs typeface="Arial"/>
              </a:defRPr>
            </a:lvl7pPr>
            <a:lvl8pPr algn="l">
              <a:defRPr sz="1725" b="0">
                <a:solidFill>
                  <a:srgbClr val="FFFFFF"/>
                </a:solidFill>
                <a:latin typeface="Arial"/>
                <a:ea typeface="Arial"/>
                <a:cs typeface="Arial"/>
              </a:defRPr>
            </a:lvl8pPr>
            <a:lvl9pPr algn="l">
              <a:defRPr sz="1725" b="0">
                <a:solidFill>
                  <a:srgbClr val="FFFFFF"/>
                </a:solidFill>
                <a:latin typeface="Arial"/>
                <a:ea typeface="Arial"/>
                <a:cs typeface="Arial"/>
              </a:defRPr>
            </a:lvl9pPr>
          </a:lstStyle>
          <a:p xmlns:a="http://schemas.openxmlformats.org/drawingml/2006/main">
            <a:pPr algn="l">
              <a:defRPr sz="1725" b="0">
                <a:solidFill>
                  <a:srgbClr val="FFFFFF"/>
                </a:solidFill>
                <a:latin typeface="Arial"/>
                <a:ea typeface="Arial"/>
                <a:cs typeface="Arial"/>
              </a:defRPr>
            </a:pPr>
            <a:r>
              <a:rPr sz="1725" b="0">
                <a:solidFill>
                  <a:srgbClr val="FFFFFF"/>
                </a:solidFill>
                <a:latin typeface="Arial"/>
                <a:ea typeface="Arial"/>
                <a:cs typeface="Arial"/>
              </a:rPr>
              <a:t>Find AI Foundations, Workflow Lab and Research Lab.</a:t>
            </a:r>
          </a:p>
        </p:txBody>
      </p:sp>
      <p:sp>
        <p:nvSpPr>
          <p:cNvPr id="6" name="">
            <a:extLst xmlns:a="http://schemas.openxmlformats.org/drawingml/2006/main">
              <a:ext uri="{FF2B5EF4-FFF2-40B4-BE49-F238E27FC236}">
                <a16:creationId xmlns:a16="http://schemas.microsoft.com/office/drawing/2014/main" id="{B9E0E52C-BEBB-449C-A3BC-C07AC2A3082D}"/>
              </a:ext>
            </a:extLst>
          </p:cNvPr>
          <p:cNvSpPr>
            <a:spLocks xmlns:a="http://schemas.openxmlformats.org/drawingml/2006/main" noGrp="1"/>
          </p:cNvSpPr>
          <p:nvPr/>
        </p:nvSpPr>
        <p:spPr>
          <a:xfrm xmlns:a="http://schemas.openxmlformats.org/drawingml/2006/main">
            <a:off x="762000" y="3038475"/>
            <a:ext cx="523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FFFFFF"/>
                </a:solidFill>
                <a:latin typeface="Arial"/>
                <a:ea typeface="Arial"/>
                <a:cs typeface="Arial"/>
              </a:defRPr>
            </a:defPPr>
            <a:lvl1pPr algn="l">
              <a:defRPr sz="3225" b="1">
                <a:solidFill>
                  <a:srgbClr val="FFFFFF"/>
                </a:solidFill>
                <a:latin typeface="Arial"/>
                <a:ea typeface="Arial"/>
                <a:cs typeface="Arial"/>
              </a:defRPr>
            </a:lvl1pPr>
            <a:lvl2pPr algn="l">
              <a:defRPr sz="3225" b="1">
                <a:solidFill>
                  <a:srgbClr val="FFFFFF"/>
                </a:solidFill>
                <a:latin typeface="Arial"/>
                <a:ea typeface="Arial"/>
                <a:cs typeface="Arial"/>
              </a:defRPr>
            </a:lvl2pPr>
            <a:lvl3pPr algn="l">
              <a:defRPr sz="3225" b="1">
                <a:solidFill>
                  <a:srgbClr val="FFFFFF"/>
                </a:solidFill>
                <a:latin typeface="Arial"/>
                <a:ea typeface="Arial"/>
                <a:cs typeface="Arial"/>
              </a:defRPr>
            </a:lvl3pPr>
            <a:lvl4pPr algn="l">
              <a:defRPr sz="3225" b="1">
                <a:solidFill>
                  <a:srgbClr val="FFFFFF"/>
                </a:solidFill>
                <a:latin typeface="Arial"/>
                <a:ea typeface="Arial"/>
                <a:cs typeface="Arial"/>
              </a:defRPr>
            </a:lvl4pPr>
            <a:lvl5pPr algn="l">
              <a:defRPr sz="3225" b="1">
                <a:solidFill>
                  <a:srgbClr val="FFFFFF"/>
                </a:solidFill>
                <a:latin typeface="Arial"/>
                <a:ea typeface="Arial"/>
                <a:cs typeface="Arial"/>
              </a:defRPr>
            </a:lvl5pPr>
            <a:lvl6pPr algn="l">
              <a:defRPr sz="3225" b="1">
                <a:solidFill>
                  <a:srgbClr val="FFFFFF"/>
                </a:solidFill>
                <a:latin typeface="Arial"/>
                <a:ea typeface="Arial"/>
                <a:cs typeface="Arial"/>
              </a:defRPr>
            </a:lvl6pPr>
            <a:lvl7pPr algn="l">
              <a:defRPr sz="3225" b="1">
                <a:solidFill>
                  <a:srgbClr val="FFFFFF"/>
                </a:solidFill>
                <a:latin typeface="Arial"/>
                <a:ea typeface="Arial"/>
                <a:cs typeface="Arial"/>
              </a:defRPr>
            </a:lvl7pPr>
            <a:lvl8pPr algn="l">
              <a:defRPr sz="3225" b="1">
                <a:solidFill>
                  <a:srgbClr val="FFFFFF"/>
                </a:solidFill>
                <a:latin typeface="Arial"/>
                <a:ea typeface="Arial"/>
                <a:cs typeface="Arial"/>
              </a:defRPr>
            </a:lvl8pPr>
            <a:lvl9pPr algn="l">
              <a:defRPr sz="3225" b="1">
                <a:solidFill>
                  <a:srgbClr val="FFFFFF"/>
                </a:solidFill>
                <a:latin typeface="Arial"/>
                <a:ea typeface="Arial"/>
                <a:cs typeface="Arial"/>
              </a:defRPr>
            </a:lvl9pPr>
          </a:lstStyle>
          <a:p xmlns:a="http://schemas.openxmlformats.org/drawingml/2006/main">
            <a:pPr algn="l">
              <a:defRPr sz="3225" b="1">
                <a:solidFill>
                  <a:srgbClr val="FFFFFF"/>
                </a:solidFill>
                <a:latin typeface="Arial"/>
                <a:ea typeface="Arial"/>
                <a:cs typeface="Arial"/>
              </a:defRPr>
            </a:pPr>
            <a:r>
              <a:rPr sz="3225" b="1">
                <a:solidFill>
                  <a:srgbClr val="FFFFFF"/>
                </a:solidFill>
                <a:latin typeface="Arial"/>
                <a:ea typeface="Arial"/>
                <a:cs typeface="Arial"/>
              </a:rPr>
              <a:t>2</a:t>
            </a:r>
          </a:p>
        </p:txBody>
      </p:sp>
      <p:sp>
        <p:nvSpPr>
          <p:cNvPr id="7" name="">
            <a:extLst xmlns:a="http://schemas.openxmlformats.org/drawingml/2006/main">
              <a:ext uri="{FF2B5EF4-FFF2-40B4-BE49-F238E27FC236}">
                <a16:creationId xmlns:a16="http://schemas.microsoft.com/office/drawing/2014/main" id="{8A578640-A435-4C71-AE65-17011ADC8ABC}"/>
              </a:ext>
            </a:extLst>
          </p:cNvPr>
          <p:cNvSpPr>
            <a:spLocks xmlns:a="http://schemas.openxmlformats.org/drawingml/2006/main" noGrp="1"/>
          </p:cNvSpPr>
          <p:nvPr/>
        </p:nvSpPr>
        <p:spPr>
          <a:xfrm xmlns:a="http://schemas.openxmlformats.org/drawingml/2006/main">
            <a:off x="1524000" y="3057525"/>
            <a:ext cx="9667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FFFFFF"/>
                </a:solidFill>
                <a:latin typeface="Arial"/>
                <a:ea typeface="Arial"/>
                <a:cs typeface="Arial"/>
              </a:defRPr>
            </a:defPPr>
            <a:lvl1pPr algn="l">
              <a:defRPr sz="2100" b="1">
                <a:solidFill>
                  <a:srgbClr val="FFFFFF"/>
                </a:solidFill>
                <a:latin typeface="Arial"/>
                <a:ea typeface="Arial"/>
                <a:cs typeface="Arial"/>
              </a:defRPr>
            </a:lvl1pPr>
            <a:lvl2pPr algn="l">
              <a:defRPr sz="2100" b="1">
                <a:solidFill>
                  <a:srgbClr val="FFFFFF"/>
                </a:solidFill>
                <a:latin typeface="Arial"/>
                <a:ea typeface="Arial"/>
                <a:cs typeface="Arial"/>
              </a:defRPr>
            </a:lvl2pPr>
            <a:lvl3pPr algn="l">
              <a:defRPr sz="2100" b="1">
                <a:solidFill>
                  <a:srgbClr val="FFFFFF"/>
                </a:solidFill>
                <a:latin typeface="Arial"/>
                <a:ea typeface="Arial"/>
                <a:cs typeface="Arial"/>
              </a:defRPr>
            </a:lvl3pPr>
            <a:lvl4pPr algn="l">
              <a:defRPr sz="2100" b="1">
                <a:solidFill>
                  <a:srgbClr val="FFFFFF"/>
                </a:solidFill>
                <a:latin typeface="Arial"/>
                <a:ea typeface="Arial"/>
                <a:cs typeface="Arial"/>
              </a:defRPr>
            </a:lvl4pPr>
            <a:lvl5pPr algn="l">
              <a:defRPr sz="2100" b="1">
                <a:solidFill>
                  <a:srgbClr val="FFFFFF"/>
                </a:solidFill>
                <a:latin typeface="Arial"/>
                <a:ea typeface="Arial"/>
                <a:cs typeface="Arial"/>
              </a:defRPr>
            </a:lvl5pPr>
            <a:lvl6pPr algn="l">
              <a:defRPr sz="2100" b="1">
                <a:solidFill>
                  <a:srgbClr val="FFFFFF"/>
                </a:solidFill>
                <a:latin typeface="Arial"/>
                <a:ea typeface="Arial"/>
                <a:cs typeface="Arial"/>
              </a:defRPr>
            </a:lvl6pPr>
            <a:lvl7pPr algn="l">
              <a:defRPr sz="2100" b="1">
                <a:solidFill>
                  <a:srgbClr val="FFFFFF"/>
                </a:solidFill>
                <a:latin typeface="Arial"/>
                <a:ea typeface="Arial"/>
                <a:cs typeface="Arial"/>
              </a:defRPr>
            </a:lvl7pPr>
            <a:lvl8pPr algn="l">
              <a:defRPr sz="2100" b="1">
                <a:solidFill>
                  <a:srgbClr val="FFFFFF"/>
                </a:solidFill>
                <a:latin typeface="Arial"/>
                <a:ea typeface="Arial"/>
                <a:cs typeface="Arial"/>
              </a:defRPr>
            </a:lvl8pPr>
            <a:lvl9pPr algn="l">
              <a:defRPr sz="2100" b="1">
                <a:solidFill>
                  <a:srgbClr val="FFFFFF"/>
                </a:solidFill>
                <a:latin typeface="Arial"/>
                <a:ea typeface="Arial"/>
                <a:cs typeface="Arial"/>
              </a:defRPr>
            </a:lvl9pPr>
          </a:lstStyle>
          <a:p xmlns:a="http://schemas.openxmlformats.org/drawingml/2006/main">
            <a:pPr algn="l">
              <a:defRPr sz="2100" b="1">
                <a:solidFill>
                  <a:srgbClr val="FFFFFF"/>
                </a:solidFill>
                <a:latin typeface="Arial"/>
                <a:ea typeface="Arial"/>
                <a:cs typeface="Arial"/>
              </a:defRPr>
            </a:pPr>
            <a:r>
              <a:rPr sz="2100" b="1">
                <a:solidFill>
                  <a:srgbClr val="FFFFFF"/>
                </a:solidFill>
                <a:latin typeface="Arial"/>
                <a:ea typeface="Arial"/>
                <a:cs typeface="Arial"/>
              </a:rPr>
              <a:t>Switch course context</a:t>
            </a:r>
          </a:p>
        </p:txBody>
      </p:sp>
      <p:sp>
        <p:nvSpPr>
          <p:cNvPr id="8" name="">
            <a:extLst xmlns:a="http://schemas.openxmlformats.org/drawingml/2006/main">
              <a:ext uri="{FF2B5EF4-FFF2-40B4-BE49-F238E27FC236}">
                <a16:creationId xmlns:a16="http://schemas.microsoft.com/office/drawing/2014/main" id="{E1E466F7-77B7-4315-88EA-B209EF5DCAA2}"/>
              </a:ext>
            </a:extLst>
          </p:cNvPr>
          <p:cNvSpPr>
            <a:spLocks xmlns:a="http://schemas.openxmlformats.org/drawingml/2006/main" noGrp="1"/>
          </p:cNvSpPr>
          <p:nvPr/>
        </p:nvSpPr>
        <p:spPr>
          <a:xfrm xmlns:a="http://schemas.openxmlformats.org/drawingml/2006/main">
            <a:off x="1524000" y="3495675"/>
            <a:ext cx="966787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FFFFFF"/>
                </a:solidFill>
                <a:latin typeface="Arial"/>
                <a:ea typeface="Arial"/>
                <a:cs typeface="Arial"/>
              </a:defRPr>
            </a:defPPr>
            <a:lvl1pPr algn="l">
              <a:defRPr sz="1725" b="0">
                <a:solidFill>
                  <a:srgbClr val="FFFFFF"/>
                </a:solidFill>
                <a:latin typeface="Arial"/>
                <a:ea typeface="Arial"/>
                <a:cs typeface="Arial"/>
              </a:defRPr>
            </a:lvl1pPr>
            <a:lvl2pPr algn="l">
              <a:defRPr sz="1725" b="0">
                <a:solidFill>
                  <a:srgbClr val="FFFFFF"/>
                </a:solidFill>
                <a:latin typeface="Arial"/>
                <a:ea typeface="Arial"/>
                <a:cs typeface="Arial"/>
              </a:defRPr>
            </a:lvl2pPr>
            <a:lvl3pPr algn="l">
              <a:defRPr sz="1725" b="0">
                <a:solidFill>
                  <a:srgbClr val="FFFFFF"/>
                </a:solidFill>
                <a:latin typeface="Arial"/>
                <a:ea typeface="Arial"/>
                <a:cs typeface="Arial"/>
              </a:defRPr>
            </a:lvl3pPr>
            <a:lvl4pPr algn="l">
              <a:defRPr sz="1725" b="0">
                <a:solidFill>
                  <a:srgbClr val="FFFFFF"/>
                </a:solidFill>
                <a:latin typeface="Arial"/>
                <a:ea typeface="Arial"/>
                <a:cs typeface="Arial"/>
              </a:defRPr>
            </a:lvl4pPr>
            <a:lvl5pPr algn="l">
              <a:defRPr sz="1725" b="0">
                <a:solidFill>
                  <a:srgbClr val="FFFFFF"/>
                </a:solidFill>
                <a:latin typeface="Arial"/>
                <a:ea typeface="Arial"/>
                <a:cs typeface="Arial"/>
              </a:defRPr>
            </a:lvl5pPr>
            <a:lvl6pPr algn="l">
              <a:defRPr sz="1725" b="0">
                <a:solidFill>
                  <a:srgbClr val="FFFFFF"/>
                </a:solidFill>
                <a:latin typeface="Arial"/>
                <a:ea typeface="Arial"/>
                <a:cs typeface="Arial"/>
              </a:defRPr>
            </a:lvl6pPr>
            <a:lvl7pPr algn="l">
              <a:defRPr sz="1725" b="0">
                <a:solidFill>
                  <a:srgbClr val="FFFFFF"/>
                </a:solidFill>
                <a:latin typeface="Arial"/>
                <a:ea typeface="Arial"/>
                <a:cs typeface="Arial"/>
              </a:defRPr>
            </a:lvl7pPr>
            <a:lvl8pPr algn="l">
              <a:defRPr sz="1725" b="0">
                <a:solidFill>
                  <a:srgbClr val="FFFFFF"/>
                </a:solidFill>
                <a:latin typeface="Arial"/>
                <a:ea typeface="Arial"/>
                <a:cs typeface="Arial"/>
              </a:defRPr>
            </a:lvl8pPr>
            <a:lvl9pPr algn="l">
              <a:defRPr sz="1725" b="0">
                <a:solidFill>
                  <a:srgbClr val="FFFFFF"/>
                </a:solidFill>
                <a:latin typeface="Arial"/>
                <a:ea typeface="Arial"/>
                <a:cs typeface="Arial"/>
              </a:defRPr>
            </a:lvl9pPr>
          </a:lstStyle>
          <a:p xmlns:a="http://schemas.openxmlformats.org/drawingml/2006/main">
            <a:pPr algn="l">
              <a:defRPr sz="1725" b="0">
                <a:solidFill>
                  <a:srgbClr val="FFFFFF"/>
                </a:solidFill>
                <a:latin typeface="Arial"/>
                <a:ea typeface="Arial"/>
                <a:cs typeface="Arial"/>
              </a:defRPr>
            </a:pPr>
            <a:r>
              <a:rPr sz="1725" b="0">
                <a:solidFill>
                  <a:srgbClr val="FFFFFF"/>
                </a:solidFill>
                <a:latin typeface="Arial"/>
                <a:ea typeface="Arial"/>
                <a:cs typeface="Arial"/>
              </a:rPr>
              <a:t>Open the matching course profile and inspect its course marker.</a:t>
            </a:r>
          </a:p>
        </p:txBody>
      </p:sp>
      <p:sp>
        <p:nvSpPr>
          <p:cNvPr id="9" name="">
            <a:extLst xmlns:a="http://schemas.openxmlformats.org/drawingml/2006/main">
              <a:ext uri="{FF2B5EF4-FFF2-40B4-BE49-F238E27FC236}">
                <a16:creationId xmlns:a16="http://schemas.microsoft.com/office/drawing/2014/main" id="{73EA7D77-FF49-4340-8B4D-5562713F1D5C}"/>
              </a:ext>
            </a:extLst>
          </p:cNvPr>
          <p:cNvSpPr>
            <a:spLocks xmlns:a="http://schemas.openxmlformats.org/drawingml/2006/main" noGrp="1"/>
          </p:cNvSpPr>
          <p:nvPr/>
        </p:nvSpPr>
        <p:spPr>
          <a:xfrm xmlns:a="http://schemas.openxmlformats.org/drawingml/2006/main">
            <a:off x="762000" y="4076700"/>
            <a:ext cx="523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FFFFFF"/>
                </a:solidFill>
                <a:latin typeface="Arial"/>
                <a:ea typeface="Arial"/>
                <a:cs typeface="Arial"/>
              </a:defRPr>
            </a:defPPr>
            <a:lvl1pPr algn="l">
              <a:defRPr sz="3225" b="1">
                <a:solidFill>
                  <a:srgbClr val="FFFFFF"/>
                </a:solidFill>
                <a:latin typeface="Arial"/>
                <a:ea typeface="Arial"/>
                <a:cs typeface="Arial"/>
              </a:defRPr>
            </a:lvl1pPr>
            <a:lvl2pPr algn="l">
              <a:defRPr sz="3225" b="1">
                <a:solidFill>
                  <a:srgbClr val="FFFFFF"/>
                </a:solidFill>
                <a:latin typeface="Arial"/>
                <a:ea typeface="Arial"/>
                <a:cs typeface="Arial"/>
              </a:defRPr>
            </a:lvl2pPr>
            <a:lvl3pPr algn="l">
              <a:defRPr sz="3225" b="1">
                <a:solidFill>
                  <a:srgbClr val="FFFFFF"/>
                </a:solidFill>
                <a:latin typeface="Arial"/>
                <a:ea typeface="Arial"/>
                <a:cs typeface="Arial"/>
              </a:defRPr>
            </a:lvl3pPr>
            <a:lvl4pPr algn="l">
              <a:defRPr sz="3225" b="1">
                <a:solidFill>
                  <a:srgbClr val="FFFFFF"/>
                </a:solidFill>
                <a:latin typeface="Arial"/>
                <a:ea typeface="Arial"/>
                <a:cs typeface="Arial"/>
              </a:defRPr>
            </a:lvl4pPr>
            <a:lvl5pPr algn="l">
              <a:defRPr sz="3225" b="1">
                <a:solidFill>
                  <a:srgbClr val="FFFFFF"/>
                </a:solidFill>
                <a:latin typeface="Arial"/>
                <a:ea typeface="Arial"/>
                <a:cs typeface="Arial"/>
              </a:defRPr>
            </a:lvl5pPr>
            <a:lvl6pPr algn="l">
              <a:defRPr sz="3225" b="1">
                <a:solidFill>
                  <a:srgbClr val="FFFFFF"/>
                </a:solidFill>
                <a:latin typeface="Arial"/>
                <a:ea typeface="Arial"/>
                <a:cs typeface="Arial"/>
              </a:defRPr>
            </a:lvl6pPr>
            <a:lvl7pPr algn="l">
              <a:defRPr sz="3225" b="1">
                <a:solidFill>
                  <a:srgbClr val="FFFFFF"/>
                </a:solidFill>
                <a:latin typeface="Arial"/>
                <a:ea typeface="Arial"/>
                <a:cs typeface="Arial"/>
              </a:defRPr>
            </a:lvl7pPr>
            <a:lvl8pPr algn="l">
              <a:defRPr sz="3225" b="1">
                <a:solidFill>
                  <a:srgbClr val="FFFFFF"/>
                </a:solidFill>
                <a:latin typeface="Arial"/>
                <a:ea typeface="Arial"/>
                <a:cs typeface="Arial"/>
              </a:defRPr>
            </a:lvl8pPr>
            <a:lvl9pPr algn="l">
              <a:defRPr sz="3225" b="1">
                <a:solidFill>
                  <a:srgbClr val="FFFFFF"/>
                </a:solidFill>
                <a:latin typeface="Arial"/>
                <a:ea typeface="Arial"/>
                <a:cs typeface="Arial"/>
              </a:defRPr>
            </a:lvl9pPr>
          </a:lstStyle>
          <a:p xmlns:a="http://schemas.openxmlformats.org/drawingml/2006/main">
            <a:pPr algn="l">
              <a:defRPr sz="3225" b="1">
                <a:solidFill>
                  <a:srgbClr val="FFFFFF"/>
                </a:solidFill>
                <a:latin typeface="Arial"/>
                <a:ea typeface="Arial"/>
                <a:cs typeface="Arial"/>
              </a:defRPr>
            </a:pPr>
            <a:r>
              <a:rPr sz="3225" b="1">
                <a:solidFill>
                  <a:srgbClr val="FFFFFF"/>
                </a:solidFill>
                <a:latin typeface="Arial"/>
                <a:ea typeface="Arial"/>
                <a:cs typeface="Arial"/>
              </a:rPr>
              <a:t>3</a:t>
            </a:r>
          </a:p>
        </p:txBody>
      </p:sp>
      <p:sp>
        <p:nvSpPr>
          <p:cNvPr id="10" name="">
            <a:extLst xmlns:a="http://schemas.openxmlformats.org/drawingml/2006/main">
              <a:ext uri="{FF2B5EF4-FFF2-40B4-BE49-F238E27FC236}">
                <a16:creationId xmlns:a16="http://schemas.microsoft.com/office/drawing/2014/main" id="{26754619-1BB9-420A-808A-84BF169570EE}"/>
              </a:ext>
            </a:extLst>
          </p:cNvPr>
          <p:cNvSpPr>
            <a:spLocks xmlns:a="http://schemas.openxmlformats.org/drawingml/2006/main" noGrp="1"/>
          </p:cNvSpPr>
          <p:nvPr/>
        </p:nvSpPr>
        <p:spPr>
          <a:xfrm xmlns:a="http://schemas.openxmlformats.org/drawingml/2006/main">
            <a:off x="1524000" y="4095750"/>
            <a:ext cx="9667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FFFFFF"/>
                </a:solidFill>
                <a:latin typeface="Arial"/>
                <a:ea typeface="Arial"/>
                <a:cs typeface="Arial"/>
              </a:defRPr>
            </a:defPPr>
            <a:lvl1pPr algn="l">
              <a:defRPr sz="2100" b="1">
                <a:solidFill>
                  <a:srgbClr val="FFFFFF"/>
                </a:solidFill>
                <a:latin typeface="Arial"/>
                <a:ea typeface="Arial"/>
                <a:cs typeface="Arial"/>
              </a:defRPr>
            </a:lvl1pPr>
            <a:lvl2pPr algn="l">
              <a:defRPr sz="2100" b="1">
                <a:solidFill>
                  <a:srgbClr val="FFFFFF"/>
                </a:solidFill>
                <a:latin typeface="Arial"/>
                <a:ea typeface="Arial"/>
                <a:cs typeface="Arial"/>
              </a:defRPr>
            </a:lvl2pPr>
            <a:lvl3pPr algn="l">
              <a:defRPr sz="2100" b="1">
                <a:solidFill>
                  <a:srgbClr val="FFFFFF"/>
                </a:solidFill>
                <a:latin typeface="Arial"/>
                <a:ea typeface="Arial"/>
                <a:cs typeface="Arial"/>
              </a:defRPr>
            </a:lvl3pPr>
            <a:lvl4pPr algn="l">
              <a:defRPr sz="2100" b="1">
                <a:solidFill>
                  <a:srgbClr val="FFFFFF"/>
                </a:solidFill>
                <a:latin typeface="Arial"/>
                <a:ea typeface="Arial"/>
                <a:cs typeface="Arial"/>
              </a:defRPr>
            </a:lvl4pPr>
            <a:lvl5pPr algn="l">
              <a:defRPr sz="2100" b="1">
                <a:solidFill>
                  <a:srgbClr val="FFFFFF"/>
                </a:solidFill>
                <a:latin typeface="Arial"/>
                <a:ea typeface="Arial"/>
                <a:cs typeface="Arial"/>
              </a:defRPr>
            </a:lvl5pPr>
            <a:lvl6pPr algn="l">
              <a:defRPr sz="2100" b="1">
                <a:solidFill>
                  <a:srgbClr val="FFFFFF"/>
                </a:solidFill>
                <a:latin typeface="Arial"/>
                <a:ea typeface="Arial"/>
                <a:cs typeface="Arial"/>
              </a:defRPr>
            </a:lvl6pPr>
            <a:lvl7pPr algn="l">
              <a:defRPr sz="2100" b="1">
                <a:solidFill>
                  <a:srgbClr val="FFFFFF"/>
                </a:solidFill>
                <a:latin typeface="Arial"/>
                <a:ea typeface="Arial"/>
                <a:cs typeface="Arial"/>
              </a:defRPr>
            </a:lvl7pPr>
            <a:lvl8pPr algn="l">
              <a:defRPr sz="2100" b="1">
                <a:solidFill>
                  <a:srgbClr val="FFFFFF"/>
                </a:solidFill>
                <a:latin typeface="Arial"/>
                <a:ea typeface="Arial"/>
                <a:cs typeface="Arial"/>
              </a:defRPr>
            </a:lvl8pPr>
            <a:lvl9pPr algn="l">
              <a:defRPr sz="2100" b="1">
                <a:solidFill>
                  <a:srgbClr val="FFFFFF"/>
                </a:solidFill>
                <a:latin typeface="Arial"/>
                <a:ea typeface="Arial"/>
                <a:cs typeface="Arial"/>
              </a:defRPr>
            </a:lvl9pPr>
          </a:lstStyle>
          <a:p xmlns:a="http://schemas.openxmlformats.org/drawingml/2006/main">
            <a:pPr algn="l">
              <a:defRPr sz="2100" b="1">
                <a:solidFill>
                  <a:srgbClr val="FFFFFF"/>
                </a:solidFill>
                <a:latin typeface="Arial"/>
                <a:ea typeface="Arial"/>
                <a:cs typeface="Arial"/>
              </a:defRPr>
            </a:pPr>
            <a:r>
              <a:rPr sz="2100" b="1">
                <a:solidFill>
                  <a:srgbClr val="FFFFFF"/>
                </a:solidFill>
                <a:latin typeface="Arial"/>
                <a:ea typeface="Arial"/>
                <a:cs typeface="Arial"/>
              </a:rPr>
              <a:t>Explain the boundary</a:t>
            </a:r>
          </a:p>
        </p:txBody>
      </p:sp>
      <p:sp>
        <p:nvSpPr>
          <p:cNvPr id="11" name="">
            <a:extLst xmlns:a="http://schemas.openxmlformats.org/drawingml/2006/main">
              <a:ext uri="{FF2B5EF4-FFF2-40B4-BE49-F238E27FC236}">
                <a16:creationId xmlns:a16="http://schemas.microsoft.com/office/drawing/2014/main" id="{3D8AB558-741F-4D26-86F2-48BADCA0B5D5}"/>
              </a:ext>
            </a:extLst>
          </p:cNvPr>
          <p:cNvSpPr>
            <a:spLocks xmlns:a="http://schemas.openxmlformats.org/drawingml/2006/main" noGrp="1"/>
          </p:cNvSpPr>
          <p:nvPr/>
        </p:nvSpPr>
        <p:spPr>
          <a:xfrm xmlns:a="http://schemas.openxmlformats.org/drawingml/2006/main">
            <a:off x="1524000" y="4533900"/>
            <a:ext cx="966787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FFFFFF"/>
                </a:solidFill>
                <a:latin typeface="Arial"/>
                <a:ea typeface="Arial"/>
                <a:cs typeface="Arial"/>
              </a:defRPr>
            </a:defPPr>
            <a:lvl1pPr algn="l">
              <a:defRPr sz="1725" b="0">
                <a:solidFill>
                  <a:srgbClr val="FFFFFF"/>
                </a:solidFill>
                <a:latin typeface="Arial"/>
                <a:ea typeface="Arial"/>
                <a:cs typeface="Arial"/>
              </a:defRPr>
            </a:lvl1pPr>
            <a:lvl2pPr algn="l">
              <a:defRPr sz="1725" b="0">
                <a:solidFill>
                  <a:srgbClr val="FFFFFF"/>
                </a:solidFill>
                <a:latin typeface="Arial"/>
                <a:ea typeface="Arial"/>
                <a:cs typeface="Arial"/>
              </a:defRPr>
            </a:lvl2pPr>
            <a:lvl3pPr algn="l">
              <a:defRPr sz="1725" b="0">
                <a:solidFill>
                  <a:srgbClr val="FFFFFF"/>
                </a:solidFill>
                <a:latin typeface="Arial"/>
                <a:ea typeface="Arial"/>
                <a:cs typeface="Arial"/>
              </a:defRPr>
            </a:lvl3pPr>
            <a:lvl4pPr algn="l">
              <a:defRPr sz="1725" b="0">
                <a:solidFill>
                  <a:srgbClr val="FFFFFF"/>
                </a:solidFill>
                <a:latin typeface="Arial"/>
                <a:ea typeface="Arial"/>
                <a:cs typeface="Arial"/>
              </a:defRPr>
            </a:lvl4pPr>
            <a:lvl5pPr algn="l">
              <a:defRPr sz="1725" b="0">
                <a:solidFill>
                  <a:srgbClr val="FFFFFF"/>
                </a:solidFill>
                <a:latin typeface="Arial"/>
                <a:ea typeface="Arial"/>
                <a:cs typeface="Arial"/>
              </a:defRPr>
            </a:lvl5pPr>
            <a:lvl6pPr algn="l">
              <a:defRPr sz="1725" b="0">
                <a:solidFill>
                  <a:srgbClr val="FFFFFF"/>
                </a:solidFill>
                <a:latin typeface="Arial"/>
                <a:ea typeface="Arial"/>
                <a:cs typeface="Arial"/>
              </a:defRPr>
            </a:lvl6pPr>
            <a:lvl7pPr algn="l">
              <a:defRPr sz="1725" b="0">
                <a:solidFill>
                  <a:srgbClr val="FFFFFF"/>
                </a:solidFill>
                <a:latin typeface="Arial"/>
                <a:ea typeface="Arial"/>
                <a:cs typeface="Arial"/>
              </a:defRPr>
            </a:lvl7pPr>
            <a:lvl8pPr algn="l">
              <a:defRPr sz="1725" b="0">
                <a:solidFill>
                  <a:srgbClr val="FFFFFF"/>
                </a:solidFill>
                <a:latin typeface="Arial"/>
                <a:ea typeface="Arial"/>
                <a:cs typeface="Arial"/>
              </a:defRPr>
            </a:lvl8pPr>
            <a:lvl9pPr algn="l">
              <a:defRPr sz="1725" b="0">
                <a:solidFill>
                  <a:srgbClr val="FFFFFF"/>
                </a:solidFill>
                <a:latin typeface="Arial"/>
                <a:ea typeface="Arial"/>
                <a:cs typeface="Arial"/>
              </a:defRPr>
            </a:lvl9pPr>
          </a:lstStyle>
          <a:p xmlns:a="http://schemas.openxmlformats.org/drawingml/2006/main">
            <a:pPr algn="l">
              <a:defRPr sz="1725" b="0">
                <a:solidFill>
                  <a:srgbClr val="FFFFFF"/>
                </a:solidFill>
                <a:latin typeface="Arial"/>
                <a:ea typeface="Arial"/>
                <a:cs typeface="Arial"/>
              </a:defRPr>
            </a:pPr>
            <a:r>
              <a:rPr sz="1725" b="0">
                <a:solidFill>
                  <a:srgbClr val="FFFFFF"/>
                </a:solidFill>
                <a:latin typeface="Arial"/>
                <a:ea typeface="Arial"/>
                <a:cs typeface="Arial"/>
              </a:rPr>
              <a:t>Show separate resources; distinguish owner access from student access.</a:t>
            </a:r>
          </a:p>
        </p:txBody>
      </p:sp>
      <p:sp>
        <p:nvSpPr>
          <p:cNvPr id="12" name="">
            <a:extLst xmlns:a="http://schemas.openxmlformats.org/drawingml/2006/main">
              <a:ext uri="{FF2B5EF4-FFF2-40B4-BE49-F238E27FC236}">
                <a16:creationId xmlns:a16="http://schemas.microsoft.com/office/drawing/2014/main" id="{3776B54E-F785-4B8D-8CCE-749ED5A8DDDE}"/>
              </a:ext>
            </a:extLst>
          </p:cNvPr>
          <p:cNvSpPr>
            <a:spLocks xmlns:a="http://schemas.openxmlformats.org/drawingml/2006/main" noGrp="1"/>
          </p:cNvSpPr>
          <p:nvPr/>
        </p:nvSpPr>
        <p:spPr>
          <a:xfrm xmlns:a="http://schemas.openxmlformats.org/drawingml/2006/main">
            <a:off x="762000" y="5305425"/>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FFFFFF"/>
                </a:solidFill>
                <a:latin typeface="Arial"/>
                <a:ea typeface="Arial"/>
                <a:cs typeface="Arial"/>
              </a:defRPr>
            </a:defPPr>
            <a:lvl1pPr algn="l">
              <a:defRPr sz="1650" b="1">
                <a:solidFill>
                  <a:srgbClr val="FFFFFF"/>
                </a:solidFill>
                <a:latin typeface="Arial"/>
                <a:ea typeface="Arial"/>
                <a:cs typeface="Arial"/>
              </a:defRPr>
            </a:lvl1pPr>
            <a:lvl2pPr algn="l">
              <a:defRPr sz="1650" b="1">
                <a:solidFill>
                  <a:srgbClr val="FFFFFF"/>
                </a:solidFill>
                <a:latin typeface="Arial"/>
                <a:ea typeface="Arial"/>
                <a:cs typeface="Arial"/>
              </a:defRPr>
            </a:lvl2pPr>
            <a:lvl3pPr algn="l">
              <a:defRPr sz="1650" b="1">
                <a:solidFill>
                  <a:srgbClr val="FFFFFF"/>
                </a:solidFill>
                <a:latin typeface="Arial"/>
                <a:ea typeface="Arial"/>
                <a:cs typeface="Arial"/>
              </a:defRPr>
            </a:lvl3pPr>
            <a:lvl4pPr algn="l">
              <a:defRPr sz="1650" b="1">
                <a:solidFill>
                  <a:srgbClr val="FFFFFF"/>
                </a:solidFill>
                <a:latin typeface="Arial"/>
                <a:ea typeface="Arial"/>
                <a:cs typeface="Arial"/>
              </a:defRPr>
            </a:lvl4pPr>
            <a:lvl5pPr algn="l">
              <a:defRPr sz="1650" b="1">
                <a:solidFill>
                  <a:srgbClr val="FFFFFF"/>
                </a:solidFill>
                <a:latin typeface="Arial"/>
                <a:ea typeface="Arial"/>
                <a:cs typeface="Arial"/>
              </a:defRPr>
            </a:lvl5pPr>
            <a:lvl6pPr algn="l">
              <a:defRPr sz="1650" b="1">
                <a:solidFill>
                  <a:srgbClr val="FFFFFF"/>
                </a:solidFill>
                <a:latin typeface="Arial"/>
                <a:ea typeface="Arial"/>
                <a:cs typeface="Arial"/>
              </a:defRPr>
            </a:lvl6pPr>
            <a:lvl7pPr algn="l">
              <a:defRPr sz="1650" b="1">
                <a:solidFill>
                  <a:srgbClr val="FFFFFF"/>
                </a:solidFill>
                <a:latin typeface="Arial"/>
                <a:ea typeface="Arial"/>
                <a:cs typeface="Arial"/>
              </a:defRPr>
            </a:lvl7pPr>
            <a:lvl8pPr algn="l">
              <a:defRPr sz="1650" b="1">
                <a:solidFill>
                  <a:srgbClr val="FFFFFF"/>
                </a:solidFill>
                <a:latin typeface="Arial"/>
                <a:ea typeface="Arial"/>
                <a:cs typeface="Arial"/>
              </a:defRPr>
            </a:lvl8pPr>
            <a:lvl9pPr algn="l">
              <a:defRPr sz="1650" b="1">
                <a:solidFill>
                  <a:srgbClr val="FFFFFF"/>
                </a:solidFill>
                <a:latin typeface="Arial"/>
                <a:ea typeface="Arial"/>
                <a:cs typeface="Arial"/>
              </a:defRPr>
            </a:lvl9pPr>
          </a:lstStyle>
          <a:p xmlns:a="http://schemas.openxmlformats.org/drawingml/2006/main">
            <a:pPr algn="l">
              <a:defRPr sz="1650" b="1">
                <a:solidFill>
                  <a:srgbClr val="FFFFFF"/>
                </a:solidFill>
                <a:latin typeface="Arial"/>
                <a:ea typeface="Arial"/>
                <a:cs typeface="Arial"/>
              </a:defRPr>
            </a:pPr>
            <a:r>
              <a:rPr sz="1650" b="1">
                <a:solidFill>
                  <a:srgbClr val="FFFFFF"/>
                </a:solidFill>
                <a:latin typeface="Arial"/>
                <a:ea typeface="Arial"/>
                <a:cs typeface="Arial"/>
              </a:rPr>
              <a:t>Expected: three named workspaces, matching course content and no claim of dedicated compute.</a:t>
            </a:r>
          </a:p>
        </p:txBody>
      </p:sp>
      <p:sp>
        <p:nvSpPr>
          <p:cNvPr id="13" name="">
            <a:extLst xmlns:a="http://schemas.openxmlformats.org/drawingml/2006/main">
              <a:ext uri="{FF2B5EF4-FFF2-40B4-BE49-F238E27FC236}">
                <a16:creationId xmlns:a16="http://schemas.microsoft.com/office/drawing/2014/main" id="{AE79FD11-A84B-4BB7-9281-2C848711FCC2}"/>
              </a:ext>
            </a:extLst>
          </p:cNvPr>
          <p:cNvSpPr>
            <a:spLocks xmlns:a="http://schemas.openxmlformats.org/drawingml/2006/main" noGrp="1"/>
          </p:cNvSpPr>
          <p:nvPr/>
        </p:nvSpPr>
        <p:spPr>
          <a:xfrm xmlns:a="http://schemas.openxmlformats.org/drawingml/2006/main">
            <a:off x="762000" y="6172200"/>
            <a:ext cx="2333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FFFFFF"/>
                </a:solidFill>
                <a:latin typeface="Arial"/>
                <a:ea typeface="Arial"/>
                <a:cs typeface="Arial"/>
              </a:defRPr>
            </a:defPPr>
            <a:lvl1pPr algn="l">
              <a:defRPr sz="1425" b="0">
                <a:solidFill>
                  <a:srgbClr val="FFFFFF"/>
                </a:solidFill>
                <a:latin typeface="Arial"/>
                <a:ea typeface="Arial"/>
                <a:cs typeface="Arial"/>
              </a:defRPr>
            </a:lvl1pPr>
            <a:lvl2pPr algn="l">
              <a:defRPr sz="1425" b="0">
                <a:solidFill>
                  <a:srgbClr val="FFFFFF"/>
                </a:solidFill>
                <a:latin typeface="Arial"/>
                <a:ea typeface="Arial"/>
                <a:cs typeface="Arial"/>
              </a:defRPr>
            </a:lvl2pPr>
            <a:lvl3pPr algn="l">
              <a:defRPr sz="1425" b="0">
                <a:solidFill>
                  <a:srgbClr val="FFFFFF"/>
                </a:solidFill>
                <a:latin typeface="Arial"/>
                <a:ea typeface="Arial"/>
                <a:cs typeface="Arial"/>
              </a:defRPr>
            </a:lvl3pPr>
            <a:lvl4pPr algn="l">
              <a:defRPr sz="1425" b="0">
                <a:solidFill>
                  <a:srgbClr val="FFFFFF"/>
                </a:solidFill>
                <a:latin typeface="Arial"/>
                <a:ea typeface="Arial"/>
                <a:cs typeface="Arial"/>
              </a:defRPr>
            </a:lvl4pPr>
            <a:lvl5pPr algn="l">
              <a:defRPr sz="1425" b="0">
                <a:solidFill>
                  <a:srgbClr val="FFFFFF"/>
                </a:solidFill>
                <a:latin typeface="Arial"/>
                <a:ea typeface="Arial"/>
                <a:cs typeface="Arial"/>
              </a:defRPr>
            </a:lvl5pPr>
            <a:lvl6pPr algn="l">
              <a:defRPr sz="1425" b="0">
                <a:solidFill>
                  <a:srgbClr val="FFFFFF"/>
                </a:solidFill>
                <a:latin typeface="Arial"/>
                <a:ea typeface="Arial"/>
                <a:cs typeface="Arial"/>
              </a:defRPr>
            </a:lvl6pPr>
            <a:lvl7pPr algn="l">
              <a:defRPr sz="1425" b="0">
                <a:solidFill>
                  <a:srgbClr val="FFFFFF"/>
                </a:solidFill>
                <a:latin typeface="Arial"/>
                <a:ea typeface="Arial"/>
                <a:cs typeface="Arial"/>
              </a:defRPr>
            </a:lvl7pPr>
            <a:lvl8pPr algn="l">
              <a:defRPr sz="1425" b="0">
                <a:solidFill>
                  <a:srgbClr val="FFFFFF"/>
                </a:solidFill>
                <a:latin typeface="Arial"/>
                <a:ea typeface="Arial"/>
                <a:cs typeface="Arial"/>
              </a:defRPr>
            </a:lvl8pPr>
            <a:lvl9pPr algn="l">
              <a:defRPr sz="1425" b="0">
                <a:solidFill>
                  <a:srgbClr val="FFFFFF"/>
                </a:solidFill>
                <a:latin typeface="Arial"/>
                <a:ea typeface="Arial"/>
                <a:cs typeface="Arial"/>
              </a:defRPr>
            </a:lvl9pPr>
          </a:lstStyle>
          <a:p xmlns:a="http://schemas.openxmlformats.org/drawingml/2006/main">
            <a:pPr algn="l">
              <a:defRPr sz="1425" b="0">
                <a:solidFill>
                  <a:srgbClr val="FFFFFF"/>
                </a:solidFill>
                <a:latin typeface="Arial"/>
                <a:ea typeface="Arial"/>
                <a:cs typeface="Arial"/>
              </a:defRPr>
            </a:pPr>
            <a:r>
              <a:rPr sz="1425" b="0" u="sng">
                <a:solidFill>
                  <a:srgbClr val="FFFFFF"/>
                </a:solidFill>
                <a:latin typeface="Arial"/>
                <a:ea typeface="Arial"/>
                <a:cs typeface="Arial"/>
                <a:hlinkClick xmlns:r="http://schemas.openxmlformats.org/officeDocument/2006/relationships" r:id="R5596843c46524e97"/>
              </a:rPr>
              <a:t>Open workspaces</a:t>
            </a:r>
          </a:p>
        </p:txBody>
      </p:sp>
      <p:sp>
        <p:nvSpPr>
          <p:cNvPr id="14" name="">
            <a:extLst xmlns:a="http://schemas.openxmlformats.org/drawingml/2006/main">
              <a:ext uri="{FF2B5EF4-FFF2-40B4-BE49-F238E27FC236}">
                <a16:creationId xmlns:a16="http://schemas.microsoft.com/office/drawing/2014/main" id="{640D1EA1-8A4C-42A8-8000-A03D8E572BB4}"/>
              </a:ext>
            </a:extLst>
          </p:cNvPr>
          <p:cNvSpPr>
            <a:spLocks xmlns:a="http://schemas.openxmlformats.org/drawingml/2006/main" noGrp="1"/>
          </p:cNvSpPr>
          <p:nvPr/>
        </p:nvSpPr>
        <p:spPr>
          <a:xfrm xmlns:a="http://schemas.openxmlformats.org/drawingml/2006/main">
            <a:off x="3324225" y="6172200"/>
            <a:ext cx="266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FFFFFF"/>
                </a:solidFill>
                <a:latin typeface="Arial"/>
                <a:ea typeface="Arial"/>
                <a:cs typeface="Arial"/>
              </a:defRPr>
            </a:defPPr>
            <a:lvl1pPr algn="l">
              <a:defRPr sz="1425" b="0">
                <a:solidFill>
                  <a:srgbClr val="FFFFFF"/>
                </a:solidFill>
                <a:latin typeface="Arial"/>
                <a:ea typeface="Arial"/>
                <a:cs typeface="Arial"/>
              </a:defRPr>
            </a:lvl1pPr>
            <a:lvl2pPr algn="l">
              <a:defRPr sz="1425" b="0">
                <a:solidFill>
                  <a:srgbClr val="FFFFFF"/>
                </a:solidFill>
                <a:latin typeface="Arial"/>
                <a:ea typeface="Arial"/>
                <a:cs typeface="Arial"/>
              </a:defRPr>
            </a:lvl2pPr>
            <a:lvl3pPr algn="l">
              <a:defRPr sz="1425" b="0">
                <a:solidFill>
                  <a:srgbClr val="FFFFFF"/>
                </a:solidFill>
                <a:latin typeface="Arial"/>
                <a:ea typeface="Arial"/>
                <a:cs typeface="Arial"/>
              </a:defRPr>
            </a:lvl3pPr>
            <a:lvl4pPr algn="l">
              <a:defRPr sz="1425" b="0">
                <a:solidFill>
                  <a:srgbClr val="FFFFFF"/>
                </a:solidFill>
                <a:latin typeface="Arial"/>
                <a:ea typeface="Arial"/>
                <a:cs typeface="Arial"/>
              </a:defRPr>
            </a:lvl4pPr>
            <a:lvl5pPr algn="l">
              <a:defRPr sz="1425" b="0">
                <a:solidFill>
                  <a:srgbClr val="FFFFFF"/>
                </a:solidFill>
                <a:latin typeface="Arial"/>
                <a:ea typeface="Arial"/>
                <a:cs typeface="Arial"/>
              </a:defRPr>
            </a:lvl5pPr>
            <a:lvl6pPr algn="l">
              <a:defRPr sz="1425" b="0">
                <a:solidFill>
                  <a:srgbClr val="FFFFFF"/>
                </a:solidFill>
                <a:latin typeface="Arial"/>
                <a:ea typeface="Arial"/>
                <a:cs typeface="Arial"/>
              </a:defRPr>
            </a:lvl6pPr>
            <a:lvl7pPr algn="l">
              <a:defRPr sz="1425" b="0">
                <a:solidFill>
                  <a:srgbClr val="FFFFFF"/>
                </a:solidFill>
                <a:latin typeface="Arial"/>
                <a:ea typeface="Arial"/>
                <a:cs typeface="Arial"/>
              </a:defRPr>
            </a:lvl7pPr>
            <a:lvl8pPr algn="l">
              <a:defRPr sz="1425" b="0">
                <a:solidFill>
                  <a:srgbClr val="FFFFFF"/>
                </a:solidFill>
                <a:latin typeface="Arial"/>
                <a:ea typeface="Arial"/>
                <a:cs typeface="Arial"/>
              </a:defRPr>
            </a:lvl8pPr>
            <a:lvl9pPr algn="l">
              <a:defRPr sz="1425" b="0">
                <a:solidFill>
                  <a:srgbClr val="FFFFFF"/>
                </a:solidFill>
                <a:latin typeface="Arial"/>
                <a:ea typeface="Arial"/>
                <a:cs typeface="Arial"/>
              </a:defRPr>
            </a:lvl9pPr>
          </a:lstStyle>
          <a:p xmlns:a="http://schemas.openxmlformats.org/drawingml/2006/main">
            <a:pPr algn="l">
              <a:defRPr sz="1425" b="0">
                <a:solidFill>
                  <a:srgbClr val="FFFFFF"/>
                </a:solidFill>
                <a:latin typeface="Arial"/>
                <a:ea typeface="Arial"/>
                <a:cs typeface="Arial"/>
              </a:defRPr>
            </a:pPr>
            <a:r>
              <a:rPr sz="1425" b="0" u="sng">
                <a:solidFill>
                  <a:srgbClr val="FFFFFF"/>
                </a:solidFill>
                <a:latin typeface="Arial"/>
                <a:ea typeface="Arial"/>
                <a:cs typeface="Arial"/>
                <a:hlinkClick xmlns:r="http://schemas.openxmlformats.org/officeDocument/2006/relationships" r:id="Rc4964b322de244f3"/>
              </a:rPr>
              <a:t>Workspace test cases</a:t>
            </a:r>
          </a:p>
        </p:txBody>
      </p:sp>
      <p:sp>
        <p:nvSpPr>
          <p:cNvPr id="15" name="">
            <a:extLst xmlns:a="http://schemas.openxmlformats.org/drawingml/2006/main">
              <a:ext uri="{FF2B5EF4-FFF2-40B4-BE49-F238E27FC236}">
                <a16:creationId xmlns:a16="http://schemas.microsoft.com/office/drawing/2014/main" id="{FAFF75C6-1305-47AF-8B00-1FA66AA7E9EC}"/>
              </a:ext>
            </a:extLst>
          </p:cNvPr>
          <p:cNvSpPr>
            <a:spLocks xmlns:a="http://schemas.openxmlformats.org/drawingml/2006/main" noGrp="1"/>
          </p:cNvSpPr>
          <p:nvPr/>
        </p:nvSpPr>
        <p:spPr>
          <a:xfrm xmlns:a="http://schemas.openxmlformats.org/drawingml/2006/main">
            <a:off x="6219825" y="6172200"/>
            <a:ext cx="266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FFFFFF"/>
                </a:solidFill>
                <a:latin typeface="Arial"/>
                <a:ea typeface="Arial"/>
                <a:cs typeface="Arial"/>
              </a:defRPr>
            </a:defPPr>
            <a:lvl1pPr algn="l">
              <a:defRPr sz="1425" b="0">
                <a:solidFill>
                  <a:srgbClr val="FFFFFF"/>
                </a:solidFill>
                <a:latin typeface="Arial"/>
                <a:ea typeface="Arial"/>
                <a:cs typeface="Arial"/>
              </a:defRPr>
            </a:lvl1pPr>
            <a:lvl2pPr algn="l">
              <a:defRPr sz="1425" b="0">
                <a:solidFill>
                  <a:srgbClr val="FFFFFF"/>
                </a:solidFill>
                <a:latin typeface="Arial"/>
                <a:ea typeface="Arial"/>
                <a:cs typeface="Arial"/>
              </a:defRPr>
            </a:lvl2pPr>
            <a:lvl3pPr algn="l">
              <a:defRPr sz="1425" b="0">
                <a:solidFill>
                  <a:srgbClr val="FFFFFF"/>
                </a:solidFill>
                <a:latin typeface="Arial"/>
                <a:ea typeface="Arial"/>
                <a:cs typeface="Arial"/>
              </a:defRPr>
            </a:lvl3pPr>
            <a:lvl4pPr algn="l">
              <a:defRPr sz="1425" b="0">
                <a:solidFill>
                  <a:srgbClr val="FFFFFF"/>
                </a:solidFill>
                <a:latin typeface="Arial"/>
                <a:ea typeface="Arial"/>
                <a:cs typeface="Arial"/>
              </a:defRPr>
            </a:lvl4pPr>
            <a:lvl5pPr algn="l">
              <a:defRPr sz="1425" b="0">
                <a:solidFill>
                  <a:srgbClr val="FFFFFF"/>
                </a:solidFill>
                <a:latin typeface="Arial"/>
                <a:ea typeface="Arial"/>
                <a:cs typeface="Arial"/>
              </a:defRPr>
            </a:lvl5pPr>
            <a:lvl6pPr algn="l">
              <a:defRPr sz="1425" b="0">
                <a:solidFill>
                  <a:srgbClr val="FFFFFF"/>
                </a:solidFill>
                <a:latin typeface="Arial"/>
                <a:ea typeface="Arial"/>
                <a:cs typeface="Arial"/>
              </a:defRPr>
            </a:lvl6pPr>
            <a:lvl7pPr algn="l">
              <a:defRPr sz="1425" b="0">
                <a:solidFill>
                  <a:srgbClr val="FFFFFF"/>
                </a:solidFill>
                <a:latin typeface="Arial"/>
                <a:ea typeface="Arial"/>
                <a:cs typeface="Arial"/>
              </a:defRPr>
            </a:lvl7pPr>
            <a:lvl8pPr algn="l">
              <a:defRPr sz="1425" b="0">
                <a:solidFill>
                  <a:srgbClr val="FFFFFF"/>
                </a:solidFill>
                <a:latin typeface="Arial"/>
                <a:ea typeface="Arial"/>
                <a:cs typeface="Arial"/>
              </a:defRPr>
            </a:lvl8pPr>
            <a:lvl9pPr algn="l">
              <a:defRPr sz="1425" b="0">
                <a:solidFill>
                  <a:srgbClr val="FFFFFF"/>
                </a:solidFill>
                <a:latin typeface="Arial"/>
                <a:ea typeface="Arial"/>
                <a:cs typeface="Arial"/>
              </a:defRPr>
            </a:lvl9pPr>
          </a:lstStyle>
          <a:p xmlns:a="http://schemas.openxmlformats.org/drawingml/2006/main">
            <a:pPr algn="l">
              <a:defRPr sz="1425" b="0">
                <a:solidFill>
                  <a:srgbClr val="FFFFFF"/>
                </a:solidFill>
                <a:latin typeface="Arial"/>
                <a:ea typeface="Arial"/>
                <a:cs typeface="Arial"/>
              </a:defRPr>
            </a:pPr>
            <a:r>
              <a:rPr sz="1425" b="0" u="sng">
                <a:solidFill>
                  <a:srgbClr val="FFFFFF"/>
                </a:solidFill>
                <a:latin typeface="Arial"/>
                <a:ea typeface="Arial"/>
                <a:cs typeface="Arial"/>
                <a:hlinkClick xmlns:r="http://schemas.openxmlformats.org/officeDocument/2006/relationships" r:id="R7da9a781bcf4425f"/>
              </a:rPr>
              <a:t>Course profile links</a:t>
            </a:r>
          </a:p>
        </p:txBody>
      </p:sp>
    </p:spTree>
    <p:extLst>
      <p:ext uri="{BB962C8B-B14F-4D97-AF65-F5344CB8AC3E}">
        <p14:creationId xmlns:p14="http://schemas.microsoft.com/office/powerpoint/2010/main" val="1829921634"/>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62EF39EC-DA03-4491-B874-D14DE98CAF05}"/>
              </a:ext>
            </a:extLst>
          </p:cNvPr>
          <p:cNvSpPr>
            <a:spLocks xmlns:a="http://schemas.openxmlformats.org/drawingml/2006/main" noGrp="1"/>
          </p:cNvSpPr>
          <p:nvPr/>
        </p:nvSpPr>
        <p:spPr>
          <a:xfrm xmlns:a="http://schemas.openxmlformats.org/drawingml/2006/main">
            <a:off x="762000" y="619125"/>
            <a:ext cx="10191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11111"/>
                </a:solidFill>
                <a:latin typeface="Arial"/>
                <a:ea typeface="Arial"/>
                <a:cs typeface="Arial"/>
              </a:defRPr>
            </a:defPPr>
            <a:lvl1pPr algn="l">
              <a:defRPr sz="3150" b="1">
                <a:solidFill>
                  <a:srgbClr val="111111"/>
                </a:solidFill>
                <a:latin typeface="Arial"/>
                <a:ea typeface="Arial"/>
                <a:cs typeface="Arial"/>
              </a:defRPr>
            </a:lvl1pPr>
            <a:lvl2pPr algn="l">
              <a:defRPr sz="3150" b="1">
                <a:solidFill>
                  <a:srgbClr val="111111"/>
                </a:solidFill>
                <a:latin typeface="Arial"/>
                <a:ea typeface="Arial"/>
                <a:cs typeface="Arial"/>
              </a:defRPr>
            </a:lvl2pPr>
            <a:lvl3pPr algn="l">
              <a:defRPr sz="3150" b="1">
                <a:solidFill>
                  <a:srgbClr val="111111"/>
                </a:solidFill>
                <a:latin typeface="Arial"/>
                <a:ea typeface="Arial"/>
                <a:cs typeface="Arial"/>
              </a:defRPr>
            </a:lvl3pPr>
            <a:lvl4pPr algn="l">
              <a:defRPr sz="3150" b="1">
                <a:solidFill>
                  <a:srgbClr val="111111"/>
                </a:solidFill>
                <a:latin typeface="Arial"/>
                <a:ea typeface="Arial"/>
                <a:cs typeface="Arial"/>
              </a:defRPr>
            </a:lvl4pPr>
            <a:lvl5pPr algn="l">
              <a:defRPr sz="3150" b="1">
                <a:solidFill>
                  <a:srgbClr val="111111"/>
                </a:solidFill>
                <a:latin typeface="Arial"/>
                <a:ea typeface="Arial"/>
                <a:cs typeface="Arial"/>
              </a:defRPr>
            </a:lvl5pPr>
            <a:lvl6pPr algn="l">
              <a:defRPr sz="3150" b="1">
                <a:solidFill>
                  <a:srgbClr val="111111"/>
                </a:solidFill>
                <a:latin typeface="Arial"/>
                <a:ea typeface="Arial"/>
                <a:cs typeface="Arial"/>
              </a:defRPr>
            </a:lvl6pPr>
            <a:lvl7pPr algn="l">
              <a:defRPr sz="3150" b="1">
                <a:solidFill>
                  <a:srgbClr val="111111"/>
                </a:solidFill>
                <a:latin typeface="Arial"/>
                <a:ea typeface="Arial"/>
                <a:cs typeface="Arial"/>
              </a:defRPr>
            </a:lvl7pPr>
            <a:lvl8pPr algn="l">
              <a:defRPr sz="3150" b="1">
                <a:solidFill>
                  <a:srgbClr val="111111"/>
                </a:solidFill>
                <a:latin typeface="Arial"/>
                <a:ea typeface="Arial"/>
                <a:cs typeface="Arial"/>
              </a:defRPr>
            </a:lvl8pPr>
            <a:lvl9pPr algn="l">
              <a:defRPr sz="3150" b="1">
                <a:solidFill>
                  <a:srgbClr val="111111"/>
                </a:solidFill>
                <a:latin typeface="Arial"/>
                <a:ea typeface="Arial"/>
                <a:cs typeface="Arial"/>
              </a:defRPr>
            </a:lvl9pPr>
          </a:lstStyle>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Workflow or Agent?</a:t>
            </a:r>
          </a:p>
        </p:txBody>
      </p:sp>
      <p:sp>
        <p:nvSpPr>
          <p:cNvPr id="2" name="">
            <a:extLst xmlns:a="http://schemas.openxmlformats.org/drawingml/2006/main">
              <a:ext uri="{FF2B5EF4-FFF2-40B4-BE49-F238E27FC236}">
                <a16:creationId xmlns:a16="http://schemas.microsoft.com/office/drawing/2014/main" id="{98EB7790-C469-46FA-B72F-B63F1DE97F8C}"/>
              </a:ext>
            </a:extLst>
          </p:cNvPr>
          <p:cNvSpPr>
            <a:spLocks xmlns:a="http://schemas.openxmlformats.org/drawingml/2006/main" noGrp="1"/>
          </p:cNvSpPr>
          <p:nvPr/>
        </p:nvSpPr>
        <p:spPr>
          <a:xfrm xmlns:a="http://schemas.openxmlformats.org/drawingml/2006/main">
            <a:off x="11049000" y="64770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0">
                <a:solidFill>
                  <a:srgbClr val="777777"/>
                </a:solidFill>
                <a:latin typeface="Arial"/>
                <a:ea typeface="Arial"/>
                <a:cs typeface="Arial"/>
              </a:defRPr>
            </a:defPPr>
            <a:lvl1pPr algn="r">
              <a:defRPr sz="1125" b="0">
                <a:solidFill>
                  <a:srgbClr val="777777"/>
                </a:solidFill>
                <a:latin typeface="Arial"/>
                <a:ea typeface="Arial"/>
                <a:cs typeface="Arial"/>
              </a:defRPr>
            </a:lvl1pPr>
            <a:lvl2pPr algn="r">
              <a:defRPr sz="1125" b="0">
                <a:solidFill>
                  <a:srgbClr val="777777"/>
                </a:solidFill>
                <a:latin typeface="Arial"/>
                <a:ea typeface="Arial"/>
                <a:cs typeface="Arial"/>
              </a:defRPr>
            </a:lvl2pPr>
            <a:lvl3pPr algn="r">
              <a:defRPr sz="1125" b="0">
                <a:solidFill>
                  <a:srgbClr val="777777"/>
                </a:solidFill>
                <a:latin typeface="Arial"/>
                <a:ea typeface="Arial"/>
                <a:cs typeface="Arial"/>
              </a:defRPr>
            </a:lvl3pPr>
            <a:lvl4pPr algn="r">
              <a:defRPr sz="1125" b="0">
                <a:solidFill>
                  <a:srgbClr val="777777"/>
                </a:solidFill>
                <a:latin typeface="Arial"/>
                <a:ea typeface="Arial"/>
                <a:cs typeface="Arial"/>
              </a:defRPr>
            </a:lvl4pPr>
            <a:lvl5pPr algn="r">
              <a:defRPr sz="1125" b="0">
                <a:solidFill>
                  <a:srgbClr val="777777"/>
                </a:solidFill>
                <a:latin typeface="Arial"/>
                <a:ea typeface="Arial"/>
                <a:cs typeface="Arial"/>
              </a:defRPr>
            </a:lvl5pPr>
            <a:lvl6pPr algn="r">
              <a:defRPr sz="1125" b="0">
                <a:solidFill>
                  <a:srgbClr val="777777"/>
                </a:solidFill>
                <a:latin typeface="Arial"/>
                <a:ea typeface="Arial"/>
                <a:cs typeface="Arial"/>
              </a:defRPr>
            </a:lvl6pPr>
            <a:lvl7pPr algn="r">
              <a:defRPr sz="1125" b="0">
                <a:solidFill>
                  <a:srgbClr val="777777"/>
                </a:solidFill>
                <a:latin typeface="Arial"/>
                <a:ea typeface="Arial"/>
                <a:cs typeface="Arial"/>
              </a:defRPr>
            </a:lvl7pPr>
            <a:lvl8pPr algn="r">
              <a:defRPr sz="1125" b="0">
                <a:solidFill>
                  <a:srgbClr val="777777"/>
                </a:solidFill>
                <a:latin typeface="Arial"/>
                <a:ea typeface="Arial"/>
                <a:cs typeface="Arial"/>
              </a:defRPr>
            </a:lvl8pPr>
            <a:lvl9pPr algn="r">
              <a:defRPr sz="1125" b="0">
                <a:solidFill>
                  <a:srgbClr val="777777"/>
                </a:solidFill>
                <a:latin typeface="Arial"/>
                <a:ea typeface="Arial"/>
                <a:cs typeface="Arial"/>
              </a:defRPr>
            </a:lvl9pPr>
          </a:lstStyle>
          <a:p xmlns:a="http://schemas.openxmlformats.org/drawingml/2006/main">
            <a:pPr algn="r">
              <a:defRPr sz="1125" b="0">
                <a:solidFill>
                  <a:srgbClr val="777777"/>
                </a:solidFill>
                <a:latin typeface="Arial"/>
                <a:ea typeface="Arial"/>
                <a:cs typeface="Arial"/>
              </a:defRPr>
            </a:pPr>
            <a:r>
              <a:rPr sz="1125" b="0">
                <a:solidFill>
                  <a:srgbClr val="777777"/>
                </a:solidFill>
                <a:latin typeface="Arial"/>
                <a:ea typeface="Arial"/>
                <a:cs typeface="Arial"/>
              </a:rPr>
              <a:t>23</a:t>
            </a:r>
          </a:p>
        </p:txBody>
      </p:sp>
      <p:sp>
        <p:nvSpPr>
          <p:cNvPr id="3" name="">
            <a:extLst xmlns:a="http://schemas.openxmlformats.org/drawingml/2006/main">
              <a:ext uri="{FF2B5EF4-FFF2-40B4-BE49-F238E27FC236}">
                <a16:creationId xmlns:a16="http://schemas.microsoft.com/office/drawing/2014/main" id="{01294838-B2AC-483A-885B-BCA971430AAC}"/>
              </a:ext>
            </a:extLst>
          </p:cNvPr>
          <p:cNvSpPr>
            <a:spLocks xmlns:a="http://schemas.openxmlformats.org/drawingml/2006/main" noGrp="1"/>
          </p:cNvSpPr>
          <p:nvPr/>
        </p:nvSpPr>
        <p:spPr>
          <a:xfrm xmlns:a="http://schemas.openxmlformats.org/drawingml/2006/main">
            <a:off x="6096000" y="1943100"/>
            <a:ext cx="9525"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1D38155C-1EC8-4539-A354-F236547EA333}"/>
              </a:ext>
            </a:extLst>
          </p:cNvPr>
          <p:cNvSpPr>
            <a:spLocks xmlns:a="http://schemas.openxmlformats.org/drawingml/2006/main" noGrp="1"/>
          </p:cNvSpPr>
          <p:nvPr/>
        </p:nvSpPr>
        <p:spPr>
          <a:xfrm xmlns:a="http://schemas.openxmlformats.org/drawingml/2006/main">
            <a:off x="762000" y="1952625"/>
            <a:ext cx="4572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75" b="1">
                <a:solidFill>
                  <a:srgbClr val="111111"/>
                </a:solidFill>
                <a:latin typeface="Arial"/>
                <a:ea typeface="Arial"/>
                <a:cs typeface="Arial"/>
              </a:defRPr>
            </a:defPPr>
            <a:lvl1pPr algn="l">
              <a:defRPr sz="2475" b="1">
                <a:solidFill>
                  <a:srgbClr val="111111"/>
                </a:solidFill>
                <a:latin typeface="Arial"/>
                <a:ea typeface="Arial"/>
                <a:cs typeface="Arial"/>
              </a:defRPr>
            </a:lvl1pPr>
            <a:lvl2pPr algn="l">
              <a:defRPr sz="2475" b="1">
                <a:solidFill>
                  <a:srgbClr val="111111"/>
                </a:solidFill>
                <a:latin typeface="Arial"/>
                <a:ea typeface="Arial"/>
                <a:cs typeface="Arial"/>
              </a:defRPr>
            </a:lvl2pPr>
            <a:lvl3pPr algn="l">
              <a:defRPr sz="2475" b="1">
                <a:solidFill>
                  <a:srgbClr val="111111"/>
                </a:solidFill>
                <a:latin typeface="Arial"/>
                <a:ea typeface="Arial"/>
                <a:cs typeface="Arial"/>
              </a:defRPr>
            </a:lvl3pPr>
            <a:lvl4pPr algn="l">
              <a:defRPr sz="2475" b="1">
                <a:solidFill>
                  <a:srgbClr val="111111"/>
                </a:solidFill>
                <a:latin typeface="Arial"/>
                <a:ea typeface="Arial"/>
                <a:cs typeface="Arial"/>
              </a:defRPr>
            </a:lvl4pPr>
            <a:lvl5pPr algn="l">
              <a:defRPr sz="2475" b="1">
                <a:solidFill>
                  <a:srgbClr val="111111"/>
                </a:solidFill>
                <a:latin typeface="Arial"/>
                <a:ea typeface="Arial"/>
                <a:cs typeface="Arial"/>
              </a:defRPr>
            </a:lvl5pPr>
            <a:lvl6pPr algn="l">
              <a:defRPr sz="2475" b="1">
                <a:solidFill>
                  <a:srgbClr val="111111"/>
                </a:solidFill>
                <a:latin typeface="Arial"/>
                <a:ea typeface="Arial"/>
                <a:cs typeface="Arial"/>
              </a:defRPr>
            </a:lvl6pPr>
            <a:lvl7pPr algn="l">
              <a:defRPr sz="2475" b="1">
                <a:solidFill>
                  <a:srgbClr val="111111"/>
                </a:solidFill>
                <a:latin typeface="Arial"/>
                <a:ea typeface="Arial"/>
                <a:cs typeface="Arial"/>
              </a:defRPr>
            </a:lvl7pPr>
            <a:lvl8pPr algn="l">
              <a:defRPr sz="2475" b="1">
                <a:solidFill>
                  <a:srgbClr val="111111"/>
                </a:solidFill>
                <a:latin typeface="Arial"/>
                <a:ea typeface="Arial"/>
                <a:cs typeface="Arial"/>
              </a:defRPr>
            </a:lvl8pPr>
            <a:lvl9pPr algn="l">
              <a:defRPr sz="2475" b="1">
                <a:solidFill>
                  <a:srgbClr val="111111"/>
                </a:solidFill>
                <a:latin typeface="Arial"/>
                <a:ea typeface="Arial"/>
                <a:cs typeface="Arial"/>
              </a:defRPr>
            </a:lvl9pPr>
          </a:lstStyle>
          <a:p xmlns:a="http://schemas.openxmlformats.org/drawingml/2006/main">
            <a:pPr algn="l">
              <a:defRPr sz="2475" b="1">
                <a:solidFill>
                  <a:srgbClr val="111111"/>
                </a:solidFill>
                <a:latin typeface="Arial"/>
                <a:ea typeface="Arial"/>
                <a:cs typeface="Arial"/>
              </a:defRPr>
            </a:pPr>
            <a:r>
              <a:rPr sz="2475" b="1">
                <a:solidFill>
                  <a:srgbClr val="111111"/>
                </a:solidFill>
                <a:latin typeface="Arial"/>
                <a:ea typeface="Arial"/>
                <a:cs typeface="Arial"/>
              </a:rPr>
              <a:t>Workflow</a:t>
            </a:r>
          </a:p>
        </p:txBody>
      </p:sp>
      <p:sp>
        <p:nvSpPr>
          <p:cNvPr id="5" name="">
            <a:extLst xmlns:a="http://schemas.openxmlformats.org/drawingml/2006/main">
              <a:ext uri="{FF2B5EF4-FFF2-40B4-BE49-F238E27FC236}">
                <a16:creationId xmlns:a16="http://schemas.microsoft.com/office/drawing/2014/main" id="{064A60BF-F49A-4D99-8CC1-2B9B0A035700}"/>
              </a:ext>
            </a:extLst>
          </p:cNvPr>
          <p:cNvSpPr>
            <a:spLocks xmlns:a="http://schemas.openxmlformats.org/drawingml/2006/main" noGrp="1"/>
          </p:cNvSpPr>
          <p:nvPr/>
        </p:nvSpPr>
        <p:spPr>
          <a:xfrm xmlns:a="http://schemas.openxmlformats.org/drawingml/2006/main">
            <a:off x="6762750" y="1952625"/>
            <a:ext cx="4572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75" b="1">
                <a:solidFill>
                  <a:srgbClr val="111111"/>
                </a:solidFill>
                <a:latin typeface="Arial"/>
                <a:ea typeface="Arial"/>
                <a:cs typeface="Arial"/>
              </a:defRPr>
            </a:defPPr>
            <a:lvl1pPr algn="l">
              <a:defRPr sz="2475" b="1">
                <a:solidFill>
                  <a:srgbClr val="111111"/>
                </a:solidFill>
                <a:latin typeface="Arial"/>
                <a:ea typeface="Arial"/>
                <a:cs typeface="Arial"/>
              </a:defRPr>
            </a:lvl1pPr>
            <a:lvl2pPr algn="l">
              <a:defRPr sz="2475" b="1">
                <a:solidFill>
                  <a:srgbClr val="111111"/>
                </a:solidFill>
                <a:latin typeface="Arial"/>
                <a:ea typeface="Arial"/>
                <a:cs typeface="Arial"/>
              </a:defRPr>
            </a:lvl2pPr>
            <a:lvl3pPr algn="l">
              <a:defRPr sz="2475" b="1">
                <a:solidFill>
                  <a:srgbClr val="111111"/>
                </a:solidFill>
                <a:latin typeface="Arial"/>
                <a:ea typeface="Arial"/>
                <a:cs typeface="Arial"/>
              </a:defRPr>
            </a:lvl3pPr>
            <a:lvl4pPr algn="l">
              <a:defRPr sz="2475" b="1">
                <a:solidFill>
                  <a:srgbClr val="111111"/>
                </a:solidFill>
                <a:latin typeface="Arial"/>
                <a:ea typeface="Arial"/>
                <a:cs typeface="Arial"/>
              </a:defRPr>
            </a:lvl4pPr>
            <a:lvl5pPr algn="l">
              <a:defRPr sz="2475" b="1">
                <a:solidFill>
                  <a:srgbClr val="111111"/>
                </a:solidFill>
                <a:latin typeface="Arial"/>
                <a:ea typeface="Arial"/>
                <a:cs typeface="Arial"/>
              </a:defRPr>
            </a:lvl5pPr>
            <a:lvl6pPr algn="l">
              <a:defRPr sz="2475" b="1">
                <a:solidFill>
                  <a:srgbClr val="111111"/>
                </a:solidFill>
                <a:latin typeface="Arial"/>
                <a:ea typeface="Arial"/>
                <a:cs typeface="Arial"/>
              </a:defRPr>
            </a:lvl6pPr>
            <a:lvl7pPr algn="l">
              <a:defRPr sz="2475" b="1">
                <a:solidFill>
                  <a:srgbClr val="111111"/>
                </a:solidFill>
                <a:latin typeface="Arial"/>
                <a:ea typeface="Arial"/>
                <a:cs typeface="Arial"/>
              </a:defRPr>
            </a:lvl7pPr>
            <a:lvl8pPr algn="l">
              <a:defRPr sz="2475" b="1">
                <a:solidFill>
                  <a:srgbClr val="111111"/>
                </a:solidFill>
                <a:latin typeface="Arial"/>
                <a:ea typeface="Arial"/>
                <a:cs typeface="Arial"/>
              </a:defRPr>
            </a:lvl8pPr>
            <a:lvl9pPr algn="l">
              <a:defRPr sz="2475" b="1">
                <a:solidFill>
                  <a:srgbClr val="111111"/>
                </a:solidFill>
                <a:latin typeface="Arial"/>
                <a:ea typeface="Arial"/>
                <a:cs typeface="Arial"/>
              </a:defRPr>
            </a:lvl9pPr>
          </a:lstStyle>
          <a:p xmlns:a="http://schemas.openxmlformats.org/drawingml/2006/main">
            <a:pPr algn="l">
              <a:defRPr sz="2475" b="1">
                <a:solidFill>
                  <a:srgbClr val="111111"/>
                </a:solidFill>
                <a:latin typeface="Arial"/>
                <a:ea typeface="Arial"/>
                <a:cs typeface="Arial"/>
              </a:defRPr>
            </a:pPr>
            <a:r>
              <a:rPr sz="2475" b="1">
                <a:solidFill>
                  <a:srgbClr val="111111"/>
                </a:solidFill>
                <a:latin typeface="Arial"/>
                <a:ea typeface="Arial"/>
                <a:cs typeface="Arial"/>
              </a:rPr>
              <a:t>Agent</a:t>
            </a:r>
          </a:p>
        </p:txBody>
      </p:sp>
      <p:sp>
        <p:nvSpPr>
          <p:cNvPr id="6" name="">
            <a:extLst xmlns:a="http://schemas.openxmlformats.org/drawingml/2006/main">
              <a:ext uri="{FF2B5EF4-FFF2-40B4-BE49-F238E27FC236}">
                <a16:creationId xmlns:a16="http://schemas.microsoft.com/office/drawing/2014/main" id="{A57A0592-A888-4292-9D4C-091E95D54967}"/>
              </a:ext>
            </a:extLst>
          </p:cNvPr>
          <p:cNvSpPr>
            <a:spLocks xmlns:a="http://schemas.openxmlformats.org/drawingml/2006/main" noGrp="1"/>
          </p:cNvSpPr>
          <p:nvPr/>
        </p:nvSpPr>
        <p:spPr>
          <a:xfrm xmlns:a="http://schemas.openxmlformats.org/drawingml/2006/main">
            <a:off x="762000" y="2781300"/>
            <a:ext cx="46196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11111"/>
                </a:solidFill>
                <a:latin typeface="Arial"/>
                <a:ea typeface="Arial"/>
                <a:cs typeface="Arial"/>
              </a:defRPr>
            </a:defPPr>
            <a:lvl1pPr algn="l">
              <a:defRPr sz="1950" b="0">
                <a:solidFill>
                  <a:srgbClr val="111111"/>
                </a:solidFill>
                <a:latin typeface="Arial"/>
                <a:ea typeface="Arial"/>
                <a:cs typeface="Arial"/>
              </a:defRPr>
            </a:lvl1pPr>
            <a:lvl2pPr algn="l">
              <a:defRPr sz="1950" b="0">
                <a:solidFill>
                  <a:srgbClr val="111111"/>
                </a:solidFill>
                <a:latin typeface="Arial"/>
                <a:ea typeface="Arial"/>
                <a:cs typeface="Arial"/>
              </a:defRPr>
            </a:lvl2pPr>
            <a:lvl3pPr algn="l">
              <a:defRPr sz="1950" b="0">
                <a:solidFill>
                  <a:srgbClr val="111111"/>
                </a:solidFill>
                <a:latin typeface="Arial"/>
                <a:ea typeface="Arial"/>
                <a:cs typeface="Arial"/>
              </a:defRPr>
            </a:lvl3pPr>
            <a:lvl4pPr algn="l">
              <a:defRPr sz="1950" b="0">
                <a:solidFill>
                  <a:srgbClr val="111111"/>
                </a:solidFill>
                <a:latin typeface="Arial"/>
                <a:ea typeface="Arial"/>
                <a:cs typeface="Arial"/>
              </a:defRPr>
            </a:lvl4pPr>
            <a:lvl5pPr algn="l">
              <a:defRPr sz="1950" b="0">
                <a:solidFill>
                  <a:srgbClr val="111111"/>
                </a:solidFill>
                <a:latin typeface="Arial"/>
                <a:ea typeface="Arial"/>
                <a:cs typeface="Arial"/>
              </a:defRPr>
            </a:lvl5pPr>
            <a:lvl6pPr algn="l">
              <a:defRPr sz="1950" b="0">
                <a:solidFill>
                  <a:srgbClr val="111111"/>
                </a:solidFill>
                <a:latin typeface="Arial"/>
                <a:ea typeface="Arial"/>
                <a:cs typeface="Arial"/>
              </a:defRPr>
            </a:lvl6pPr>
            <a:lvl7pPr algn="l">
              <a:defRPr sz="1950" b="0">
                <a:solidFill>
                  <a:srgbClr val="111111"/>
                </a:solidFill>
                <a:latin typeface="Arial"/>
                <a:ea typeface="Arial"/>
                <a:cs typeface="Arial"/>
              </a:defRPr>
            </a:lvl7pPr>
            <a:lvl8pPr algn="l">
              <a:defRPr sz="1950" b="0">
                <a:solidFill>
                  <a:srgbClr val="111111"/>
                </a:solidFill>
                <a:latin typeface="Arial"/>
                <a:ea typeface="Arial"/>
                <a:cs typeface="Arial"/>
              </a:defRPr>
            </a:lvl8pPr>
            <a:lvl9pPr algn="l">
              <a:defRPr sz="1950" b="0">
                <a:solidFill>
                  <a:srgbClr val="111111"/>
                </a:solidFill>
                <a:latin typeface="Arial"/>
                <a:ea typeface="Arial"/>
                <a:cs typeface="Arial"/>
              </a:defRPr>
            </a:lvl9pPr>
          </a:lstStyle>
          <a:p xmlns:a="http://schemas.openxmlformats.org/drawingml/2006/main">
            <a:pPr algn="l">
              <a:defRPr sz="1950" b="0">
                <a:solidFill>
                  <a:srgbClr val="111111"/>
                </a:solidFill>
                <a:latin typeface="Arial"/>
                <a:ea typeface="Arial"/>
                <a:cs typeface="Arial"/>
              </a:defRPr>
            </a:pPr>
            <a:r>
              <a:rPr sz="1950" b="0">
                <a:solidFill>
                  <a:srgbClr val="111111"/>
                </a:solidFill>
                <a:latin typeface="Arial"/>
                <a:ea typeface="Arial"/>
                <a:cs typeface="Arial"/>
              </a:rPr>
              <a:t>You define the steps and branches.</a:t>
            </a:r>
          </a:p>
        </p:txBody>
      </p:sp>
      <p:sp>
        <p:nvSpPr>
          <p:cNvPr id="7" name="">
            <a:extLst xmlns:a="http://schemas.openxmlformats.org/drawingml/2006/main">
              <a:ext uri="{FF2B5EF4-FFF2-40B4-BE49-F238E27FC236}">
                <a16:creationId xmlns:a16="http://schemas.microsoft.com/office/drawing/2014/main" id="{81AAFA5A-1533-4E57-9442-2FD7C46AC16A}"/>
              </a:ext>
            </a:extLst>
          </p:cNvPr>
          <p:cNvSpPr>
            <a:spLocks xmlns:a="http://schemas.openxmlformats.org/drawingml/2006/main" noGrp="1"/>
          </p:cNvSpPr>
          <p:nvPr/>
        </p:nvSpPr>
        <p:spPr>
          <a:xfrm xmlns:a="http://schemas.openxmlformats.org/drawingml/2006/main">
            <a:off x="762000" y="3619500"/>
            <a:ext cx="46196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11111"/>
                </a:solidFill>
                <a:latin typeface="Arial"/>
                <a:ea typeface="Arial"/>
                <a:cs typeface="Arial"/>
              </a:defRPr>
            </a:defPPr>
            <a:lvl1pPr algn="l">
              <a:defRPr sz="1950" b="0">
                <a:solidFill>
                  <a:srgbClr val="111111"/>
                </a:solidFill>
                <a:latin typeface="Arial"/>
                <a:ea typeface="Arial"/>
                <a:cs typeface="Arial"/>
              </a:defRPr>
            </a:lvl1pPr>
            <a:lvl2pPr algn="l">
              <a:defRPr sz="1950" b="0">
                <a:solidFill>
                  <a:srgbClr val="111111"/>
                </a:solidFill>
                <a:latin typeface="Arial"/>
                <a:ea typeface="Arial"/>
                <a:cs typeface="Arial"/>
              </a:defRPr>
            </a:lvl2pPr>
            <a:lvl3pPr algn="l">
              <a:defRPr sz="1950" b="0">
                <a:solidFill>
                  <a:srgbClr val="111111"/>
                </a:solidFill>
                <a:latin typeface="Arial"/>
                <a:ea typeface="Arial"/>
                <a:cs typeface="Arial"/>
              </a:defRPr>
            </a:lvl3pPr>
            <a:lvl4pPr algn="l">
              <a:defRPr sz="1950" b="0">
                <a:solidFill>
                  <a:srgbClr val="111111"/>
                </a:solidFill>
                <a:latin typeface="Arial"/>
                <a:ea typeface="Arial"/>
                <a:cs typeface="Arial"/>
              </a:defRPr>
            </a:lvl4pPr>
            <a:lvl5pPr algn="l">
              <a:defRPr sz="1950" b="0">
                <a:solidFill>
                  <a:srgbClr val="111111"/>
                </a:solidFill>
                <a:latin typeface="Arial"/>
                <a:ea typeface="Arial"/>
                <a:cs typeface="Arial"/>
              </a:defRPr>
            </a:lvl5pPr>
            <a:lvl6pPr algn="l">
              <a:defRPr sz="1950" b="0">
                <a:solidFill>
                  <a:srgbClr val="111111"/>
                </a:solidFill>
                <a:latin typeface="Arial"/>
                <a:ea typeface="Arial"/>
                <a:cs typeface="Arial"/>
              </a:defRPr>
            </a:lvl6pPr>
            <a:lvl7pPr algn="l">
              <a:defRPr sz="1950" b="0">
                <a:solidFill>
                  <a:srgbClr val="111111"/>
                </a:solidFill>
                <a:latin typeface="Arial"/>
                <a:ea typeface="Arial"/>
                <a:cs typeface="Arial"/>
              </a:defRPr>
            </a:lvl7pPr>
            <a:lvl8pPr algn="l">
              <a:defRPr sz="1950" b="0">
                <a:solidFill>
                  <a:srgbClr val="111111"/>
                </a:solidFill>
                <a:latin typeface="Arial"/>
                <a:ea typeface="Arial"/>
                <a:cs typeface="Arial"/>
              </a:defRPr>
            </a:lvl8pPr>
            <a:lvl9pPr algn="l">
              <a:defRPr sz="1950" b="0">
                <a:solidFill>
                  <a:srgbClr val="111111"/>
                </a:solidFill>
                <a:latin typeface="Arial"/>
                <a:ea typeface="Arial"/>
                <a:cs typeface="Arial"/>
              </a:defRPr>
            </a:lvl9pPr>
          </a:lstStyle>
          <a:p xmlns:a="http://schemas.openxmlformats.org/drawingml/2006/main">
            <a:pPr algn="l">
              <a:defRPr sz="1950" b="0">
                <a:solidFill>
                  <a:srgbClr val="111111"/>
                </a:solidFill>
                <a:latin typeface="Arial"/>
                <a:ea typeface="Arial"/>
                <a:cs typeface="Arial"/>
              </a:defRPr>
            </a:pPr>
            <a:r>
              <a:rPr sz="1950" b="0">
                <a:solidFill>
                  <a:srgbClr val="111111"/>
                </a:solidFill>
                <a:latin typeface="Arial"/>
                <a:ea typeface="Arial"/>
                <a:cs typeface="Arial"/>
              </a:rPr>
              <a:t>Use for repeatable policy and business logic.</a:t>
            </a:r>
          </a:p>
        </p:txBody>
      </p:sp>
      <p:sp>
        <p:nvSpPr>
          <p:cNvPr id="8" name="">
            <a:extLst xmlns:a="http://schemas.openxmlformats.org/drawingml/2006/main">
              <a:ext uri="{FF2B5EF4-FFF2-40B4-BE49-F238E27FC236}">
                <a16:creationId xmlns:a16="http://schemas.microsoft.com/office/drawing/2014/main" id="{EA78110E-E137-4A0C-A892-5D2AE5B51E5B}"/>
              </a:ext>
            </a:extLst>
          </p:cNvPr>
          <p:cNvSpPr>
            <a:spLocks xmlns:a="http://schemas.openxmlformats.org/drawingml/2006/main" noGrp="1"/>
          </p:cNvSpPr>
          <p:nvPr/>
        </p:nvSpPr>
        <p:spPr>
          <a:xfrm xmlns:a="http://schemas.openxmlformats.org/drawingml/2006/main">
            <a:off x="762000" y="4457700"/>
            <a:ext cx="46196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11111"/>
                </a:solidFill>
                <a:latin typeface="Arial"/>
                <a:ea typeface="Arial"/>
                <a:cs typeface="Arial"/>
              </a:defRPr>
            </a:defPPr>
            <a:lvl1pPr algn="l">
              <a:defRPr sz="1950" b="0">
                <a:solidFill>
                  <a:srgbClr val="111111"/>
                </a:solidFill>
                <a:latin typeface="Arial"/>
                <a:ea typeface="Arial"/>
                <a:cs typeface="Arial"/>
              </a:defRPr>
            </a:lvl1pPr>
            <a:lvl2pPr algn="l">
              <a:defRPr sz="1950" b="0">
                <a:solidFill>
                  <a:srgbClr val="111111"/>
                </a:solidFill>
                <a:latin typeface="Arial"/>
                <a:ea typeface="Arial"/>
                <a:cs typeface="Arial"/>
              </a:defRPr>
            </a:lvl2pPr>
            <a:lvl3pPr algn="l">
              <a:defRPr sz="1950" b="0">
                <a:solidFill>
                  <a:srgbClr val="111111"/>
                </a:solidFill>
                <a:latin typeface="Arial"/>
                <a:ea typeface="Arial"/>
                <a:cs typeface="Arial"/>
              </a:defRPr>
            </a:lvl3pPr>
            <a:lvl4pPr algn="l">
              <a:defRPr sz="1950" b="0">
                <a:solidFill>
                  <a:srgbClr val="111111"/>
                </a:solidFill>
                <a:latin typeface="Arial"/>
                <a:ea typeface="Arial"/>
                <a:cs typeface="Arial"/>
              </a:defRPr>
            </a:lvl4pPr>
            <a:lvl5pPr algn="l">
              <a:defRPr sz="1950" b="0">
                <a:solidFill>
                  <a:srgbClr val="111111"/>
                </a:solidFill>
                <a:latin typeface="Arial"/>
                <a:ea typeface="Arial"/>
                <a:cs typeface="Arial"/>
              </a:defRPr>
            </a:lvl5pPr>
            <a:lvl6pPr algn="l">
              <a:defRPr sz="1950" b="0">
                <a:solidFill>
                  <a:srgbClr val="111111"/>
                </a:solidFill>
                <a:latin typeface="Arial"/>
                <a:ea typeface="Arial"/>
                <a:cs typeface="Arial"/>
              </a:defRPr>
            </a:lvl6pPr>
            <a:lvl7pPr algn="l">
              <a:defRPr sz="1950" b="0">
                <a:solidFill>
                  <a:srgbClr val="111111"/>
                </a:solidFill>
                <a:latin typeface="Arial"/>
                <a:ea typeface="Arial"/>
                <a:cs typeface="Arial"/>
              </a:defRPr>
            </a:lvl7pPr>
            <a:lvl8pPr algn="l">
              <a:defRPr sz="1950" b="0">
                <a:solidFill>
                  <a:srgbClr val="111111"/>
                </a:solidFill>
                <a:latin typeface="Arial"/>
                <a:ea typeface="Arial"/>
                <a:cs typeface="Arial"/>
              </a:defRPr>
            </a:lvl8pPr>
            <a:lvl9pPr algn="l">
              <a:defRPr sz="1950" b="0">
                <a:solidFill>
                  <a:srgbClr val="111111"/>
                </a:solidFill>
                <a:latin typeface="Arial"/>
                <a:ea typeface="Arial"/>
                <a:cs typeface="Arial"/>
              </a:defRPr>
            </a:lvl9pPr>
          </a:lstStyle>
          <a:p xmlns:a="http://schemas.openxmlformats.org/drawingml/2006/main">
            <a:pPr algn="l">
              <a:defRPr sz="1950" b="0">
                <a:solidFill>
                  <a:srgbClr val="111111"/>
                </a:solidFill>
                <a:latin typeface="Arial"/>
                <a:ea typeface="Arial"/>
                <a:cs typeface="Arial"/>
              </a:defRPr>
            </a:pPr>
            <a:r>
              <a:rPr sz="1950" b="0">
                <a:solidFill>
                  <a:srgbClr val="111111"/>
                </a:solidFill>
                <a:latin typeface="Arial"/>
                <a:ea typeface="Arial"/>
                <a:cs typeface="Arial"/>
              </a:rPr>
              <a:t>Inputs, outputs and failures stay visible.</a:t>
            </a:r>
          </a:p>
        </p:txBody>
      </p:sp>
      <p:sp>
        <p:nvSpPr>
          <p:cNvPr id="9" name="">
            <a:extLst xmlns:a="http://schemas.openxmlformats.org/drawingml/2006/main">
              <a:ext uri="{FF2B5EF4-FFF2-40B4-BE49-F238E27FC236}">
                <a16:creationId xmlns:a16="http://schemas.microsoft.com/office/drawing/2014/main" id="{E44F7FAB-E658-4E11-B383-636796BB1853}"/>
              </a:ext>
            </a:extLst>
          </p:cNvPr>
          <p:cNvSpPr>
            <a:spLocks xmlns:a="http://schemas.openxmlformats.org/drawingml/2006/main" noGrp="1"/>
          </p:cNvSpPr>
          <p:nvPr/>
        </p:nvSpPr>
        <p:spPr>
          <a:xfrm xmlns:a="http://schemas.openxmlformats.org/drawingml/2006/main">
            <a:off x="6762750" y="2781300"/>
            <a:ext cx="46196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11111"/>
                </a:solidFill>
                <a:latin typeface="Arial"/>
                <a:ea typeface="Arial"/>
                <a:cs typeface="Arial"/>
              </a:defRPr>
            </a:defPPr>
            <a:lvl1pPr algn="l">
              <a:defRPr sz="1950" b="0">
                <a:solidFill>
                  <a:srgbClr val="111111"/>
                </a:solidFill>
                <a:latin typeface="Arial"/>
                <a:ea typeface="Arial"/>
                <a:cs typeface="Arial"/>
              </a:defRPr>
            </a:lvl1pPr>
            <a:lvl2pPr algn="l">
              <a:defRPr sz="1950" b="0">
                <a:solidFill>
                  <a:srgbClr val="111111"/>
                </a:solidFill>
                <a:latin typeface="Arial"/>
                <a:ea typeface="Arial"/>
                <a:cs typeface="Arial"/>
              </a:defRPr>
            </a:lvl2pPr>
            <a:lvl3pPr algn="l">
              <a:defRPr sz="1950" b="0">
                <a:solidFill>
                  <a:srgbClr val="111111"/>
                </a:solidFill>
                <a:latin typeface="Arial"/>
                <a:ea typeface="Arial"/>
                <a:cs typeface="Arial"/>
              </a:defRPr>
            </a:lvl3pPr>
            <a:lvl4pPr algn="l">
              <a:defRPr sz="1950" b="0">
                <a:solidFill>
                  <a:srgbClr val="111111"/>
                </a:solidFill>
                <a:latin typeface="Arial"/>
                <a:ea typeface="Arial"/>
                <a:cs typeface="Arial"/>
              </a:defRPr>
            </a:lvl4pPr>
            <a:lvl5pPr algn="l">
              <a:defRPr sz="1950" b="0">
                <a:solidFill>
                  <a:srgbClr val="111111"/>
                </a:solidFill>
                <a:latin typeface="Arial"/>
                <a:ea typeface="Arial"/>
                <a:cs typeface="Arial"/>
              </a:defRPr>
            </a:lvl5pPr>
            <a:lvl6pPr algn="l">
              <a:defRPr sz="1950" b="0">
                <a:solidFill>
                  <a:srgbClr val="111111"/>
                </a:solidFill>
                <a:latin typeface="Arial"/>
                <a:ea typeface="Arial"/>
                <a:cs typeface="Arial"/>
              </a:defRPr>
            </a:lvl6pPr>
            <a:lvl7pPr algn="l">
              <a:defRPr sz="1950" b="0">
                <a:solidFill>
                  <a:srgbClr val="111111"/>
                </a:solidFill>
                <a:latin typeface="Arial"/>
                <a:ea typeface="Arial"/>
                <a:cs typeface="Arial"/>
              </a:defRPr>
            </a:lvl7pPr>
            <a:lvl8pPr algn="l">
              <a:defRPr sz="1950" b="0">
                <a:solidFill>
                  <a:srgbClr val="111111"/>
                </a:solidFill>
                <a:latin typeface="Arial"/>
                <a:ea typeface="Arial"/>
                <a:cs typeface="Arial"/>
              </a:defRPr>
            </a:lvl8pPr>
            <a:lvl9pPr algn="l">
              <a:defRPr sz="1950" b="0">
                <a:solidFill>
                  <a:srgbClr val="111111"/>
                </a:solidFill>
                <a:latin typeface="Arial"/>
                <a:ea typeface="Arial"/>
                <a:cs typeface="Arial"/>
              </a:defRPr>
            </a:lvl9pPr>
          </a:lstStyle>
          <a:p xmlns:a="http://schemas.openxmlformats.org/drawingml/2006/main">
            <a:pPr algn="l">
              <a:defRPr sz="1950" b="0">
                <a:solidFill>
                  <a:srgbClr val="111111"/>
                </a:solidFill>
                <a:latin typeface="Arial"/>
                <a:ea typeface="Arial"/>
                <a:cs typeface="Arial"/>
              </a:defRPr>
            </a:pPr>
            <a:r>
              <a:rPr sz="1950" b="0">
                <a:solidFill>
                  <a:srgbClr val="111111"/>
                </a:solidFill>
                <a:latin typeface="Arial"/>
                <a:ea typeface="Arial"/>
                <a:cs typeface="Arial"/>
              </a:rPr>
              <a:t>The model selects actions within granted tools.</a:t>
            </a:r>
          </a:p>
        </p:txBody>
      </p:sp>
      <p:sp>
        <p:nvSpPr>
          <p:cNvPr id="10" name="">
            <a:extLst xmlns:a="http://schemas.openxmlformats.org/drawingml/2006/main">
              <a:ext uri="{FF2B5EF4-FFF2-40B4-BE49-F238E27FC236}">
                <a16:creationId xmlns:a16="http://schemas.microsoft.com/office/drawing/2014/main" id="{1FE57DB8-4F6F-41A4-95C1-B519CAEA05CF}"/>
              </a:ext>
            </a:extLst>
          </p:cNvPr>
          <p:cNvSpPr>
            <a:spLocks xmlns:a="http://schemas.openxmlformats.org/drawingml/2006/main" noGrp="1"/>
          </p:cNvSpPr>
          <p:nvPr/>
        </p:nvSpPr>
        <p:spPr>
          <a:xfrm xmlns:a="http://schemas.openxmlformats.org/drawingml/2006/main">
            <a:off x="6762750" y="3619500"/>
            <a:ext cx="46196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11111"/>
                </a:solidFill>
                <a:latin typeface="Arial"/>
                <a:ea typeface="Arial"/>
                <a:cs typeface="Arial"/>
              </a:defRPr>
            </a:defPPr>
            <a:lvl1pPr algn="l">
              <a:defRPr sz="1950" b="0">
                <a:solidFill>
                  <a:srgbClr val="111111"/>
                </a:solidFill>
                <a:latin typeface="Arial"/>
                <a:ea typeface="Arial"/>
                <a:cs typeface="Arial"/>
              </a:defRPr>
            </a:lvl1pPr>
            <a:lvl2pPr algn="l">
              <a:defRPr sz="1950" b="0">
                <a:solidFill>
                  <a:srgbClr val="111111"/>
                </a:solidFill>
                <a:latin typeface="Arial"/>
                <a:ea typeface="Arial"/>
                <a:cs typeface="Arial"/>
              </a:defRPr>
            </a:lvl2pPr>
            <a:lvl3pPr algn="l">
              <a:defRPr sz="1950" b="0">
                <a:solidFill>
                  <a:srgbClr val="111111"/>
                </a:solidFill>
                <a:latin typeface="Arial"/>
                <a:ea typeface="Arial"/>
                <a:cs typeface="Arial"/>
              </a:defRPr>
            </a:lvl3pPr>
            <a:lvl4pPr algn="l">
              <a:defRPr sz="1950" b="0">
                <a:solidFill>
                  <a:srgbClr val="111111"/>
                </a:solidFill>
                <a:latin typeface="Arial"/>
                <a:ea typeface="Arial"/>
                <a:cs typeface="Arial"/>
              </a:defRPr>
            </a:lvl4pPr>
            <a:lvl5pPr algn="l">
              <a:defRPr sz="1950" b="0">
                <a:solidFill>
                  <a:srgbClr val="111111"/>
                </a:solidFill>
                <a:latin typeface="Arial"/>
                <a:ea typeface="Arial"/>
                <a:cs typeface="Arial"/>
              </a:defRPr>
            </a:lvl5pPr>
            <a:lvl6pPr algn="l">
              <a:defRPr sz="1950" b="0">
                <a:solidFill>
                  <a:srgbClr val="111111"/>
                </a:solidFill>
                <a:latin typeface="Arial"/>
                <a:ea typeface="Arial"/>
                <a:cs typeface="Arial"/>
              </a:defRPr>
            </a:lvl6pPr>
            <a:lvl7pPr algn="l">
              <a:defRPr sz="1950" b="0">
                <a:solidFill>
                  <a:srgbClr val="111111"/>
                </a:solidFill>
                <a:latin typeface="Arial"/>
                <a:ea typeface="Arial"/>
                <a:cs typeface="Arial"/>
              </a:defRPr>
            </a:lvl7pPr>
            <a:lvl8pPr algn="l">
              <a:defRPr sz="1950" b="0">
                <a:solidFill>
                  <a:srgbClr val="111111"/>
                </a:solidFill>
                <a:latin typeface="Arial"/>
                <a:ea typeface="Arial"/>
                <a:cs typeface="Arial"/>
              </a:defRPr>
            </a:lvl8pPr>
            <a:lvl9pPr algn="l">
              <a:defRPr sz="1950" b="0">
                <a:solidFill>
                  <a:srgbClr val="111111"/>
                </a:solidFill>
                <a:latin typeface="Arial"/>
                <a:ea typeface="Arial"/>
                <a:cs typeface="Arial"/>
              </a:defRPr>
            </a:lvl9pPr>
          </a:lstStyle>
          <a:p xmlns:a="http://schemas.openxmlformats.org/drawingml/2006/main">
            <a:pPr algn="l">
              <a:defRPr sz="1950" b="0">
                <a:solidFill>
                  <a:srgbClr val="111111"/>
                </a:solidFill>
                <a:latin typeface="Arial"/>
                <a:ea typeface="Arial"/>
                <a:cs typeface="Arial"/>
              </a:defRPr>
            </a:pPr>
            <a:r>
              <a:rPr sz="1950" b="0">
                <a:solidFill>
                  <a:srgbClr val="111111"/>
                </a:solidFill>
                <a:latin typeface="Arial"/>
                <a:ea typeface="Arial"/>
                <a:cs typeface="Arial"/>
              </a:rPr>
              <a:t>Use when the next step depends on the task.</a:t>
            </a:r>
          </a:p>
        </p:txBody>
      </p:sp>
      <p:sp>
        <p:nvSpPr>
          <p:cNvPr id="11" name="">
            <a:extLst xmlns:a="http://schemas.openxmlformats.org/drawingml/2006/main">
              <a:ext uri="{FF2B5EF4-FFF2-40B4-BE49-F238E27FC236}">
                <a16:creationId xmlns:a16="http://schemas.microsoft.com/office/drawing/2014/main" id="{8CECDF0F-490B-4329-9382-8336DBFE8C38}"/>
              </a:ext>
            </a:extLst>
          </p:cNvPr>
          <p:cNvSpPr>
            <a:spLocks xmlns:a="http://schemas.openxmlformats.org/drawingml/2006/main" noGrp="1"/>
          </p:cNvSpPr>
          <p:nvPr/>
        </p:nvSpPr>
        <p:spPr>
          <a:xfrm xmlns:a="http://schemas.openxmlformats.org/drawingml/2006/main">
            <a:off x="6762750" y="4457700"/>
            <a:ext cx="46196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11111"/>
                </a:solidFill>
                <a:latin typeface="Arial"/>
                <a:ea typeface="Arial"/>
                <a:cs typeface="Arial"/>
              </a:defRPr>
            </a:defPPr>
            <a:lvl1pPr algn="l">
              <a:defRPr sz="1950" b="0">
                <a:solidFill>
                  <a:srgbClr val="111111"/>
                </a:solidFill>
                <a:latin typeface="Arial"/>
                <a:ea typeface="Arial"/>
                <a:cs typeface="Arial"/>
              </a:defRPr>
            </a:lvl1pPr>
            <a:lvl2pPr algn="l">
              <a:defRPr sz="1950" b="0">
                <a:solidFill>
                  <a:srgbClr val="111111"/>
                </a:solidFill>
                <a:latin typeface="Arial"/>
                <a:ea typeface="Arial"/>
                <a:cs typeface="Arial"/>
              </a:defRPr>
            </a:lvl2pPr>
            <a:lvl3pPr algn="l">
              <a:defRPr sz="1950" b="0">
                <a:solidFill>
                  <a:srgbClr val="111111"/>
                </a:solidFill>
                <a:latin typeface="Arial"/>
                <a:ea typeface="Arial"/>
                <a:cs typeface="Arial"/>
              </a:defRPr>
            </a:lvl3pPr>
            <a:lvl4pPr algn="l">
              <a:defRPr sz="1950" b="0">
                <a:solidFill>
                  <a:srgbClr val="111111"/>
                </a:solidFill>
                <a:latin typeface="Arial"/>
                <a:ea typeface="Arial"/>
                <a:cs typeface="Arial"/>
              </a:defRPr>
            </a:lvl4pPr>
            <a:lvl5pPr algn="l">
              <a:defRPr sz="1950" b="0">
                <a:solidFill>
                  <a:srgbClr val="111111"/>
                </a:solidFill>
                <a:latin typeface="Arial"/>
                <a:ea typeface="Arial"/>
                <a:cs typeface="Arial"/>
              </a:defRPr>
            </a:lvl5pPr>
            <a:lvl6pPr algn="l">
              <a:defRPr sz="1950" b="0">
                <a:solidFill>
                  <a:srgbClr val="111111"/>
                </a:solidFill>
                <a:latin typeface="Arial"/>
                <a:ea typeface="Arial"/>
                <a:cs typeface="Arial"/>
              </a:defRPr>
            </a:lvl6pPr>
            <a:lvl7pPr algn="l">
              <a:defRPr sz="1950" b="0">
                <a:solidFill>
                  <a:srgbClr val="111111"/>
                </a:solidFill>
                <a:latin typeface="Arial"/>
                <a:ea typeface="Arial"/>
                <a:cs typeface="Arial"/>
              </a:defRPr>
            </a:lvl7pPr>
            <a:lvl8pPr algn="l">
              <a:defRPr sz="1950" b="0">
                <a:solidFill>
                  <a:srgbClr val="111111"/>
                </a:solidFill>
                <a:latin typeface="Arial"/>
                <a:ea typeface="Arial"/>
                <a:cs typeface="Arial"/>
              </a:defRPr>
            </a:lvl8pPr>
            <a:lvl9pPr algn="l">
              <a:defRPr sz="1950" b="0">
                <a:solidFill>
                  <a:srgbClr val="111111"/>
                </a:solidFill>
                <a:latin typeface="Arial"/>
                <a:ea typeface="Arial"/>
                <a:cs typeface="Arial"/>
              </a:defRPr>
            </a:lvl9pPr>
          </a:lstStyle>
          <a:p xmlns:a="http://schemas.openxmlformats.org/drawingml/2006/main">
            <a:pPr algn="l">
              <a:defRPr sz="1950" b="0">
                <a:solidFill>
                  <a:srgbClr val="111111"/>
                </a:solidFill>
                <a:latin typeface="Arial"/>
                <a:ea typeface="Arial"/>
                <a:cs typeface="Arial"/>
              </a:defRPr>
            </a:pPr>
            <a:r>
              <a:rPr sz="1950" b="0">
                <a:solidFill>
                  <a:srgbClr val="111111"/>
                </a:solidFill>
                <a:latin typeface="Arial"/>
                <a:ea typeface="Arial"/>
                <a:cs typeface="Arial"/>
              </a:rPr>
              <a:t>Set tool, iteration, time and cost boundaries.</a:t>
            </a:r>
          </a:p>
        </p:txBody>
      </p:sp>
      <p:sp>
        <p:nvSpPr>
          <p:cNvPr id="12" name="">
            <a:extLst xmlns:a="http://schemas.openxmlformats.org/drawingml/2006/main">
              <a:ext uri="{FF2B5EF4-FFF2-40B4-BE49-F238E27FC236}">
                <a16:creationId xmlns:a16="http://schemas.microsoft.com/office/drawing/2014/main" id="{3E4F2CBF-2DE9-4E1E-A6CE-E0F0F9207BF2}"/>
              </a:ext>
            </a:extLst>
          </p:cNvPr>
          <p:cNvSpPr>
            <a:spLocks xmlns:a="http://schemas.openxmlformats.org/drawingml/2006/main" noGrp="1"/>
          </p:cNvSpPr>
          <p:nvPr/>
        </p:nvSpPr>
        <p:spPr>
          <a:xfrm xmlns:a="http://schemas.openxmlformats.org/drawingml/2006/main">
            <a:off x="762000" y="5534025"/>
            <a:ext cx="106680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16D20CBB-EBF0-4D42-87D5-A57B12E92A62}"/>
              </a:ext>
            </a:extLst>
          </p:cNvPr>
          <p:cNvSpPr>
            <a:spLocks xmlns:a="http://schemas.openxmlformats.org/drawingml/2006/main" noGrp="1"/>
          </p:cNvSpPr>
          <p:nvPr/>
        </p:nvSpPr>
        <p:spPr>
          <a:xfrm xmlns:a="http://schemas.openxmlformats.org/drawingml/2006/main">
            <a:off x="762000" y="5705475"/>
            <a:ext cx="106489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111111"/>
                </a:solidFill>
                <a:latin typeface="Arial"/>
                <a:ea typeface="Arial"/>
                <a:cs typeface="Arial"/>
              </a:defRPr>
            </a:defPPr>
            <a:lvl1pPr algn="l">
              <a:defRPr sz="1650" b="1">
                <a:solidFill>
                  <a:srgbClr val="111111"/>
                </a:solidFill>
                <a:latin typeface="Arial"/>
                <a:ea typeface="Arial"/>
                <a:cs typeface="Arial"/>
              </a:defRPr>
            </a:lvl1pPr>
            <a:lvl2pPr algn="l">
              <a:defRPr sz="1650" b="1">
                <a:solidFill>
                  <a:srgbClr val="111111"/>
                </a:solidFill>
                <a:latin typeface="Arial"/>
                <a:ea typeface="Arial"/>
                <a:cs typeface="Arial"/>
              </a:defRPr>
            </a:lvl2pPr>
            <a:lvl3pPr algn="l">
              <a:defRPr sz="1650" b="1">
                <a:solidFill>
                  <a:srgbClr val="111111"/>
                </a:solidFill>
                <a:latin typeface="Arial"/>
                <a:ea typeface="Arial"/>
                <a:cs typeface="Arial"/>
              </a:defRPr>
            </a:lvl3pPr>
            <a:lvl4pPr algn="l">
              <a:defRPr sz="1650" b="1">
                <a:solidFill>
                  <a:srgbClr val="111111"/>
                </a:solidFill>
                <a:latin typeface="Arial"/>
                <a:ea typeface="Arial"/>
                <a:cs typeface="Arial"/>
              </a:defRPr>
            </a:lvl4pPr>
            <a:lvl5pPr algn="l">
              <a:defRPr sz="1650" b="1">
                <a:solidFill>
                  <a:srgbClr val="111111"/>
                </a:solidFill>
                <a:latin typeface="Arial"/>
                <a:ea typeface="Arial"/>
                <a:cs typeface="Arial"/>
              </a:defRPr>
            </a:lvl5pPr>
            <a:lvl6pPr algn="l">
              <a:defRPr sz="1650" b="1">
                <a:solidFill>
                  <a:srgbClr val="111111"/>
                </a:solidFill>
                <a:latin typeface="Arial"/>
                <a:ea typeface="Arial"/>
                <a:cs typeface="Arial"/>
              </a:defRPr>
            </a:lvl6pPr>
            <a:lvl7pPr algn="l">
              <a:defRPr sz="1650" b="1">
                <a:solidFill>
                  <a:srgbClr val="111111"/>
                </a:solidFill>
                <a:latin typeface="Arial"/>
                <a:ea typeface="Arial"/>
                <a:cs typeface="Arial"/>
              </a:defRPr>
            </a:lvl7pPr>
            <a:lvl8pPr algn="l">
              <a:defRPr sz="1650" b="1">
                <a:solidFill>
                  <a:srgbClr val="111111"/>
                </a:solidFill>
                <a:latin typeface="Arial"/>
                <a:ea typeface="Arial"/>
                <a:cs typeface="Arial"/>
              </a:defRPr>
            </a:lvl8pPr>
            <a:lvl9pPr algn="l">
              <a:defRPr sz="1650" b="1">
                <a:solidFill>
                  <a:srgbClr val="111111"/>
                </a:solidFill>
                <a:latin typeface="Arial"/>
                <a:ea typeface="Arial"/>
                <a:cs typeface="Arial"/>
              </a:defRPr>
            </a:lvl9pPr>
          </a:lstStyle>
          <a:p xmlns:a="http://schemas.openxmlformats.org/drawingml/2006/main">
            <a:pPr algn="l">
              <a:defRPr sz="1650" b="1">
                <a:solidFill>
                  <a:srgbClr val="111111"/>
                </a:solidFill>
                <a:latin typeface="Arial"/>
                <a:ea typeface="Arial"/>
                <a:cs typeface="Arial"/>
              </a:defRPr>
            </a:pPr>
            <a:r>
              <a:rPr sz="1650" b="1">
                <a:solidFill>
                  <a:srgbClr val="111111"/>
                </a:solidFill>
                <a:latin typeface="Arial"/>
                <a:ea typeface="Arial"/>
                <a:cs typeface="Arial"/>
              </a:rPr>
              <a:t>A workflow can contain an Agent without giving the entire process unrestricted autonomy.</a:t>
            </a:r>
          </a:p>
        </p:txBody>
      </p:sp>
      <p:pic>
        <p:nvPicPr>
          <p:cNvPr id="14" name="">
            <a:extLst xmlns:a="http://schemas.openxmlformats.org/drawingml/2006/main">
              <a:ext uri="{FF2B5EF4-FFF2-40B4-BE49-F238E27FC236}">
                <a16:creationId xmlns:a16="http://schemas.microsoft.com/office/drawing/2014/main" id="{1B61619B-194D-4F4A-B883-214EDAE54809}"/>
              </a:ext>
            </a:extLst>
          </p:cNvPr>
          <p:cNvPicPr>
            <a:picLocks xmlns:a="http://schemas.openxmlformats.org/drawingml/2006/main" noChangeAspect="1"/>
          </p:cNvPicPr>
          <p:nvPr/>
        </p:nvPicPr>
        <p:blipFill>
          <a:blip xmlns:r="http://schemas.openxmlformats.org/officeDocument/2006/relationships" xmlns:a="http://schemas.openxmlformats.org/drawingml/2006/main" r:embed="R6af54e359c2744e0"/>
          <a:stretch xmlns:a="http://schemas.openxmlformats.org/drawingml/2006/main"/>
        </p:blipFill>
        <p:spPr>
          <a:xfrm xmlns:a="http://schemas.openxmlformats.org/drawingml/2006/main">
            <a:off x="10896600" y="355283"/>
            <a:ext cx="609600" cy="280035"/>
          </a:xfrm>
          <a:prstGeom xmlns:a="http://schemas.openxmlformats.org/drawingml/2006/main" prst="rect">
            <a:avLst/>
          </a:prstGeom>
        </p:spPr>
      </p:pic>
    </p:spTree>
    <p:extLst>
      <p:ext uri="{BB962C8B-B14F-4D97-AF65-F5344CB8AC3E}">
        <p14:creationId xmlns:p14="http://schemas.microsoft.com/office/powerpoint/2010/main" val="1875338275"/>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16" name="">
            <a:extLst xmlns:a="http://schemas.openxmlformats.org/drawingml/2006/main">
              <a:ext uri="{FF2B5EF4-FFF2-40B4-BE49-F238E27FC236}">
                <a16:creationId xmlns:a16="http://schemas.microsoft.com/office/drawing/2014/main" id="{85D5CEFB-F7D4-4505-BB5F-AA749286A559}"/>
              </a:ext>
            </a:extLst>
          </p:cNvPr>
          <p:cNvCxnSpPr>
            <a:stCxn xmlns:a="http://schemas.openxmlformats.org/drawingml/2006/main" id="9" idx="3"/>
            <a:endCxn xmlns:a="http://schemas.openxmlformats.org/drawingml/2006/main" id="11" idx="1"/>
          </p:cNvCxnSpPr>
          <p:nvPr/>
        </p:nvCxnSpPr>
        <p:spPr>
          <a:xfrm xmlns:a="http://schemas.openxmlformats.org/drawingml/2006/main">
            <a:off x="9239250" y="2543175"/>
            <a:ext cx="285750" cy="0"/>
          </a:xfrm>
          <a:prstGeom xmlns:a="http://schemas.openxmlformats.org/drawingml/2006/main" prst="straightConnector1">
            <a:avLst/>
          </a:prstGeom>
          <a:ln xmlns:a="http://schemas.openxmlformats.org/drawingml/2006/main" w="17145">
            <a:solidFill>
              <a:srgbClr val="111111"/>
            </a:solidFill>
            <a:tailEnd type="triangle" w="sm" len="sm"/>
          </a:ln>
        </p:spPr>
      </p:cxnSp>
      <p:cxnSp>
        <p:nvCxnSpPr>
          <p:cNvPr id="15" name="">
            <a:extLst xmlns:a="http://schemas.openxmlformats.org/drawingml/2006/main">
              <a:ext uri="{FF2B5EF4-FFF2-40B4-BE49-F238E27FC236}">
                <a16:creationId xmlns:a16="http://schemas.microsoft.com/office/drawing/2014/main" id="{49D03E84-E2A8-4071-922D-FA26E27D28C8}"/>
              </a:ext>
            </a:extLst>
          </p:cNvPr>
          <p:cNvCxnSpPr>
            <a:stCxn xmlns:a="http://schemas.openxmlformats.org/drawingml/2006/main" id="7" idx="3"/>
            <a:endCxn xmlns:a="http://schemas.openxmlformats.org/drawingml/2006/main" id="9" idx="1"/>
          </p:cNvCxnSpPr>
          <p:nvPr/>
        </p:nvCxnSpPr>
        <p:spPr>
          <a:xfrm xmlns:a="http://schemas.openxmlformats.org/drawingml/2006/main">
            <a:off x="7048500" y="2543175"/>
            <a:ext cx="285750" cy="0"/>
          </a:xfrm>
          <a:prstGeom xmlns:a="http://schemas.openxmlformats.org/drawingml/2006/main" prst="straightConnector1">
            <a:avLst/>
          </a:prstGeom>
          <a:ln xmlns:a="http://schemas.openxmlformats.org/drawingml/2006/main" w="17145">
            <a:solidFill>
              <a:srgbClr val="111111"/>
            </a:solidFill>
            <a:tailEnd type="triangle" w="sm" len="sm"/>
          </a:ln>
        </p:spPr>
      </p:cxnSp>
      <p:cxnSp>
        <p:nvCxnSpPr>
          <p:cNvPr id="14" name="">
            <a:extLst xmlns:a="http://schemas.openxmlformats.org/drawingml/2006/main">
              <a:ext uri="{FF2B5EF4-FFF2-40B4-BE49-F238E27FC236}">
                <a16:creationId xmlns:a16="http://schemas.microsoft.com/office/drawing/2014/main" id="{03C1B47C-C8B4-488D-834D-7A4DBFFF6328}"/>
              </a:ext>
            </a:extLst>
          </p:cNvPr>
          <p:cNvCxnSpPr>
            <a:stCxn xmlns:a="http://schemas.openxmlformats.org/drawingml/2006/main" id="5" idx="3"/>
            <a:endCxn xmlns:a="http://schemas.openxmlformats.org/drawingml/2006/main" id="7" idx="1"/>
          </p:cNvCxnSpPr>
          <p:nvPr/>
        </p:nvCxnSpPr>
        <p:spPr>
          <a:xfrm xmlns:a="http://schemas.openxmlformats.org/drawingml/2006/main">
            <a:off x="4857750" y="2543175"/>
            <a:ext cx="285750" cy="0"/>
          </a:xfrm>
          <a:prstGeom xmlns:a="http://schemas.openxmlformats.org/drawingml/2006/main" prst="straightConnector1">
            <a:avLst/>
          </a:prstGeom>
          <a:ln xmlns:a="http://schemas.openxmlformats.org/drawingml/2006/main" w="17145">
            <a:solidFill>
              <a:srgbClr val="111111"/>
            </a:solidFill>
            <a:tailEnd type="triangle" w="sm" len="sm"/>
          </a:ln>
        </p:spPr>
      </p:cxnSp>
      <p:cxnSp>
        <p:nvCxnSpPr>
          <p:cNvPr id="13" name="">
            <a:extLst xmlns:a="http://schemas.openxmlformats.org/drawingml/2006/main">
              <a:ext uri="{FF2B5EF4-FFF2-40B4-BE49-F238E27FC236}">
                <a16:creationId xmlns:a16="http://schemas.microsoft.com/office/drawing/2014/main" id="{6ACB5DEB-341C-4110-9FB6-D6AFAD471AD2}"/>
              </a:ext>
            </a:extLst>
          </p:cNvPr>
          <p:cNvCxnSpPr>
            <a:stCxn xmlns:a="http://schemas.openxmlformats.org/drawingml/2006/main" id="3" idx="3"/>
            <a:endCxn xmlns:a="http://schemas.openxmlformats.org/drawingml/2006/main" id="5" idx="1"/>
          </p:cNvCxnSpPr>
          <p:nvPr/>
        </p:nvCxnSpPr>
        <p:spPr>
          <a:xfrm xmlns:a="http://schemas.openxmlformats.org/drawingml/2006/main">
            <a:off x="2667000" y="2543175"/>
            <a:ext cx="285750" cy="0"/>
          </a:xfrm>
          <a:prstGeom xmlns:a="http://schemas.openxmlformats.org/drawingml/2006/main" prst="straightConnector1">
            <a:avLst/>
          </a:prstGeom>
          <a:ln xmlns:a="http://schemas.openxmlformats.org/drawingml/2006/main" w="17145">
            <a:solidFill>
              <a:srgbClr val="111111"/>
            </a:solidFill>
            <a:tailEnd type="triangle" w="sm" len="sm"/>
          </a:ln>
        </p:spPr>
      </p:cxnSp>
      <p:sp>
        <p:nvSpPr>
          <p:cNvPr id="26" name="">
            <a:extLst xmlns:a="http://schemas.openxmlformats.org/drawingml/2006/main">
              <a:ext uri="{FF2B5EF4-FFF2-40B4-BE49-F238E27FC236}">
                <a16:creationId xmlns:a16="http://schemas.microsoft.com/office/drawing/2014/main" id="{84E9EC86-876F-41F7-94B3-896673AE4414}"/>
              </a:ext>
            </a:extLst>
          </p:cNvPr>
          <p:cNvSpPr>
            <a:spLocks xmlns:a="http://schemas.openxmlformats.org/drawingml/2006/main" noGrp="1"/>
          </p:cNvSpPr>
          <p:nvPr/>
        </p:nvSpPr>
        <p:spPr>
          <a:xfrm xmlns:a="http://schemas.openxmlformats.org/drawingml/2006/main">
            <a:off x="762000" y="619125"/>
            <a:ext cx="10191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11111"/>
                </a:solidFill>
                <a:latin typeface="Arial"/>
                <a:ea typeface="Arial"/>
                <a:cs typeface="Arial"/>
              </a:defRPr>
            </a:defPPr>
            <a:lvl1pPr algn="l">
              <a:defRPr sz="3150" b="1">
                <a:solidFill>
                  <a:srgbClr val="111111"/>
                </a:solidFill>
                <a:latin typeface="Arial"/>
                <a:ea typeface="Arial"/>
                <a:cs typeface="Arial"/>
              </a:defRPr>
            </a:lvl1pPr>
            <a:lvl2pPr algn="l">
              <a:defRPr sz="3150" b="1">
                <a:solidFill>
                  <a:srgbClr val="111111"/>
                </a:solidFill>
                <a:latin typeface="Arial"/>
                <a:ea typeface="Arial"/>
                <a:cs typeface="Arial"/>
              </a:defRPr>
            </a:lvl2pPr>
            <a:lvl3pPr algn="l">
              <a:defRPr sz="3150" b="1">
                <a:solidFill>
                  <a:srgbClr val="111111"/>
                </a:solidFill>
                <a:latin typeface="Arial"/>
                <a:ea typeface="Arial"/>
                <a:cs typeface="Arial"/>
              </a:defRPr>
            </a:lvl3pPr>
            <a:lvl4pPr algn="l">
              <a:defRPr sz="3150" b="1">
                <a:solidFill>
                  <a:srgbClr val="111111"/>
                </a:solidFill>
                <a:latin typeface="Arial"/>
                <a:ea typeface="Arial"/>
                <a:cs typeface="Arial"/>
              </a:defRPr>
            </a:lvl4pPr>
            <a:lvl5pPr algn="l">
              <a:defRPr sz="3150" b="1">
                <a:solidFill>
                  <a:srgbClr val="111111"/>
                </a:solidFill>
                <a:latin typeface="Arial"/>
                <a:ea typeface="Arial"/>
                <a:cs typeface="Arial"/>
              </a:defRPr>
            </a:lvl5pPr>
            <a:lvl6pPr algn="l">
              <a:defRPr sz="3150" b="1">
                <a:solidFill>
                  <a:srgbClr val="111111"/>
                </a:solidFill>
                <a:latin typeface="Arial"/>
                <a:ea typeface="Arial"/>
                <a:cs typeface="Arial"/>
              </a:defRPr>
            </a:lvl6pPr>
            <a:lvl7pPr algn="l">
              <a:defRPr sz="3150" b="1">
                <a:solidFill>
                  <a:srgbClr val="111111"/>
                </a:solidFill>
                <a:latin typeface="Arial"/>
                <a:ea typeface="Arial"/>
                <a:cs typeface="Arial"/>
              </a:defRPr>
            </a:lvl7pPr>
            <a:lvl8pPr algn="l">
              <a:defRPr sz="3150" b="1">
                <a:solidFill>
                  <a:srgbClr val="111111"/>
                </a:solidFill>
                <a:latin typeface="Arial"/>
                <a:ea typeface="Arial"/>
                <a:cs typeface="Arial"/>
              </a:defRPr>
            </a:lvl8pPr>
            <a:lvl9pPr algn="l">
              <a:defRPr sz="3150" b="1">
                <a:solidFill>
                  <a:srgbClr val="111111"/>
                </a:solidFill>
                <a:latin typeface="Arial"/>
                <a:ea typeface="Arial"/>
                <a:cs typeface="Arial"/>
              </a:defRPr>
            </a:lvl9pPr>
          </a:lstStyle>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A maintainable multi-step workflow</a:t>
            </a:r>
          </a:p>
        </p:txBody>
      </p:sp>
      <p:sp>
        <p:nvSpPr>
          <p:cNvPr id="2" name="">
            <a:extLst xmlns:a="http://schemas.openxmlformats.org/drawingml/2006/main">
              <a:ext uri="{FF2B5EF4-FFF2-40B4-BE49-F238E27FC236}">
                <a16:creationId xmlns:a16="http://schemas.microsoft.com/office/drawing/2014/main" id="{450C5013-B6C9-4C06-B6F2-BBAD1F5E024E}"/>
              </a:ext>
            </a:extLst>
          </p:cNvPr>
          <p:cNvSpPr>
            <a:spLocks xmlns:a="http://schemas.openxmlformats.org/drawingml/2006/main" noGrp="1"/>
          </p:cNvSpPr>
          <p:nvPr/>
        </p:nvSpPr>
        <p:spPr>
          <a:xfrm xmlns:a="http://schemas.openxmlformats.org/drawingml/2006/main">
            <a:off x="11049000" y="64770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0">
                <a:solidFill>
                  <a:srgbClr val="777777"/>
                </a:solidFill>
                <a:latin typeface="Arial"/>
                <a:ea typeface="Arial"/>
                <a:cs typeface="Arial"/>
              </a:defRPr>
            </a:defPPr>
            <a:lvl1pPr algn="r">
              <a:defRPr sz="1125" b="0">
                <a:solidFill>
                  <a:srgbClr val="777777"/>
                </a:solidFill>
                <a:latin typeface="Arial"/>
                <a:ea typeface="Arial"/>
                <a:cs typeface="Arial"/>
              </a:defRPr>
            </a:lvl1pPr>
            <a:lvl2pPr algn="r">
              <a:defRPr sz="1125" b="0">
                <a:solidFill>
                  <a:srgbClr val="777777"/>
                </a:solidFill>
                <a:latin typeface="Arial"/>
                <a:ea typeface="Arial"/>
                <a:cs typeface="Arial"/>
              </a:defRPr>
            </a:lvl2pPr>
            <a:lvl3pPr algn="r">
              <a:defRPr sz="1125" b="0">
                <a:solidFill>
                  <a:srgbClr val="777777"/>
                </a:solidFill>
                <a:latin typeface="Arial"/>
                <a:ea typeface="Arial"/>
                <a:cs typeface="Arial"/>
              </a:defRPr>
            </a:lvl3pPr>
            <a:lvl4pPr algn="r">
              <a:defRPr sz="1125" b="0">
                <a:solidFill>
                  <a:srgbClr val="777777"/>
                </a:solidFill>
                <a:latin typeface="Arial"/>
                <a:ea typeface="Arial"/>
                <a:cs typeface="Arial"/>
              </a:defRPr>
            </a:lvl4pPr>
            <a:lvl5pPr algn="r">
              <a:defRPr sz="1125" b="0">
                <a:solidFill>
                  <a:srgbClr val="777777"/>
                </a:solidFill>
                <a:latin typeface="Arial"/>
                <a:ea typeface="Arial"/>
                <a:cs typeface="Arial"/>
              </a:defRPr>
            </a:lvl5pPr>
            <a:lvl6pPr algn="r">
              <a:defRPr sz="1125" b="0">
                <a:solidFill>
                  <a:srgbClr val="777777"/>
                </a:solidFill>
                <a:latin typeface="Arial"/>
                <a:ea typeface="Arial"/>
                <a:cs typeface="Arial"/>
              </a:defRPr>
            </a:lvl6pPr>
            <a:lvl7pPr algn="r">
              <a:defRPr sz="1125" b="0">
                <a:solidFill>
                  <a:srgbClr val="777777"/>
                </a:solidFill>
                <a:latin typeface="Arial"/>
                <a:ea typeface="Arial"/>
                <a:cs typeface="Arial"/>
              </a:defRPr>
            </a:lvl7pPr>
            <a:lvl8pPr algn="r">
              <a:defRPr sz="1125" b="0">
                <a:solidFill>
                  <a:srgbClr val="777777"/>
                </a:solidFill>
                <a:latin typeface="Arial"/>
                <a:ea typeface="Arial"/>
                <a:cs typeface="Arial"/>
              </a:defRPr>
            </a:lvl8pPr>
            <a:lvl9pPr algn="r">
              <a:defRPr sz="1125" b="0">
                <a:solidFill>
                  <a:srgbClr val="777777"/>
                </a:solidFill>
                <a:latin typeface="Arial"/>
                <a:ea typeface="Arial"/>
                <a:cs typeface="Arial"/>
              </a:defRPr>
            </a:lvl9pPr>
          </a:lstStyle>
          <a:p xmlns:a="http://schemas.openxmlformats.org/drawingml/2006/main">
            <a:pPr algn="r">
              <a:defRPr sz="1125" b="0">
                <a:solidFill>
                  <a:srgbClr val="777777"/>
                </a:solidFill>
                <a:latin typeface="Arial"/>
                <a:ea typeface="Arial"/>
                <a:cs typeface="Arial"/>
              </a:defRPr>
            </a:pPr>
            <a:r>
              <a:rPr sz="1125" b="0">
                <a:solidFill>
                  <a:srgbClr val="777777"/>
                </a:solidFill>
                <a:latin typeface="Arial"/>
                <a:ea typeface="Arial"/>
                <a:cs typeface="Arial"/>
              </a:rPr>
              <a:t>24</a:t>
            </a:r>
          </a:p>
        </p:txBody>
      </p:sp>
      <p:sp>
        <p:nvSpPr>
          <p:cNvPr id="3" name="">
            <a:extLst xmlns:a="http://schemas.openxmlformats.org/drawingml/2006/main">
              <a:ext uri="{FF2B5EF4-FFF2-40B4-BE49-F238E27FC236}">
                <a16:creationId xmlns:a16="http://schemas.microsoft.com/office/drawing/2014/main" id="{41EC81A3-FD03-4475-853D-232BDA572488}"/>
              </a:ext>
            </a:extLst>
          </p:cNvPr>
          <p:cNvSpPr>
            <a:spLocks xmlns:a="http://schemas.openxmlformats.org/drawingml/2006/main" noGrp="1"/>
          </p:cNvSpPr>
          <p:nvPr/>
        </p:nvSpPr>
        <p:spPr>
          <a:xfrm xmlns:a="http://schemas.openxmlformats.org/drawingml/2006/main">
            <a:off x="762000" y="2095500"/>
            <a:ext cx="1905000" cy="895350"/>
          </a:xfrm>
          <a:prstGeom xmlns:a="http://schemas.openxmlformats.org/drawingml/2006/main" prst="rect">
            <a:avLst/>
          </a:prstGeom>
          <a:solidFill xmlns:a="http://schemas.openxmlformats.org/drawingml/2006/main">
            <a:srgbClr val="FFFFFF"/>
          </a:solidFill>
          <a:ln xmlns:a="http://schemas.openxmlformats.org/drawingml/2006/main" w="11430">
            <a:solidFill>
              <a:srgbClr val="111111"/>
            </a:solidFill>
            <a:prstDash val="solid"/>
          </a:ln>
        </p:spPr>
      </p:sp>
      <p:sp>
        <p:nvSpPr>
          <p:cNvPr id="4" name="">
            <a:extLst xmlns:a="http://schemas.openxmlformats.org/drawingml/2006/main">
              <a:ext uri="{FF2B5EF4-FFF2-40B4-BE49-F238E27FC236}">
                <a16:creationId xmlns:a16="http://schemas.microsoft.com/office/drawing/2014/main" id="{4F2743B8-9755-47A7-A357-ED4F0D06B374}"/>
              </a:ext>
            </a:extLst>
          </p:cNvPr>
          <p:cNvSpPr>
            <a:spLocks xmlns:a="http://schemas.openxmlformats.org/drawingml/2006/main" noGrp="1"/>
          </p:cNvSpPr>
          <p:nvPr/>
        </p:nvSpPr>
        <p:spPr>
          <a:xfrm xmlns:a="http://schemas.openxmlformats.org/drawingml/2006/main">
            <a:off x="914400" y="2266950"/>
            <a:ext cx="16002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111111"/>
                </a:solidFill>
                <a:latin typeface="Arial"/>
                <a:ea typeface="Arial"/>
                <a:cs typeface="Arial"/>
              </a:defRPr>
            </a:defPPr>
            <a:lvl1pPr algn="l">
              <a:defRPr sz="1725" b="1">
                <a:solidFill>
                  <a:srgbClr val="111111"/>
                </a:solidFill>
                <a:latin typeface="Arial"/>
                <a:ea typeface="Arial"/>
                <a:cs typeface="Arial"/>
              </a:defRPr>
            </a:lvl1pPr>
            <a:lvl2pPr algn="l">
              <a:defRPr sz="1725" b="1">
                <a:solidFill>
                  <a:srgbClr val="111111"/>
                </a:solidFill>
                <a:latin typeface="Arial"/>
                <a:ea typeface="Arial"/>
                <a:cs typeface="Arial"/>
              </a:defRPr>
            </a:lvl2pPr>
            <a:lvl3pPr algn="l">
              <a:defRPr sz="1725" b="1">
                <a:solidFill>
                  <a:srgbClr val="111111"/>
                </a:solidFill>
                <a:latin typeface="Arial"/>
                <a:ea typeface="Arial"/>
                <a:cs typeface="Arial"/>
              </a:defRPr>
            </a:lvl3pPr>
            <a:lvl4pPr algn="l">
              <a:defRPr sz="1725" b="1">
                <a:solidFill>
                  <a:srgbClr val="111111"/>
                </a:solidFill>
                <a:latin typeface="Arial"/>
                <a:ea typeface="Arial"/>
                <a:cs typeface="Arial"/>
              </a:defRPr>
            </a:lvl4pPr>
            <a:lvl5pPr algn="l">
              <a:defRPr sz="1725" b="1">
                <a:solidFill>
                  <a:srgbClr val="111111"/>
                </a:solidFill>
                <a:latin typeface="Arial"/>
                <a:ea typeface="Arial"/>
                <a:cs typeface="Arial"/>
              </a:defRPr>
            </a:lvl5pPr>
            <a:lvl6pPr algn="l">
              <a:defRPr sz="1725" b="1">
                <a:solidFill>
                  <a:srgbClr val="111111"/>
                </a:solidFill>
                <a:latin typeface="Arial"/>
                <a:ea typeface="Arial"/>
                <a:cs typeface="Arial"/>
              </a:defRPr>
            </a:lvl6pPr>
            <a:lvl7pPr algn="l">
              <a:defRPr sz="1725" b="1">
                <a:solidFill>
                  <a:srgbClr val="111111"/>
                </a:solidFill>
                <a:latin typeface="Arial"/>
                <a:ea typeface="Arial"/>
                <a:cs typeface="Arial"/>
              </a:defRPr>
            </a:lvl7pPr>
            <a:lvl8pPr algn="l">
              <a:defRPr sz="1725" b="1">
                <a:solidFill>
                  <a:srgbClr val="111111"/>
                </a:solidFill>
                <a:latin typeface="Arial"/>
                <a:ea typeface="Arial"/>
                <a:cs typeface="Arial"/>
              </a:defRPr>
            </a:lvl8pPr>
            <a:lvl9pPr algn="l">
              <a:defRPr sz="1725" b="1">
                <a:solidFill>
                  <a:srgbClr val="111111"/>
                </a:solidFill>
                <a:latin typeface="Arial"/>
                <a:ea typeface="Arial"/>
                <a:cs typeface="Arial"/>
              </a:defRPr>
            </a:lvl9pPr>
          </a:lstStyle>
          <a:p xmlns:a="http://schemas.openxmlformats.org/drawingml/2006/main">
            <a:pPr algn="l">
              <a:defRPr sz="1725" b="1">
                <a:solidFill>
                  <a:srgbClr val="111111"/>
                </a:solidFill>
                <a:latin typeface="Arial"/>
                <a:ea typeface="Arial"/>
                <a:cs typeface="Arial"/>
              </a:defRPr>
            </a:pPr>
            <a:r>
              <a:rPr sz="1725" b="1">
                <a:solidFill>
                  <a:srgbClr val="111111"/>
                </a:solidFill>
                <a:latin typeface="Arial"/>
                <a:ea typeface="Arial"/>
                <a:cs typeface="Arial"/>
              </a:rPr>
              <a:t>Validate input</a:t>
            </a:r>
          </a:p>
        </p:txBody>
      </p:sp>
      <p:sp>
        <p:nvSpPr>
          <p:cNvPr id="5" name="">
            <a:extLst xmlns:a="http://schemas.openxmlformats.org/drawingml/2006/main">
              <a:ext uri="{FF2B5EF4-FFF2-40B4-BE49-F238E27FC236}">
                <a16:creationId xmlns:a16="http://schemas.microsoft.com/office/drawing/2014/main" id="{4129AAA8-AB69-4C0A-AF05-9E8A861438D2}"/>
              </a:ext>
            </a:extLst>
          </p:cNvPr>
          <p:cNvSpPr>
            <a:spLocks xmlns:a="http://schemas.openxmlformats.org/drawingml/2006/main" noGrp="1"/>
          </p:cNvSpPr>
          <p:nvPr/>
        </p:nvSpPr>
        <p:spPr>
          <a:xfrm xmlns:a="http://schemas.openxmlformats.org/drawingml/2006/main">
            <a:off x="2952750" y="2095500"/>
            <a:ext cx="1905000" cy="895350"/>
          </a:xfrm>
          <a:prstGeom xmlns:a="http://schemas.openxmlformats.org/drawingml/2006/main" prst="rect">
            <a:avLst/>
          </a:prstGeom>
          <a:solidFill xmlns:a="http://schemas.openxmlformats.org/drawingml/2006/main">
            <a:srgbClr val="FFFFFF"/>
          </a:solidFill>
          <a:ln xmlns:a="http://schemas.openxmlformats.org/drawingml/2006/main" w="11430">
            <a:solidFill>
              <a:srgbClr val="111111"/>
            </a:solidFill>
            <a:prstDash val="solid"/>
          </a:ln>
        </p:spPr>
      </p:sp>
      <p:sp>
        <p:nvSpPr>
          <p:cNvPr id="6" name="">
            <a:extLst xmlns:a="http://schemas.openxmlformats.org/drawingml/2006/main">
              <a:ext uri="{FF2B5EF4-FFF2-40B4-BE49-F238E27FC236}">
                <a16:creationId xmlns:a16="http://schemas.microsoft.com/office/drawing/2014/main" id="{AD8B21DD-E1B0-49EC-AE65-E516BEA55A61}"/>
              </a:ext>
            </a:extLst>
          </p:cNvPr>
          <p:cNvSpPr>
            <a:spLocks xmlns:a="http://schemas.openxmlformats.org/drawingml/2006/main" noGrp="1"/>
          </p:cNvSpPr>
          <p:nvPr/>
        </p:nvSpPr>
        <p:spPr>
          <a:xfrm xmlns:a="http://schemas.openxmlformats.org/drawingml/2006/main">
            <a:off x="3105150" y="2266950"/>
            <a:ext cx="16002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111111"/>
                </a:solidFill>
                <a:latin typeface="Arial"/>
                <a:ea typeface="Arial"/>
                <a:cs typeface="Arial"/>
              </a:defRPr>
            </a:defPPr>
            <a:lvl1pPr algn="l">
              <a:defRPr sz="1725" b="1">
                <a:solidFill>
                  <a:srgbClr val="111111"/>
                </a:solidFill>
                <a:latin typeface="Arial"/>
                <a:ea typeface="Arial"/>
                <a:cs typeface="Arial"/>
              </a:defRPr>
            </a:lvl1pPr>
            <a:lvl2pPr algn="l">
              <a:defRPr sz="1725" b="1">
                <a:solidFill>
                  <a:srgbClr val="111111"/>
                </a:solidFill>
                <a:latin typeface="Arial"/>
                <a:ea typeface="Arial"/>
                <a:cs typeface="Arial"/>
              </a:defRPr>
            </a:lvl2pPr>
            <a:lvl3pPr algn="l">
              <a:defRPr sz="1725" b="1">
                <a:solidFill>
                  <a:srgbClr val="111111"/>
                </a:solidFill>
                <a:latin typeface="Arial"/>
                <a:ea typeface="Arial"/>
                <a:cs typeface="Arial"/>
              </a:defRPr>
            </a:lvl3pPr>
            <a:lvl4pPr algn="l">
              <a:defRPr sz="1725" b="1">
                <a:solidFill>
                  <a:srgbClr val="111111"/>
                </a:solidFill>
                <a:latin typeface="Arial"/>
                <a:ea typeface="Arial"/>
                <a:cs typeface="Arial"/>
              </a:defRPr>
            </a:lvl4pPr>
            <a:lvl5pPr algn="l">
              <a:defRPr sz="1725" b="1">
                <a:solidFill>
                  <a:srgbClr val="111111"/>
                </a:solidFill>
                <a:latin typeface="Arial"/>
                <a:ea typeface="Arial"/>
                <a:cs typeface="Arial"/>
              </a:defRPr>
            </a:lvl5pPr>
            <a:lvl6pPr algn="l">
              <a:defRPr sz="1725" b="1">
                <a:solidFill>
                  <a:srgbClr val="111111"/>
                </a:solidFill>
                <a:latin typeface="Arial"/>
                <a:ea typeface="Arial"/>
                <a:cs typeface="Arial"/>
              </a:defRPr>
            </a:lvl6pPr>
            <a:lvl7pPr algn="l">
              <a:defRPr sz="1725" b="1">
                <a:solidFill>
                  <a:srgbClr val="111111"/>
                </a:solidFill>
                <a:latin typeface="Arial"/>
                <a:ea typeface="Arial"/>
                <a:cs typeface="Arial"/>
              </a:defRPr>
            </a:lvl7pPr>
            <a:lvl8pPr algn="l">
              <a:defRPr sz="1725" b="1">
                <a:solidFill>
                  <a:srgbClr val="111111"/>
                </a:solidFill>
                <a:latin typeface="Arial"/>
                <a:ea typeface="Arial"/>
                <a:cs typeface="Arial"/>
              </a:defRPr>
            </a:lvl8pPr>
            <a:lvl9pPr algn="l">
              <a:defRPr sz="1725" b="1">
                <a:solidFill>
                  <a:srgbClr val="111111"/>
                </a:solidFill>
                <a:latin typeface="Arial"/>
                <a:ea typeface="Arial"/>
                <a:cs typeface="Arial"/>
              </a:defRPr>
            </a:lvl9pPr>
          </a:lstStyle>
          <a:p xmlns:a="http://schemas.openxmlformats.org/drawingml/2006/main">
            <a:pPr algn="l">
              <a:defRPr sz="1725" b="1">
                <a:solidFill>
                  <a:srgbClr val="111111"/>
                </a:solidFill>
                <a:latin typeface="Arial"/>
                <a:ea typeface="Arial"/>
                <a:cs typeface="Arial"/>
              </a:defRPr>
            </a:pPr>
            <a:r>
              <a:rPr sz="1725" b="1">
                <a:solidFill>
                  <a:srgbClr val="111111"/>
                </a:solidFill>
                <a:latin typeface="Arial"/>
                <a:ea typeface="Arial"/>
                <a:cs typeface="Arial"/>
              </a:rPr>
              <a:t>Retrieve / call tool</a:t>
            </a:r>
          </a:p>
        </p:txBody>
      </p:sp>
      <p:sp>
        <p:nvSpPr>
          <p:cNvPr id="7" name="">
            <a:extLst xmlns:a="http://schemas.openxmlformats.org/drawingml/2006/main">
              <a:ext uri="{FF2B5EF4-FFF2-40B4-BE49-F238E27FC236}">
                <a16:creationId xmlns:a16="http://schemas.microsoft.com/office/drawing/2014/main" id="{52DDB609-6D8D-4CA1-8ECC-F5DDA51B2498}"/>
              </a:ext>
            </a:extLst>
          </p:cNvPr>
          <p:cNvSpPr>
            <a:spLocks xmlns:a="http://schemas.openxmlformats.org/drawingml/2006/main" noGrp="1"/>
          </p:cNvSpPr>
          <p:nvPr/>
        </p:nvSpPr>
        <p:spPr>
          <a:xfrm xmlns:a="http://schemas.openxmlformats.org/drawingml/2006/main">
            <a:off x="5143500" y="2095500"/>
            <a:ext cx="1905000" cy="895350"/>
          </a:xfrm>
          <a:prstGeom xmlns:a="http://schemas.openxmlformats.org/drawingml/2006/main" prst="rect">
            <a:avLst/>
          </a:prstGeom>
          <a:solidFill xmlns:a="http://schemas.openxmlformats.org/drawingml/2006/main">
            <a:srgbClr val="FFFFFF"/>
          </a:solidFill>
          <a:ln xmlns:a="http://schemas.openxmlformats.org/drawingml/2006/main" w="11430">
            <a:solidFill>
              <a:srgbClr val="111111"/>
            </a:solidFill>
            <a:prstDash val="solid"/>
          </a:ln>
        </p:spPr>
      </p:sp>
      <p:sp>
        <p:nvSpPr>
          <p:cNvPr id="8" name="">
            <a:extLst xmlns:a="http://schemas.openxmlformats.org/drawingml/2006/main">
              <a:ext uri="{FF2B5EF4-FFF2-40B4-BE49-F238E27FC236}">
                <a16:creationId xmlns:a16="http://schemas.microsoft.com/office/drawing/2014/main" id="{BF8452AD-6DA1-4B96-8327-20DED50F0241}"/>
              </a:ext>
            </a:extLst>
          </p:cNvPr>
          <p:cNvSpPr>
            <a:spLocks xmlns:a="http://schemas.openxmlformats.org/drawingml/2006/main" noGrp="1"/>
          </p:cNvSpPr>
          <p:nvPr/>
        </p:nvSpPr>
        <p:spPr>
          <a:xfrm xmlns:a="http://schemas.openxmlformats.org/drawingml/2006/main">
            <a:off x="5295900" y="2266950"/>
            <a:ext cx="16002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111111"/>
                </a:solidFill>
                <a:latin typeface="Arial"/>
                <a:ea typeface="Arial"/>
                <a:cs typeface="Arial"/>
              </a:defRPr>
            </a:defPPr>
            <a:lvl1pPr algn="l">
              <a:defRPr sz="1725" b="1">
                <a:solidFill>
                  <a:srgbClr val="111111"/>
                </a:solidFill>
                <a:latin typeface="Arial"/>
                <a:ea typeface="Arial"/>
                <a:cs typeface="Arial"/>
              </a:defRPr>
            </a:lvl1pPr>
            <a:lvl2pPr algn="l">
              <a:defRPr sz="1725" b="1">
                <a:solidFill>
                  <a:srgbClr val="111111"/>
                </a:solidFill>
                <a:latin typeface="Arial"/>
                <a:ea typeface="Arial"/>
                <a:cs typeface="Arial"/>
              </a:defRPr>
            </a:lvl2pPr>
            <a:lvl3pPr algn="l">
              <a:defRPr sz="1725" b="1">
                <a:solidFill>
                  <a:srgbClr val="111111"/>
                </a:solidFill>
                <a:latin typeface="Arial"/>
                <a:ea typeface="Arial"/>
                <a:cs typeface="Arial"/>
              </a:defRPr>
            </a:lvl3pPr>
            <a:lvl4pPr algn="l">
              <a:defRPr sz="1725" b="1">
                <a:solidFill>
                  <a:srgbClr val="111111"/>
                </a:solidFill>
                <a:latin typeface="Arial"/>
                <a:ea typeface="Arial"/>
                <a:cs typeface="Arial"/>
              </a:defRPr>
            </a:lvl4pPr>
            <a:lvl5pPr algn="l">
              <a:defRPr sz="1725" b="1">
                <a:solidFill>
                  <a:srgbClr val="111111"/>
                </a:solidFill>
                <a:latin typeface="Arial"/>
                <a:ea typeface="Arial"/>
                <a:cs typeface="Arial"/>
              </a:defRPr>
            </a:lvl5pPr>
            <a:lvl6pPr algn="l">
              <a:defRPr sz="1725" b="1">
                <a:solidFill>
                  <a:srgbClr val="111111"/>
                </a:solidFill>
                <a:latin typeface="Arial"/>
                <a:ea typeface="Arial"/>
                <a:cs typeface="Arial"/>
              </a:defRPr>
            </a:lvl6pPr>
            <a:lvl7pPr algn="l">
              <a:defRPr sz="1725" b="1">
                <a:solidFill>
                  <a:srgbClr val="111111"/>
                </a:solidFill>
                <a:latin typeface="Arial"/>
                <a:ea typeface="Arial"/>
                <a:cs typeface="Arial"/>
              </a:defRPr>
            </a:lvl7pPr>
            <a:lvl8pPr algn="l">
              <a:defRPr sz="1725" b="1">
                <a:solidFill>
                  <a:srgbClr val="111111"/>
                </a:solidFill>
                <a:latin typeface="Arial"/>
                <a:ea typeface="Arial"/>
                <a:cs typeface="Arial"/>
              </a:defRPr>
            </a:lvl8pPr>
            <a:lvl9pPr algn="l">
              <a:defRPr sz="1725" b="1">
                <a:solidFill>
                  <a:srgbClr val="111111"/>
                </a:solidFill>
                <a:latin typeface="Arial"/>
                <a:ea typeface="Arial"/>
                <a:cs typeface="Arial"/>
              </a:defRPr>
            </a:lvl9pPr>
          </a:lstStyle>
          <a:p xmlns:a="http://schemas.openxmlformats.org/drawingml/2006/main">
            <a:pPr algn="l">
              <a:defRPr sz="1725" b="1">
                <a:solidFill>
                  <a:srgbClr val="111111"/>
                </a:solidFill>
                <a:latin typeface="Arial"/>
                <a:ea typeface="Arial"/>
                <a:cs typeface="Arial"/>
              </a:defRPr>
            </a:pPr>
            <a:r>
              <a:rPr sz="1725" b="1">
                <a:solidFill>
                  <a:srgbClr val="111111"/>
                </a:solidFill>
                <a:latin typeface="Arial"/>
                <a:ea typeface="Arial"/>
                <a:cs typeface="Arial"/>
              </a:rPr>
              <a:t>Generate / review</a:t>
            </a:r>
          </a:p>
        </p:txBody>
      </p:sp>
      <p:sp>
        <p:nvSpPr>
          <p:cNvPr id="9" name="">
            <a:extLst xmlns:a="http://schemas.openxmlformats.org/drawingml/2006/main">
              <a:ext uri="{FF2B5EF4-FFF2-40B4-BE49-F238E27FC236}">
                <a16:creationId xmlns:a16="http://schemas.microsoft.com/office/drawing/2014/main" id="{DA47139D-6943-4DAC-B869-EE14E06566CF}"/>
              </a:ext>
            </a:extLst>
          </p:cNvPr>
          <p:cNvSpPr>
            <a:spLocks xmlns:a="http://schemas.openxmlformats.org/drawingml/2006/main" noGrp="1"/>
          </p:cNvSpPr>
          <p:nvPr/>
        </p:nvSpPr>
        <p:spPr>
          <a:xfrm xmlns:a="http://schemas.openxmlformats.org/drawingml/2006/main">
            <a:off x="7334250" y="2095500"/>
            <a:ext cx="1905000" cy="895350"/>
          </a:xfrm>
          <a:prstGeom xmlns:a="http://schemas.openxmlformats.org/drawingml/2006/main" prst="rect">
            <a:avLst/>
          </a:prstGeom>
          <a:solidFill xmlns:a="http://schemas.openxmlformats.org/drawingml/2006/main">
            <a:srgbClr val="FFFFFF"/>
          </a:solidFill>
          <a:ln xmlns:a="http://schemas.openxmlformats.org/drawingml/2006/main" w="11430">
            <a:solidFill>
              <a:srgbClr val="111111"/>
            </a:solidFill>
            <a:prstDash val="solid"/>
          </a:ln>
        </p:spPr>
      </p:sp>
      <p:sp>
        <p:nvSpPr>
          <p:cNvPr id="10" name="">
            <a:extLst xmlns:a="http://schemas.openxmlformats.org/drawingml/2006/main">
              <a:ext uri="{FF2B5EF4-FFF2-40B4-BE49-F238E27FC236}">
                <a16:creationId xmlns:a16="http://schemas.microsoft.com/office/drawing/2014/main" id="{CF7405E5-D07B-4BDF-8B49-7B93F5FDE00F}"/>
              </a:ext>
            </a:extLst>
          </p:cNvPr>
          <p:cNvSpPr>
            <a:spLocks xmlns:a="http://schemas.openxmlformats.org/drawingml/2006/main" noGrp="1"/>
          </p:cNvSpPr>
          <p:nvPr/>
        </p:nvSpPr>
        <p:spPr>
          <a:xfrm xmlns:a="http://schemas.openxmlformats.org/drawingml/2006/main">
            <a:off x="7486650" y="2266950"/>
            <a:ext cx="16002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111111"/>
                </a:solidFill>
                <a:latin typeface="Arial"/>
                <a:ea typeface="Arial"/>
                <a:cs typeface="Arial"/>
              </a:defRPr>
            </a:defPPr>
            <a:lvl1pPr algn="l">
              <a:defRPr sz="1725" b="1">
                <a:solidFill>
                  <a:srgbClr val="111111"/>
                </a:solidFill>
                <a:latin typeface="Arial"/>
                <a:ea typeface="Arial"/>
                <a:cs typeface="Arial"/>
              </a:defRPr>
            </a:lvl1pPr>
            <a:lvl2pPr algn="l">
              <a:defRPr sz="1725" b="1">
                <a:solidFill>
                  <a:srgbClr val="111111"/>
                </a:solidFill>
                <a:latin typeface="Arial"/>
                <a:ea typeface="Arial"/>
                <a:cs typeface="Arial"/>
              </a:defRPr>
            </a:lvl2pPr>
            <a:lvl3pPr algn="l">
              <a:defRPr sz="1725" b="1">
                <a:solidFill>
                  <a:srgbClr val="111111"/>
                </a:solidFill>
                <a:latin typeface="Arial"/>
                <a:ea typeface="Arial"/>
                <a:cs typeface="Arial"/>
              </a:defRPr>
            </a:lvl3pPr>
            <a:lvl4pPr algn="l">
              <a:defRPr sz="1725" b="1">
                <a:solidFill>
                  <a:srgbClr val="111111"/>
                </a:solidFill>
                <a:latin typeface="Arial"/>
                <a:ea typeface="Arial"/>
                <a:cs typeface="Arial"/>
              </a:defRPr>
            </a:lvl4pPr>
            <a:lvl5pPr algn="l">
              <a:defRPr sz="1725" b="1">
                <a:solidFill>
                  <a:srgbClr val="111111"/>
                </a:solidFill>
                <a:latin typeface="Arial"/>
                <a:ea typeface="Arial"/>
                <a:cs typeface="Arial"/>
              </a:defRPr>
            </a:lvl5pPr>
            <a:lvl6pPr algn="l">
              <a:defRPr sz="1725" b="1">
                <a:solidFill>
                  <a:srgbClr val="111111"/>
                </a:solidFill>
                <a:latin typeface="Arial"/>
                <a:ea typeface="Arial"/>
                <a:cs typeface="Arial"/>
              </a:defRPr>
            </a:lvl6pPr>
            <a:lvl7pPr algn="l">
              <a:defRPr sz="1725" b="1">
                <a:solidFill>
                  <a:srgbClr val="111111"/>
                </a:solidFill>
                <a:latin typeface="Arial"/>
                <a:ea typeface="Arial"/>
                <a:cs typeface="Arial"/>
              </a:defRPr>
            </a:lvl7pPr>
            <a:lvl8pPr algn="l">
              <a:defRPr sz="1725" b="1">
                <a:solidFill>
                  <a:srgbClr val="111111"/>
                </a:solidFill>
                <a:latin typeface="Arial"/>
                <a:ea typeface="Arial"/>
                <a:cs typeface="Arial"/>
              </a:defRPr>
            </a:lvl8pPr>
            <a:lvl9pPr algn="l">
              <a:defRPr sz="1725" b="1">
                <a:solidFill>
                  <a:srgbClr val="111111"/>
                </a:solidFill>
                <a:latin typeface="Arial"/>
                <a:ea typeface="Arial"/>
                <a:cs typeface="Arial"/>
              </a:defRPr>
            </a:lvl9pPr>
          </a:lstStyle>
          <a:p xmlns:a="http://schemas.openxmlformats.org/drawingml/2006/main">
            <a:pPr algn="l">
              <a:defRPr sz="1725" b="1">
                <a:solidFill>
                  <a:srgbClr val="111111"/>
                </a:solidFill>
                <a:latin typeface="Arial"/>
                <a:ea typeface="Arial"/>
                <a:cs typeface="Arial"/>
              </a:defRPr>
            </a:pPr>
            <a:r>
              <a:rPr sz="1725" b="1">
                <a:solidFill>
                  <a:srgbClr val="111111"/>
                </a:solidFill>
                <a:latin typeface="Arial"/>
                <a:ea typeface="Arial"/>
                <a:cs typeface="Arial"/>
              </a:rPr>
              <a:t>Route outcome</a:t>
            </a:r>
          </a:p>
        </p:txBody>
      </p:sp>
      <p:sp>
        <p:nvSpPr>
          <p:cNvPr id="11" name="">
            <a:extLst xmlns:a="http://schemas.openxmlformats.org/drawingml/2006/main">
              <a:ext uri="{FF2B5EF4-FFF2-40B4-BE49-F238E27FC236}">
                <a16:creationId xmlns:a16="http://schemas.microsoft.com/office/drawing/2014/main" id="{D1429EF0-0395-4DA6-B9EC-73D0DE64BD20}"/>
              </a:ext>
            </a:extLst>
          </p:cNvPr>
          <p:cNvSpPr>
            <a:spLocks xmlns:a="http://schemas.openxmlformats.org/drawingml/2006/main" noGrp="1"/>
          </p:cNvSpPr>
          <p:nvPr/>
        </p:nvSpPr>
        <p:spPr>
          <a:xfrm xmlns:a="http://schemas.openxmlformats.org/drawingml/2006/main">
            <a:off x="9525000" y="2095500"/>
            <a:ext cx="1905000" cy="895350"/>
          </a:xfrm>
          <a:prstGeom xmlns:a="http://schemas.openxmlformats.org/drawingml/2006/main" prst="rect">
            <a:avLst/>
          </a:prstGeom>
          <a:solidFill xmlns:a="http://schemas.openxmlformats.org/drawingml/2006/main">
            <a:srgbClr val="FFFFFF"/>
          </a:solidFill>
          <a:ln xmlns:a="http://schemas.openxmlformats.org/drawingml/2006/main" w="11430">
            <a:solidFill>
              <a:srgbClr val="111111"/>
            </a:solidFill>
            <a:prstDash val="solid"/>
          </a:ln>
        </p:spPr>
      </p:sp>
      <p:sp>
        <p:nvSpPr>
          <p:cNvPr id="12" name="">
            <a:extLst xmlns:a="http://schemas.openxmlformats.org/drawingml/2006/main">
              <a:ext uri="{FF2B5EF4-FFF2-40B4-BE49-F238E27FC236}">
                <a16:creationId xmlns:a16="http://schemas.microsoft.com/office/drawing/2014/main" id="{DEEEDE67-E189-47ED-AEA3-0363F62BB27C}"/>
              </a:ext>
            </a:extLst>
          </p:cNvPr>
          <p:cNvSpPr>
            <a:spLocks xmlns:a="http://schemas.openxmlformats.org/drawingml/2006/main" noGrp="1"/>
          </p:cNvSpPr>
          <p:nvPr/>
        </p:nvSpPr>
        <p:spPr>
          <a:xfrm xmlns:a="http://schemas.openxmlformats.org/drawingml/2006/main">
            <a:off x="9677400" y="2266950"/>
            <a:ext cx="16002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111111"/>
                </a:solidFill>
                <a:latin typeface="Arial"/>
                <a:ea typeface="Arial"/>
                <a:cs typeface="Arial"/>
              </a:defRPr>
            </a:defPPr>
            <a:lvl1pPr algn="l">
              <a:defRPr sz="1725" b="1">
                <a:solidFill>
                  <a:srgbClr val="111111"/>
                </a:solidFill>
                <a:latin typeface="Arial"/>
                <a:ea typeface="Arial"/>
                <a:cs typeface="Arial"/>
              </a:defRPr>
            </a:lvl1pPr>
            <a:lvl2pPr algn="l">
              <a:defRPr sz="1725" b="1">
                <a:solidFill>
                  <a:srgbClr val="111111"/>
                </a:solidFill>
                <a:latin typeface="Arial"/>
                <a:ea typeface="Arial"/>
                <a:cs typeface="Arial"/>
              </a:defRPr>
            </a:lvl2pPr>
            <a:lvl3pPr algn="l">
              <a:defRPr sz="1725" b="1">
                <a:solidFill>
                  <a:srgbClr val="111111"/>
                </a:solidFill>
                <a:latin typeface="Arial"/>
                <a:ea typeface="Arial"/>
                <a:cs typeface="Arial"/>
              </a:defRPr>
            </a:lvl3pPr>
            <a:lvl4pPr algn="l">
              <a:defRPr sz="1725" b="1">
                <a:solidFill>
                  <a:srgbClr val="111111"/>
                </a:solidFill>
                <a:latin typeface="Arial"/>
                <a:ea typeface="Arial"/>
                <a:cs typeface="Arial"/>
              </a:defRPr>
            </a:lvl4pPr>
            <a:lvl5pPr algn="l">
              <a:defRPr sz="1725" b="1">
                <a:solidFill>
                  <a:srgbClr val="111111"/>
                </a:solidFill>
                <a:latin typeface="Arial"/>
                <a:ea typeface="Arial"/>
                <a:cs typeface="Arial"/>
              </a:defRPr>
            </a:lvl5pPr>
            <a:lvl6pPr algn="l">
              <a:defRPr sz="1725" b="1">
                <a:solidFill>
                  <a:srgbClr val="111111"/>
                </a:solidFill>
                <a:latin typeface="Arial"/>
                <a:ea typeface="Arial"/>
                <a:cs typeface="Arial"/>
              </a:defRPr>
            </a:lvl6pPr>
            <a:lvl7pPr algn="l">
              <a:defRPr sz="1725" b="1">
                <a:solidFill>
                  <a:srgbClr val="111111"/>
                </a:solidFill>
                <a:latin typeface="Arial"/>
                <a:ea typeface="Arial"/>
                <a:cs typeface="Arial"/>
              </a:defRPr>
            </a:lvl7pPr>
            <a:lvl8pPr algn="l">
              <a:defRPr sz="1725" b="1">
                <a:solidFill>
                  <a:srgbClr val="111111"/>
                </a:solidFill>
                <a:latin typeface="Arial"/>
                <a:ea typeface="Arial"/>
                <a:cs typeface="Arial"/>
              </a:defRPr>
            </a:lvl8pPr>
            <a:lvl9pPr algn="l">
              <a:defRPr sz="1725" b="1">
                <a:solidFill>
                  <a:srgbClr val="111111"/>
                </a:solidFill>
                <a:latin typeface="Arial"/>
                <a:ea typeface="Arial"/>
                <a:cs typeface="Arial"/>
              </a:defRPr>
            </a:lvl9pPr>
          </a:lstStyle>
          <a:p xmlns:a="http://schemas.openxmlformats.org/drawingml/2006/main">
            <a:pPr algn="l">
              <a:defRPr sz="1725" b="1">
                <a:solidFill>
                  <a:srgbClr val="111111"/>
                </a:solidFill>
                <a:latin typeface="Arial"/>
                <a:ea typeface="Arial"/>
                <a:cs typeface="Arial"/>
              </a:defRPr>
            </a:pPr>
            <a:r>
              <a:rPr sz="1725" b="1">
                <a:solidFill>
                  <a:srgbClr val="111111"/>
                </a:solidFill>
                <a:latin typeface="Arial"/>
                <a:ea typeface="Arial"/>
                <a:cs typeface="Arial"/>
              </a:rPr>
              <a:t>Return evidence</a:t>
            </a:r>
          </a:p>
        </p:txBody>
      </p:sp>
      <p:sp>
        <p:nvSpPr>
          <p:cNvPr id="17" name="">
            <a:extLst xmlns:a="http://schemas.openxmlformats.org/drawingml/2006/main">
              <a:ext uri="{FF2B5EF4-FFF2-40B4-BE49-F238E27FC236}">
                <a16:creationId xmlns:a16="http://schemas.microsoft.com/office/drawing/2014/main" id="{19A25197-CD6E-4A33-9746-E486F51B3E7D}"/>
              </a:ext>
            </a:extLst>
          </p:cNvPr>
          <p:cNvSpPr>
            <a:spLocks xmlns:a="http://schemas.openxmlformats.org/drawingml/2006/main" noGrp="1"/>
          </p:cNvSpPr>
          <p:nvPr/>
        </p:nvSpPr>
        <p:spPr>
          <a:xfrm xmlns:a="http://schemas.openxmlformats.org/drawingml/2006/main">
            <a:off x="762000" y="3333750"/>
            <a:ext cx="190500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111111"/>
                </a:solidFill>
                <a:latin typeface="Arial"/>
                <a:ea typeface="Arial"/>
                <a:cs typeface="Arial"/>
              </a:defRPr>
            </a:defPPr>
            <a:lvl1pPr algn="l">
              <a:defRPr sz="1725" b="0">
                <a:solidFill>
                  <a:srgbClr val="111111"/>
                </a:solidFill>
                <a:latin typeface="Arial"/>
                <a:ea typeface="Arial"/>
                <a:cs typeface="Arial"/>
              </a:defRPr>
            </a:lvl1pPr>
            <a:lvl2pPr algn="l">
              <a:defRPr sz="1725" b="0">
                <a:solidFill>
                  <a:srgbClr val="111111"/>
                </a:solidFill>
                <a:latin typeface="Arial"/>
                <a:ea typeface="Arial"/>
                <a:cs typeface="Arial"/>
              </a:defRPr>
            </a:lvl2pPr>
            <a:lvl3pPr algn="l">
              <a:defRPr sz="1725" b="0">
                <a:solidFill>
                  <a:srgbClr val="111111"/>
                </a:solidFill>
                <a:latin typeface="Arial"/>
                <a:ea typeface="Arial"/>
                <a:cs typeface="Arial"/>
              </a:defRPr>
            </a:lvl3pPr>
            <a:lvl4pPr algn="l">
              <a:defRPr sz="1725" b="0">
                <a:solidFill>
                  <a:srgbClr val="111111"/>
                </a:solidFill>
                <a:latin typeface="Arial"/>
                <a:ea typeface="Arial"/>
                <a:cs typeface="Arial"/>
              </a:defRPr>
            </a:lvl4pPr>
            <a:lvl5pPr algn="l">
              <a:defRPr sz="1725" b="0">
                <a:solidFill>
                  <a:srgbClr val="111111"/>
                </a:solidFill>
                <a:latin typeface="Arial"/>
                <a:ea typeface="Arial"/>
                <a:cs typeface="Arial"/>
              </a:defRPr>
            </a:lvl5pPr>
            <a:lvl6pPr algn="l">
              <a:defRPr sz="1725" b="0">
                <a:solidFill>
                  <a:srgbClr val="111111"/>
                </a:solidFill>
                <a:latin typeface="Arial"/>
                <a:ea typeface="Arial"/>
                <a:cs typeface="Arial"/>
              </a:defRPr>
            </a:lvl6pPr>
            <a:lvl7pPr algn="l">
              <a:defRPr sz="1725" b="0">
                <a:solidFill>
                  <a:srgbClr val="111111"/>
                </a:solidFill>
                <a:latin typeface="Arial"/>
                <a:ea typeface="Arial"/>
                <a:cs typeface="Arial"/>
              </a:defRPr>
            </a:lvl7pPr>
            <a:lvl8pPr algn="l">
              <a:defRPr sz="1725" b="0">
                <a:solidFill>
                  <a:srgbClr val="111111"/>
                </a:solidFill>
                <a:latin typeface="Arial"/>
                <a:ea typeface="Arial"/>
                <a:cs typeface="Arial"/>
              </a:defRPr>
            </a:lvl8pPr>
            <a:lvl9pPr algn="l">
              <a:defRPr sz="1725" b="0">
                <a:solidFill>
                  <a:srgbClr val="111111"/>
                </a:solidFill>
                <a:latin typeface="Arial"/>
                <a:ea typeface="Arial"/>
                <a:cs typeface="Arial"/>
              </a:defRPr>
            </a:lvl9pPr>
          </a:lstStyle>
          <a:p xmlns:a="http://schemas.openxmlformats.org/drawingml/2006/main">
            <a:pPr algn="l">
              <a:defRPr sz="1725" b="0">
                <a:solidFill>
                  <a:srgbClr val="111111"/>
                </a:solidFill>
                <a:latin typeface="Arial"/>
                <a:ea typeface="Arial"/>
                <a:cs typeface="Arial"/>
              </a:defRPr>
            </a:pPr>
            <a:r>
              <a:rPr sz="1725" b="0">
                <a:solidFill>
                  <a:srgbClr val="111111"/>
                </a:solidFill>
                <a:latin typeface="Arial"/>
                <a:ea typeface="Arial"/>
                <a:cs typeface="Arial"/>
              </a:rPr>
              <a:t>Reject empty or malformed input.</a:t>
            </a:r>
          </a:p>
        </p:txBody>
      </p:sp>
      <p:sp>
        <p:nvSpPr>
          <p:cNvPr id="18" name="">
            <a:extLst xmlns:a="http://schemas.openxmlformats.org/drawingml/2006/main">
              <a:ext uri="{FF2B5EF4-FFF2-40B4-BE49-F238E27FC236}">
                <a16:creationId xmlns:a16="http://schemas.microsoft.com/office/drawing/2014/main" id="{1CED849A-EF53-4688-AC2D-780AAB0707B1}"/>
              </a:ext>
            </a:extLst>
          </p:cNvPr>
          <p:cNvSpPr>
            <a:spLocks xmlns:a="http://schemas.openxmlformats.org/drawingml/2006/main" noGrp="1"/>
          </p:cNvSpPr>
          <p:nvPr/>
        </p:nvSpPr>
        <p:spPr>
          <a:xfrm xmlns:a="http://schemas.openxmlformats.org/drawingml/2006/main">
            <a:off x="2952750" y="3333750"/>
            <a:ext cx="190500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111111"/>
                </a:solidFill>
                <a:latin typeface="Arial"/>
                <a:ea typeface="Arial"/>
                <a:cs typeface="Arial"/>
              </a:defRPr>
            </a:defPPr>
            <a:lvl1pPr algn="l">
              <a:defRPr sz="1725" b="0">
                <a:solidFill>
                  <a:srgbClr val="111111"/>
                </a:solidFill>
                <a:latin typeface="Arial"/>
                <a:ea typeface="Arial"/>
                <a:cs typeface="Arial"/>
              </a:defRPr>
            </a:lvl1pPr>
            <a:lvl2pPr algn="l">
              <a:defRPr sz="1725" b="0">
                <a:solidFill>
                  <a:srgbClr val="111111"/>
                </a:solidFill>
                <a:latin typeface="Arial"/>
                <a:ea typeface="Arial"/>
                <a:cs typeface="Arial"/>
              </a:defRPr>
            </a:lvl2pPr>
            <a:lvl3pPr algn="l">
              <a:defRPr sz="1725" b="0">
                <a:solidFill>
                  <a:srgbClr val="111111"/>
                </a:solidFill>
                <a:latin typeface="Arial"/>
                <a:ea typeface="Arial"/>
                <a:cs typeface="Arial"/>
              </a:defRPr>
            </a:lvl3pPr>
            <a:lvl4pPr algn="l">
              <a:defRPr sz="1725" b="0">
                <a:solidFill>
                  <a:srgbClr val="111111"/>
                </a:solidFill>
                <a:latin typeface="Arial"/>
                <a:ea typeface="Arial"/>
                <a:cs typeface="Arial"/>
              </a:defRPr>
            </a:lvl4pPr>
            <a:lvl5pPr algn="l">
              <a:defRPr sz="1725" b="0">
                <a:solidFill>
                  <a:srgbClr val="111111"/>
                </a:solidFill>
                <a:latin typeface="Arial"/>
                <a:ea typeface="Arial"/>
                <a:cs typeface="Arial"/>
              </a:defRPr>
            </a:lvl5pPr>
            <a:lvl6pPr algn="l">
              <a:defRPr sz="1725" b="0">
                <a:solidFill>
                  <a:srgbClr val="111111"/>
                </a:solidFill>
                <a:latin typeface="Arial"/>
                <a:ea typeface="Arial"/>
                <a:cs typeface="Arial"/>
              </a:defRPr>
            </a:lvl6pPr>
            <a:lvl7pPr algn="l">
              <a:defRPr sz="1725" b="0">
                <a:solidFill>
                  <a:srgbClr val="111111"/>
                </a:solidFill>
                <a:latin typeface="Arial"/>
                <a:ea typeface="Arial"/>
                <a:cs typeface="Arial"/>
              </a:defRPr>
            </a:lvl7pPr>
            <a:lvl8pPr algn="l">
              <a:defRPr sz="1725" b="0">
                <a:solidFill>
                  <a:srgbClr val="111111"/>
                </a:solidFill>
                <a:latin typeface="Arial"/>
                <a:ea typeface="Arial"/>
                <a:cs typeface="Arial"/>
              </a:defRPr>
            </a:lvl8pPr>
            <a:lvl9pPr algn="l">
              <a:defRPr sz="1725" b="0">
                <a:solidFill>
                  <a:srgbClr val="111111"/>
                </a:solidFill>
                <a:latin typeface="Arial"/>
                <a:ea typeface="Arial"/>
                <a:cs typeface="Arial"/>
              </a:defRPr>
            </a:lvl9pPr>
          </a:lstStyle>
          <a:p xmlns:a="http://schemas.openxmlformats.org/drawingml/2006/main">
            <a:pPr algn="l">
              <a:defRPr sz="1725" b="0">
                <a:solidFill>
                  <a:srgbClr val="111111"/>
                </a:solidFill>
                <a:latin typeface="Arial"/>
                <a:ea typeface="Arial"/>
                <a:cs typeface="Arial"/>
              </a:defRPr>
            </a:pPr>
            <a:r>
              <a:rPr sz="1725" b="0">
                <a:solidFill>
                  <a:srgbClr val="111111"/>
                </a:solidFill>
                <a:latin typeface="Arial"/>
                <a:ea typeface="Arial"/>
                <a:cs typeface="Arial"/>
              </a:rPr>
              <a:t>Use explicit sources and bounded timeouts.</a:t>
            </a:r>
          </a:p>
        </p:txBody>
      </p:sp>
      <p:sp>
        <p:nvSpPr>
          <p:cNvPr id="19" name="">
            <a:extLst xmlns:a="http://schemas.openxmlformats.org/drawingml/2006/main">
              <a:ext uri="{FF2B5EF4-FFF2-40B4-BE49-F238E27FC236}">
                <a16:creationId xmlns:a16="http://schemas.microsoft.com/office/drawing/2014/main" id="{C57634EF-772E-428A-88D7-CC593A122506}"/>
              </a:ext>
            </a:extLst>
          </p:cNvPr>
          <p:cNvSpPr>
            <a:spLocks xmlns:a="http://schemas.openxmlformats.org/drawingml/2006/main" noGrp="1"/>
          </p:cNvSpPr>
          <p:nvPr/>
        </p:nvSpPr>
        <p:spPr>
          <a:xfrm xmlns:a="http://schemas.openxmlformats.org/drawingml/2006/main">
            <a:off x="5143500" y="3333750"/>
            <a:ext cx="190500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111111"/>
                </a:solidFill>
                <a:latin typeface="Arial"/>
                <a:ea typeface="Arial"/>
                <a:cs typeface="Arial"/>
              </a:defRPr>
            </a:defPPr>
            <a:lvl1pPr algn="l">
              <a:defRPr sz="1725" b="0">
                <a:solidFill>
                  <a:srgbClr val="111111"/>
                </a:solidFill>
                <a:latin typeface="Arial"/>
                <a:ea typeface="Arial"/>
                <a:cs typeface="Arial"/>
              </a:defRPr>
            </a:lvl1pPr>
            <a:lvl2pPr algn="l">
              <a:defRPr sz="1725" b="0">
                <a:solidFill>
                  <a:srgbClr val="111111"/>
                </a:solidFill>
                <a:latin typeface="Arial"/>
                <a:ea typeface="Arial"/>
                <a:cs typeface="Arial"/>
              </a:defRPr>
            </a:lvl2pPr>
            <a:lvl3pPr algn="l">
              <a:defRPr sz="1725" b="0">
                <a:solidFill>
                  <a:srgbClr val="111111"/>
                </a:solidFill>
                <a:latin typeface="Arial"/>
                <a:ea typeface="Arial"/>
                <a:cs typeface="Arial"/>
              </a:defRPr>
            </a:lvl3pPr>
            <a:lvl4pPr algn="l">
              <a:defRPr sz="1725" b="0">
                <a:solidFill>
                  <a:srgbClr val="111111"/>
                </a:solidFill>
                <a:latin typeface="Arial"/>
                <a:ea typeface="Arial"/>
                <a:cs typeface="Arial"/>
              </a:defRPr>
            </a:lvl4pPr>
            <a:lvl5pPr algn="l">
              <a:defRPr sz="1725" b="0">
                <a:solidFill>
                  <a:srgbClr val="111111"/>
                </a:solidFill>
                <a:latin typeface="Arial"/>
                <a:ea typeface="Arial"/>
                <a:cs typeface="Arial"/>
              </a:defRPr>
            </a:lvl5pPr>
            <a:lvl6pPr algn="l">
              <a:defRPr sz="1725" b="0">
                <a:solidFill>
                  <a:srgbClr val="111111"/>
                </a:solidFill>
                <a:latin typeface="Arial"/>
                <a:ea typeface="Arial"/>
                <a:cs typeface="Arial"/>
              </a:defRPr>
            </a:lvl6pPr>
            <a:lvl7pPr algn="l">
              <a:defRPr sz="1725" b="0">
                <a:solidFill>
                  <a:srgbClr val="111111"/>
                </a:solidFill>
                <a:latin typeface="Arial"/>
                <a:ea typeface="Arial"/>
                <a:cs typeface="Arial"/>
              </a:defRPr>
            </a:lvl7pPr>
            <a:lvl8pPr algn="l">
              <a:defRPr sz="1725" b="0">
                <a:solidFill>
                  <a:srgbClr val="111111"/>
                </a:solidFill>
                <a:latin typeface="Arial"/>
                <a:ea typeface="Arial"/>
                <a:cs typeface="Arial"/>
              </a:defRPr>
            </a:lvl8pPr>
            <a:lvl9pPr algn="l">
              <a:defRPr sz="1725" b="0">
                <a:solidFill>
                  <a:srgbClr val="111111"/>
                </a:solidFill>
                <a:latin typeface="Arial"/>
                <a:ea typeface="Arial"/>
                <a:cs typeface="Arial"/>
              </a:defRPr>
            </a:lvl9pPr>
          </a:lstStyle>
          <a:p xmlns:a="http://schemas.openxmlformats.org/drawingml/2006/main">
            <a:pPr algn="l">
              <a:defRPr sz="1725" b="0">
                <a:solidFill>
                  <a:srgbClr val="111111"/>
                </a:solidFill>
                <a:latin typeface="Arial"/>
                <a:ea typeface="Arial"/>
                <a:cs typeface="Arial"/>
              </a:defRPr>
            </a:pPr>
            <a:r>
              <a:rPr sz="1725" b="0">
                <a:solidFill>
                  <a:srgbClr val="111111"/>
                </a:solidFill>
                <a:latin typeface="Arial"/>
                <a:ea typeface="Arial"/>
                <a:cs typeface="Arial"/>
              </a:rPr>
              <a:t>Select the model and validate its output.</a:t>
            </a:r>
          </a:p>
        </p:txBody>
      </p:sp>
      <p:sp>
        <p:nvSpPr>
          <p:cNvPr id="20" name="">
            <a:extLst xmlns:a="http://schemas.openxmlformats.org/drawingml/2006/main">
              <a:ext uri="{FF2B5EF4-FFF2-40B4-BE49-F238E27FC236}">
                <a16:creationId xmlns:a16="http://schemas.microsoft.com/office/drawing/2014/main" id="{5B0FA4EC-97EE-4D00-9C23-57F0B722B201}"/>
              </a:ext>
            </a:extLst>
          </p:cNvPr>
          <p:cNvSpPr>
            <a:spLocks xmlns:a="http://schemas.openxmlformats.org/drawingml/2006/main" noGrp="1"/>
          </p:cNvSpPr>
          <p:nvPr/>
        </p:nvSpPr>
        <p:spPr>
          <a:xfrm xmlns:a="http://schemas.openxmlformats.org/drawingml/2006/main">
            <a:off x="7334250" y="3333750"/>
            <a:ext cx="190500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111111"/>
                </a:solidFill>
                <a:latin typeface="Arial"/>
                <a:ea typeface="Arial"/>
                <a:cs typeface="Arial"/>
              </a:defRPr>
            </a:defPPr>
            <a:lvl1pPr algn="l">
              <a:defRPr sz="1725" b="0">
                <a:solidFill>
                  <a:srgbClr val="111111"/>
                </a:solidFill>
                <a:latin typeface="Arial"/>
                <a:ea typeface="Arial"/>
                <a:cs typeface="Arial"/>
              </a:defRPr>
            </a:lvl1pPr>
            <a:lvl2pPr algn="l">
              <a:defRPr sz="1725" b="0">
                <a:solidFill>
                  <a:srgbClr val="111111"/>
                </a:solidFill>
                <a:latin typeface="Arial"/>
                <a:ea typeface="Arial"/>
                <a:cs typeface="Arial"/>
              </a:defRPr>
            </a:lvl2pPr>
            <a:lvl3pPr algn="l">
              <a:defRPr sz="1725" b="0">
                <a:solidFill>
                  <a:srgbClr val="111111"/>
                </a:solidFill>
                <a:latin typeface="Arial"/>
                <a:ea typeface="Arial"/>
                <a:cs typeface="Arial"/>
              </a:defRPr>
            </a:lvl3pPr>
            <a:lvl4pPr algn="l">
              <a:defRPr sz="1725" b="0">
                <a:solidFill>
                  <a:srgbClr val="111111"/>
                </a:solidFill>
                <a:latin typeface="Arial"/>
                <a:ea typeface="Arial"/>
                <a:cs typeface="Arial"/>
              </a:defRPr>
            </a:lvl4pPr>
            <a:lvl5pPr algn="l">
              <a:defRPr sz="1725" b="0">
                <a:solidFill>
                  <a:srgbClr val="111111"/>
                </a:solidFill>
                <a:latin typeface="Arial"/>
                <a:ea typeface="Arial"/>
                <a:cs typeface="Arial"/>
              </a:defRPr>
            </a:lvl5pPr>
            <a:lvl6pPr algn="l">
              <a:defRPr sz="1725" b="0">
                <a:solidFill>
                  <a:srgbClr val="111111"/>
                </a:solidFill>
                <a:latin typeface="Arial"/>
                <a:ea typeface="Arial"/>
                <a:cs typeface="Arial"/>
              </a:defRPr>
            </a:lvl6pPr>
            <a:lvl7pPr algn="l">
              <a:defRPr sz="1725" b="0">
                <a:solidFill>
                  <a:srgbClr val="111111"/>
                </a:solidFill>
                <a:latin typeface="Arial"/>
                <a:ea typeface="Arial"/>
                <a:cs typeface="Arial"/>
              </a:defRPr>
            </a:lvl7pPr>
            <a:lvl8pPr algn="l">
              <a:defRPr sz="1725" b="0">
                <a:solidFill>
                  <a:srgbClr val="111111"/>
                </a:solidFill>
                <a:latin typeface="Arial"/>
                <a:ea typeface="Arial"/>
                <a:cs typeface="Arial"/>
              </a:defRPr>
            </a:lvl8pPr>
            <a:lvl9pPr algn="l">
              <a:defRPr sz="1725" b="0">
                <a:solidFill>
                  <a:srgbClr val="111111"/>
                </a:solidFill>
                <a:latin typeface="Arial"/>
                <a:ea typeface="Arial"/>
                <a:cs typeface="Arial"/>
              </a:defRPr>
            </a:lvl9pPr>
          </a:lstStyle>
          <a:p xmlns:a="http://schemas.openxmlformats.org/drawingml/2006/main">
            <a:pPr algn="l">
              <a:defRPr sz="1725" b="0">
                <a:solidFill>
                  <a:srgbClr val="111111"/>
                </a:solidFill>
                <a:latin typeface="Arial"/>
                <a:ea typeface="Arial"/>
                <a:cs typeface="Arial"/>
              </a:defRPr>
            </a:pPr>
            <a:r>
              <a:rPr sz="1725" b="0">
                <a:solidFill>
                  <a:srgbClr val="111111"/>
                </a:solidFill>
                <a:latin typeface="Arial"/>
                <a:ea typeface="Arial"/>
                <a:cs typeface="Arial"/>
              </a:rPr>
              <a:t>Branch on a visible decision or failure.</a:t>
            </a:r>
          </a:p>
        </p:txBody>
      </p:sp>
      <p:sp>
        <p:nvSpPr>
          <p:cNvPr id="21" name="">
            <a:extLst xmlns:a="http://schemas.openxmlformats.org/drawingml/2006/main">
              <a:ext uri="{FF2B5EF4-FFF2-40B4-BE49-F238E27FC236}">
                <a16:creationId xmlns:a16="http://schemas.microsoft.com/office/drawing/2014/main" id="{D84A479A-3714-4512-9941-2840AB524444}"/>
              </a:ext>
            </a:extLst>
          </p:cNvPr>
          <p:cNvSpPr>
            <a:spLocks xmlns:a="http://schemas.openxmlformats.org/drawingml/2006/main" noGrp="1"/>
          </p:cNvSpPr>
          <p:nvPr/>
        </p:nvSpPr>
        <p:spPr>
          <a:xfrm xmlns:a="http://schemas.openxmlformats.org/drawingml/2006/main">
            <a:off x="9525000" y="3333750"/>
            <a:ext cx="190500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111111"/>
                </a:solidFill>
                <a:latin typeface="Arial"/>
                <a:ea typeface="Arial"/>
                <a:cs typeface="Arial"/>
              </a:defRPr>
            </a:defPPr>
            <a:lvl1pPr algn="l">
              <a:defRPr sz="1725" b="0">
                <a:solidFill>
                  <a:srgbClr val="111111"/>
                </a:solidFill>
                <a:latin typeface="Arial"/>
                <a:ea typeface="Arial"/>
                <a:cs typeface="Arial"/>
              </a:defRPr>
            </a:lvl1pPr>
            <a:lvl2pPr algn="l">
              <a:defRPr sz="1725" b="0">
                <a:solidFill>
                  <a:srgbClr val="111111"/>
                </a:solidFill>
                <a:latin typeface="Arial"/>
                <a:ea typeface="Arial"/>
                <a:cs typeface="Arial"/>
              </a:defRPr>
            </a:lvl2pPr>
            <a:lvl3pPr algn="l">
              <a:defRPr sz="1725" b="0">
                <a:solidFill>
                  <a:srgbClr val="111111"/>
                </a:solidFill>
                <a:latin typeface="Arial"/>
                <a:ea typeface="Arial"/>
                <a:cs typeface="Arial"/>
              </a:defRPr>
            </a:lvl3pPr>
            <a:lvl4pPr algn="l">
              <a:defRPr sz="1725" b="0">
                <a:solidFill>
                  <a:srgbClr val="111111"/>
                </a:solidFill>
                <a:latin typeface="Arial"/>
                <a:ea typeface="Arial"/>
                <a:cs typeface="Arial"/>
              </a:defRPr>
            </a:lvl4pPr>
            <a:lvl5pPr algn="l">
              <a:defRPr sz="1725" b="0">
                <a:solidFill>
                  <a:srgbClr val="111111"/>
                </a:solidFill>
                <a:latin typeface="Arial"/>
                <a:ea typeface="Arial"/>
                <a:cs typeface="Arial"/>
              </a:defRPr>
            </a:lvl5pPr>
            <a:lvl6pPr algn="l">
              <a:defRPr sz="1725" b="0">
                <a:solidFill>
                  <a:srgbClr val="111111"/>
                </a:solidFill>
                <a:latin typeface="Arial"/>
                <a:ea typeface="Arial"/>
                <a:cs typeface="Arial"/>
              </a:defRPr>
            </a:lvl6pPr>
            <a:lvl7pPr algn="l">
              <a:defRPr sz="1725" b="0">
                <a:solidFill>
                  <a:srgbClr val="111111"/>
                </a:solidFill>
                <a:latin typeface="Arial"/>
                <a:ea typeface="Arial"/>
                <a:cs typeface="Arial"/>
              </a:defRPr>
            </a:lvl7pPr>
            <a:lvl8pPr algn="l">
              <a:defRPr sz="1725" b="0">
                <a:solidFill>
                  <a:srgbClr val="111111"/>
                </a:solidFill>
                <a:latin typeface="Arial"/>
                <a:ea typeface="Arial"/>
                <a:cs typeface="Arial"/>
              </a:defRPr>
            </a:lvl8pPr>
            <a:lvl9pPr algn="l">
              <a:defRPr sz="1725" b="0">
                <a:solidFill>
                  <a:srgbClr val="111111"/>
                </a:solidFill>
                <a:latin typeface="Arial"/>
                <a:ea typeface="Arial"/>
                <a:cs typeface="Arial"/>
              </a:defRPr>
            </a:lvl9pPr>
          </a:lstStyle>
          <a:p xmlns:a="http://schemas.openxmlformats.org/drawingml/2006/main">
            <a:pPr algn="l">
              <a:defRPr sz="1725" b="0">
                <a:solidFill>
                  <a:srgbClr val="111111"/>
                </a:solidFill>
                <a:latin typeface="Arial"/>
                <a:ea typeface="Arial"/>
                <a:cs typeface="Arial"/>
              </a:defRPr>
            </a:pPr>
            <a:r>
              <a:rPr sz="1725" b="0">
                <a:solidFill>
                  <a:srgbClr val="111111"/>
                </a:solidFill>
                <a:latin typeface="Arial"/>
                <a:ea typeface="Arial"/>
                <a:cs typeface="Arial"/>
              </a:rPr>
              <a:t>Show sources, status and next action.</a:t>
            </a:r>
          </a:p>
        </p:txBody>
      </p:sp>
      <p:sp>
        <p:nvSpPr>
          <p:cNvPr id="22" name="">
            <a:extLst xmlns:a="http://schemas.openxmlformats.org/drawingml/2006/main">
              <a:ext uri="{FF2B5EF4-FFF2-40B4-BE49-F238E27FC236}">
                <a16:creationId xmlns:a16="http://schemas.microsoft.com/office/drawing/2014/main" id="{A6005119-EF4D-44A0-86DA-E727D79D2FA1}"/>
              </a:ext>
            </a:extLst>
          </p:cNvPr>
          <p:cNvSpPr>
            <a:spLocks xmlns:a="http://schemas.openxmlformats.org/drawingml/2006/main" noGrp="1"/>
          </p:cNvSpPr>
          <p:nvPr/>
        </p:nvSpPr>
        <p:spPr>
          <a:xfrm xmlns:a="http://schemas.openxmlformats.org/drawingml/2006/main">
            <a:off x="762000" y="5534025"/>
            <a:ext cx="106680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E04D63DB-85E6-42FE-8659-3BEF6BC44511}"/>
              </a:ext>
            </a:extLst>
          </p:cNvPr>
          <p:cNvSpPr>
            <a:spLocks xmlns:a="http://schemas.openxmlformats.org/drawingml/2006/main" noGrp="1"/>
          </p:cNvSpPr>
          <p:nvPr/>
        </p:nvSpPr>
        <p:spPr>
          <a:xfrm xmlns:a="http://schemas.openxmlformats.org/drawingml/2006/main">
            <a:off x="762000" y="5705475"/>
            <a:ext cx="106489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111111"/>
                </a:solidFill>
                <a:latin typeface="Arial"/>
                <a:ea typeface="Arial"/>
                <a:cs typeface="Arial"/>
              </a:defRPr>
            </a:defPPr>
            <a:lvl1pPr algn="l">
              <a:defRPr sz="1650" b="1">
                <a:solidFill>
                  <a:srgbClr val="111111"/>
                </a:solidFill>
                <a:latin typeface="Arial"/>
                <a:ea typeface="Arial"/>
                <a:cs typeface="Arial"/>
              </a:defRPr>
            </a:lvl1pPr>
            <a:lvl2pPr algn="l">
              <a:defRPr sz="1650" b="1">
                <a:solidFill>
                  <a:srgbClr val="111111"/>
                </a:solidFill>
                <a:latin typeface="Arial"/>
                <a:ea typeface="Arial"/>
                <a:cs typeface="Arial"/>
              </a:defRPr>
            </a:lvl2pPr>
            <a:lvl3pPr algn="l">
              <a:defRPr sz="1650" b="1">
                <a:solidFill>
                  <a:srgbClr val="111111"/>
                </a:solidFill>
                <a:latin typeface="Arial"/>
                <a:ea typeface="Arial"/>
                <a:cs typeface="Arial"/>
              </a:defRPr>
            </a:lvl3pPr>
            <a:lvl4pPr algn="l">
              <a:defRPr sz="1650" b="1">
                <a:solidFill>
                  <a:srgbClr val="111111"/>
                </a:solidFill>
                <a:latin typeface="Arial"/>
                <a:ea typeface="Arial"/>
                <a:cs typeface="Arial"/>
              </a:defRPr>
            </a:lvl4pPr>
            <a:lvl5pPr algn="l">
              <a:defRPr sz="1650" b="1">
                <a:solidFill>
                  <a:srgbClr val="111111"/>
                </a:solidFill>
                <a:latin typeface="Arial"/>
                <a:ea typeface="Arial"/>
                <a:cs typeface="Arial"/>
              </a:defRPr>
            </a:lvl5pPr>
            <a:lvl6pPr algn="l">
              <a:defRPr sz="1650" b="1">
                <a:solidFill>
                  <a:srgbClr val="111111"/>
                </a:solidFill>
                <a:latin typeface="Arial"/>
                <a:ea typeface="Arial"/>
                <a:cs typeface="Arial"/>
              </a:defRPr>
            </a:lvl6pPr>
            <a:lvl7pPr algn="l">
              <a:defRPr sz="1650" b="1">
                <a:solidFill>
                  <a:srgbClr val="111111"/>
                </a:solidFill>
                <a:latin typeface="Arial"/>
                <a:ea typeface="Arial"/>
                <a:cs typeface="Arial"/>
              </a:defRPr>
            </a:lvl7pPr>
            <a:lvl8pPr algn="l">
              <a:defRPr sz="1650" b="1">
                <a:solidFill>
                  <a:srgbClr val="111111"/>
                </a:solidFill>
                <a:latin typeface="Arial"/>
                <a:ea typeface="Arial"/>
                <a:cs typeface="Arial"/>
              </a:defRPr>
            </a:lvl8pPr>
            <a:lvl9pPr algn="l">
              <a:defRPr sz="1650" b="1">
                <a:solidFill>
                  <a:srgbClr val="111111"/>
                </a:solidFill>
                <a:latin typeface="Arial"/>
                <a:ea typeface="Arial"/>
                <a:cs typeface="Arial"/>
              </a:defRPr>
            </a:lvl9pPr>
          </a:lstStyle>
          <a:p xmlns:a="http://schemas.openxmlformats.org/drawingml/2006/main">
            <a:pPr algn="l">
              <a:defRPr sz="1650" b="1">
                <a:solidFill>
                  <a:srgbClr val="111111"/>
                </a:solidFill>
                <a:latin typeface="Arial"/>
                <a:ea typeface="Arial"/>
                <a:cs typeface="Arial"/>
              </a:defRPr>
            </a:pPr>
            <a:r>
              <a:rPr sz="1650" b="1">
                <a:solidFill>
                  <a:srgbClr val="111111"/>
                </a:solidFill>
                <a:latin typeface="Arial"/>
                <a:ea typeface="Arial"/>
                <a:cs typeface="Arial"/>
              </a:rPr>
              <a:t>Make the failure path as readable as the happy path.</a:t>
            </a:r>
          </a:p>
        </p:txBody>
      </p:sp>
      <p:sp>
        <p:nvSpPr>
          <p:cNvPr id="24" name="">
            <a:extLst xmlns:a="http://schemas.openxmlformats.org/drawingml/2006/main">
              <a:ext uri="{FF2B5EF4-FFF2-40B4-BE49-F238E27FC236}">
                <a16:creationId xmlns:a16="http://schemas.microsoft.com/office/drawing/2014/main" id="{657841DD-FEC8-41F6-A9B0-4708041B0F69}"/>
              </a:ext>
            </a:extLst>
          </p:cNvPr>
          <p:cNvSpPr>
            <a:spLocks xmlns:a="http://schemas.openxmlformats.org/drawingml/2006/main" noGrp="1"/>
          </p:cNvSpPr>
          <p:nvPr/>
        </p:nvSpPr>
        <p:spPr>
          <a:xfrm xmlns:a="http://schemas.openxmlformats.org/drawingml/2006/main">
            <a:off x="762000" y="6172200"/>
            <a:ext cx="3286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111111"/>
                </a:solidFill>
                <a:latin typeface="Arial"/>
                <a:ea typeface="Arial"/>
                <a:cs typeface="Arial"/>
              </a:defRPr>
            </a:defPPr>
            <a:lvl1pPr algn="l">
              <a:defRPr sz="1425" b="0">
                <a:solidFill>
                  <a:srgbClr val="111111"/>
                </a:solidFill>
                <a:latin typeface="Arial"/>
                <a:ea typeface="Arial"/>
                <a:cs typeface="Arial"/>
              </a:defRPr>
            </a:lvl1pPr>
            <a:lvl2pPr algn="l">
              <a:defRPr sz="1425" b="0">
                <a:solidFill>
                  <a:srgbClr val="111111"/>
                </a:solidFill>
                <a:latin typeface="Arial"/>
                <a:ea typeface="Arial"/>
                <a:cs typeface="Arial"/>
              </a:defRPr>
            </a:lvl2pPr>
            <a:lvl3pPr algn="l">
              <a:defRPr sz="1425" b="0">
                <a:solidFill>
                  <a:srgbClr val="111111"/>
                </a:solidFill>
                <a:latin typeface="Arial"/>
                <a:ea typeface="Arial"/>
                <a:cs typeface="Arial"/>
              </a:defRPr>
            </a:lvl3pPr>
            <a:lvl4pPr algn="l">
              <a:defRPr sz="1425" b="0">
                <a:solidFill>
                  <a:srgbClr val="111111"/>
                </a:solidFill>
                <a:latin typeface="Arial"/>
                <a:ea typeface="Arial"/>
                <a:cs typeface="Arial"/>
              </a:defRPr>
            </a:lvl4pPr>
            <a:lvl5pPr algn="l">
              <a:defRPr sz="1425" b="0">
                <a:solidFill>
                  <a:srgbClr val="111111"/>
                </a:solidFill>
                <a:latin typeface="Arial"/>
                <a:ea typeface="Arial"/>
                <a:cs typeface="Arial"/>
              </a:defRPr>
            </a:lvl5pPr>
            <a:lvl6pPr algn="l">
              <a:defRPr sz="1425" b="0">
                <a:solidFill>
                  <a:srgbClr val="111111"/>
                </a:solidFill>
                <a:latin typeface="Arial"/>
                <a:ea typeface="Arial"/>
                <a:cs typeface="Arial"/>
              </a:defRPr>
            </a:lvl6pPr>
            <a:lvl7pPr algn="l">
              <a:defRPr sz="1425" b="0">
                <a:solidFill>
                  <a:srgbClr val="111111"/>
                </a:solidFill>
                <a:latin typeface="Arial"/>
                <a:ea typeface="Arial"/>
                <a:cs typeface="Arial"/>
              </a:defRPr>
            </a:lvl7pPr>
            <a:lvl8pPr algn="l">
              <a:defRPr sz="1425" b="0">
                <a:solidFill>
                  <a:srgbClr val="111111"/>
                </a:solidFill>
                <a:latin typeface="Arial"/>
                <a:ea typeface="Arial"/>
                <a:cs typeface="Arial"/>
              </a:defRPr>
            </a:lvl8pPr>
            <a:lvl9pPr algn="l">
              <a:defRPr sz="1425" b="0">
                <a:solidFill>
                  <a:srgbClr val="111111"/>
                </a:solidFill>
                <a:latin typeface="Arial"/>
                <a:ea typeface="Arial"/>
                <a:cs typeface="Arial"/>
              </a:defRPr>
            </a:lvl9pPr>
          </a:lstStyle>
          <a:p xmlns:a="http://schemas.openxmlformats.org/drawingml/2006/main">
            <a:pPr algn="l">
              <a:defRPr sz="1425" b="0">
                <a:solidFill>
                  <a:srgbClr val="111111"/>
                </a:solidFill>
                <a:latin typeface="Arial"/>
                <a:ea typeface="Arial"/>
                <a:cs typeface="Arial"/>
              </a:defRPr>
            </a:pPr>
            <a:r>
              <a:rPr sz="1425" b="0" u="sng">
                <a:solidFill>
                  <a:srgbClr val="111111"/>
                </a:solidFill>
                <a:latin typeface="Arial"/>
                <a:ea typeface="Arial"/>
                <a:cs typeface="Arial"/>
                <a:hlinkClick xmlns:r="http://schemas.openxmlformats.org/officeDocument/2006/relationships" r:id="Rf57eba25e4454c10"/>
              </a:rPr>
              <a:t>Workflow regression cases</a:t>
            </a:r>
          </a:p>
        </p:txBody>
      </p:sp>
      <p:pic>
        <p:nvPicPr>
          <p:cNvPr id="25" name="">
            <a:extLst xmlns:a="http://schemas.openxmlformats.org/drawingml/2006/main">
              <a:ext uri="{FF2B5EF4-FFF2-40B4-BE49-F238E27FC236}">
                <a16:creationId xmlns:a16="http://schemas.microsoft.com/office/drawing/2014/main" id="{A0A7A4F0-C9CE-4CB7-A844-53AF708EC4D1}"/>
              </a:ext>
            </a:extLst>
          </p:cNvPr>
          <p:cNvPicPr>
            <a:picLocks xmlns:a="http://schemas.openxmlformats.org/drawingml/2006/main" noChangeAspect="1"/>
          </p:cNvPicPr>
          <p:nvPr/>
        </p:nvPicPr>
        <p:blipFill>
          <a:blip xmlns:r="http://schemas.openxmlformats.org/officeDocument/2006/relationships" xmlns:a="http://schemas.openxmlformats.org/drawingml/2006/main" r:embed="R45e06b0d36054d87"/>
          <a:stretch xmlns:a="http://schemas.openxmlformats.org/drawingml/2006/main"/>
        </p:blipFill>
        <p:spPr>
          <a:xfrm xmlns:a="http://schemas.openxmlformats.org/drawingml/2006/main">
            <a:off x="10896600" y="355283"/>
            <a:ext cx="609600" cy="280035"/>
          </a:xfrm>
          <a:prstGeom xmlns:a="http://schemas.openxmlformats.org/drawingml/2006/main" prst="rect">
            <a:avLst/>
          </a:prstGeom>
        </p:spPr>
      </p:pic>
    </p:spTree>
    <p:extLst>
      <p:ext uri="{BB962C8B-B14F-4D97-AF65-F5344CB8AC3E}">
        <p14:creationId xmlns:p14="http://schemas.microsoft.com/office/powerpoint/2010/main" val="634910029"/>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19" name="">
            <a:extLst xmlns:a="http://schemas.openxmlformats.org/drawingml/2006/main">
              <a:ext uri="{FF2B5EF4-FFF2-40B4-BE49-F238E27FC236}">
                <a16:creationId xmlns:a16="http://schemas.microsoft.com/office/drawing/2014/main" id="{72C0C7EC-64BE-4322-A2CB-446D4F93C639}"/>
              </a:ext>
            </a:extLst>
          </p:cNvPr>
          <p:cNvCxnSpPr>
            <a:stCxn xmlns:a="http://schemas.openxmlformats.org/drawingml/2006/main" id="11" idx="3"/>
            <a:endCxn xmlns:a="http://schemas.openxmlformats.org/drawingml/2006/main" id="13" idx="1"/>
          </p:cNvCxnSpPr>
          <p:nvPr/>
        </p:nvCxnSpPr>
        <p:spPr>
          <a:xfrm xmlns:a="http://schemas.openxmlformats.org/drawingml/2006/main">
            <a:off x="8191500" y="4405313"/>
            <a:ext cx="571500" cy="0"/>
          </a:xfrm>
          <a:prstGeom xmlns:a="http://schemas.openxmlformats.org/drawingml/2006/main" prst="straightConnector1">
            <a:avLst/>
          </a:prstGeom>
          <a:ln xmlns:a="http://schemas.openxmlformats.org/drawingml/2006/main" w="17145">
            <a:solidFill>
              <a:srgbClr val="111111"/>
            </a:solidFill>
            <a:tailEnd type="triangle" w="sm" len="sm"/>
          </a:ln>
        </p:spPr>
      </p:cxnSp>
      <p:cxnSp>
        <p:nvCxnSpPr>
          <p:cNvPr id="18" name="">
            <a:extLst xmlns:a="http://schemas.openxmlformats.org/drawingml/2006/main">
              <a:ext uri="{FF2B5EF4-FFF2-40B4-BE49-F238E27FC236}">
                <a16:creationId xmlns:a16="http://schemas.microsoft.com/office/drawing/2014/main" id="{80C6C1DD-43EB-4FF2-B394-12C497283842}"/>
              </a:ext>
            </a:extLst>
          </p:cNvPr>
          <p:cNvCxnSpPr>
            <a:stCxn xmlns:a="http://schemas.openxmlformats.org/drawingml/2006/main" id="7" idx="2"/>
            <a:endCxn xmlns:a="http://schemas.openxmlformats.org/drawingml/2006/main" id="11" idx="0"/>
          </p:cNvCxnSpPr>
          <p:nvPr/>
        </p:nvCxnSpPr>
        <p:spPr>
          <a:xfrm xmlns:a="http://schemas.openxmlformats.org/drawingml/2006/main" flipH="1">
            <a:off x="6410325" y="2847975"/>
            <a:ext cx="781050" cy="1162050"/>
          </a:xfrm>
          <a:prstGeom xmlns:a="http://schemas.openxmlformats.org/drawingml/2006/main" prst="bentConnector4">
            <a:avLst/>
          </a:prstGeom>
          <a:ln xmlns:a="http://schemas.openxmlformats.org/drawingml/2006/main" w="17145">
            <a:solidFill>
              <a:srgbClr val="111111"/>
            </a:solidFill>
            <a:tailEnd type="triangle" w="sm" len="sm"/>
          </a:ln>
        </p:spPr>
      </p:cxnSp>
      <p:cxnSp>
        <p:nvCxnSpPr>
          <p:cNvPr id="17" name="">
            <a:extLst xmlns:a="http://schemas.openxmlformats.org/drawingml/2006/main">
              <a:ext uri="{FF2B5EF4-FFF2-40B4-BE49-F238E27FC236}">
                <a16:creationId xmlns:a16="http://schemas.microsoft.com/office/drawing/2014/main" id="{48D3DAF0-C70D-40C0-8A57-033E79036045}"/>
              </a:ext>
            </a:extLst>
          </p:cNvPr>
          <p:cNvCxnSpPr>
            <a:stCxn xmlns:a="http://schemas.openxmlformats.org/drawingml/2006/main" id="7" idx="3"/>
            <a:endCxn xmlns:a="http://schemas.openxmlformats.org/drawingml/2006/main" id="9" idx="1"/>
          </p:cNvCxnSpPr>
          <p:nvPr/>
        </p:nvCxnSpPr>
        <p:spPr>
          <a:xfrm xmlns:a="http://schemas.openxmlformats.org/drawingml/2006/main">
            <a:off x="8001000" y="2452688"/>
            <a:ext cx="762000" cy="0"/>
          </a:xfrm>
          <a:prstGeom xmlns:a="http://schemas.openxmlformats.org/drawingml/2006/main" prst="straightConnector1">
            <a:avLst/>
          </a:prstGeom>
          <a:ln xmlns:a="http://schemas.openxmlformats.org/drawingml/2006/main" w="17145">
            <a:solidFill>
              <a:srgbClr val="111111"/>
            </a:solidFill>
            <a:tailEnd type="triangle" w="sm" len="sm"/>
          </a:ln>
        </p:spPr>
      </p:cxnSp>
      <p:cxnSp>
        <p:nvCxnSpPr>
          <p:cNvPr id="16" name="">
            <a:extLst xmlns:a="http://schemas.openxmlformats.org/drawingml/2006/main">
              <a:ext uri="{FF2B5EF4-FFF2-40B4-BE49-F238E27FC236}">
                <a16:creationId xmlns:a16="http://schemas.microsoft.com/office/drawing/2014/main" id="{32C89F22-180E-4E7A-86DC-AC89A3EB6B9F}"/>
              </a:ext>
            </a:extLst>
          </p:cNvPr>
          <p:cNvCxnSpPr>
            <a:stCxn xmlns:a="http://schemas.openxmlformats.org/drawingml/2006/main" id="5" idx="3"/>
            <a:endCxn xmlns:a="http://schemas.openxmlformats.org/drawingml/2006/main" id="7" idx="1"/>
          </p:cNvCxnSpPr>
          <p:nvPr/>
        </p:nvCxnSpPr>
        <p:spPr>
          <a:xfrm xmlns:a="http://schemas.openxmlformats.org/drawingml/2006/main">
            <a:off x="5810250" y="2452688"/>
            <a:ext cx="571500" cy="0"/>
          </a:xfrm>
          <a:prstGeom xmlns:a="http://schemas.openxmlformats.org/drawingml/2006/main" prst="straightConnector1">
            <a:avLst/>
          </a:prstGeom>
          <a:ln xmlns:a="http://schemas.openxmlformats.org/drawingml/2006/main" w="17145">
            <a:solidFill>
              <a:srgbClr val="111111"/>
            </a:solidFill>
            <a:tailEnd type="triangle" w="sm" len="sm"/>
          </a:ln>
        </p:spPr>
      </p:cxnSp>
      <p:cxnSp>
        <p:nvCxnSpPr>
          <p:cNvPr id="15" name="">
            <a:extLst xmlns:a="http://schemas.openxmlformats.org/drawingml/2006/main">
              <a:ext uri="{FF2B5EF4-FFF2-40B4-BE49-F238E27FC236}">
                <a16:creationId xmlns:a16="http://schemas.microsoft.com/office/drawing/2014/main" id="{F9D4B11B-D2D1-4BE9-B94D-757146A9999C}"/>
              </a:ext>
            </a:extLst>
          </p:cNvPr>
          <p:cNvCxnSpPr>
            <a:stCxn xmlns:a="http://schemas.openxmlformats.org/drawingml/2006/main" id="3" idx="3"/>
            <a:endCxn xmlns:a="http://schemas.openxmlformats.org/drawingml/2006/main" id="5" idx="1"/>
          </p:cNvCxnSpPr>
          <p:nvPr/>
        </p:nvCxnSpPr>
        <p:spPr>
          <a:xfrm xmlns:a="http://schemas.openxmlformats.org/drawingml/2006/main">
            <a:off x="2857500" y="2452688"/>
            <a:ext cx="476250" cy="0"/>
          </a:xfrm>
          <a:prstGeom xmlns:a="http://schemas.openxmlformats.org/drawingml/2006/main" prst="straightConnector1">
            <a:avLst/>
          </a:prstGeom>
          <a:ln xmlns:a="http://schemas.openxmlformats.org/drawingml/2006/main" w="17145">
            <a:solidFill>
              <a:srgbClr val="111111"/>
            </a:solidFill>
            <a:tailEnd type="triangle" w="sm" len="sm"/>
          </a:ln>
        </p:spPr>
      </p:cxnSp>
      <p:sp>
        <p:nvSpPr>
          <p:cNvPr id="27" name="">
            <a:extLst xmlns:a="http://schemas.openxmlformats.org/drawingml/2006/main">
              <a:ext uri="{FF2B5EF4-FFF2-40B4-BE49-F238E27FC236}">
                <a16:creationId xmlns:a16="http://schemas.microsoft.com/office/drawing/2014/main" id="{7BCD058D-FDF1-4035-AA07-FA544CF9BF73}"/>
              </a:ext>
            </a:extLst>
          </p:cNvPr>
          <p:cNvSpPr>
            <a:spLocks xmlns:a="http://schemas.openxmlformats.org/drawingml/2006/main" noGrp="1"/>
          </p:cNvSpPr>
          <p:nvPr/>
        </p:nvSpPr>
        <p:spPr>
          <a:xfrm xmlns:a="http://schemas.openxmlformats.org/drawingml/2006/main">
            <a:off x="762000" y="619125"/>
            <a:ext cx="10191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11111"/>
                </a:solidFill>
                <a:latin typeface="Arial"/>
                <a:ea typeface="Arial"/>
                <a:cs typeface="Arial"/>
              </a:defRPr>
            </a:defPPr>
            <a:lvl1pPr algn="l">
              <a:defRPr sz="3150" b="1">
                <a:solidFill>
                  <a:srgbClr val="111111"/>
                </a:solidFill>
                <a:latin typeface="Arial"/>
                <a:ea typeface="Arial"/>
                <a:cs typeface="Arial"/>
              </a:defRPr>
            </a:lvl1pPr>
            <a:lvl2pPr algn="l">
              <a:defRPr sz="3150" b="1">
                <a:solidFill>
                  <a:srgbClr val="111111"/>
                </a:solidFill>
                <a:latin typeface="Arial"/>
                <a:ea typeface="Arial"/>
                <a:cs typeface="Arial"/>
              </a:defRPr>
            </a:lvl2pPr>
            <a:lvl3pPr algn="l">
              <a:defRPr sz="3150" b="1">
                <a:solidFill>
                  <a:srgbClr val="111111"/>
                </a:solidFill>
                <a:latin typeface="Arial"/>
                <a:ea typeface="Arial"/>
                <a:cs typeface="Arial"/>
              </a:defRPr>
            </a:lvl3pPr>
            <a:lvl4pPr algn="l">
              <a:defRPr sz="3150" b="1">
                <a:solidFill>
                  <a:srgbClr val="111111"/>
                </a:solidFill>
                <a:latin typeface="Arial"/>
                <a:ea typeface="Arial"/>
                <a:cs typeface="Arial"/>
              </a:defRPr>
            </a:lvl4pPr>
            <a:lvl5pPr algn="l">
              <a:defRPr sz="3150" b="1">
                <a:solidFill>
                  <a:srgbClr val="111111"/>
                </a:solidFill>
                <a:latin typeface="Arial"/>
                <a:ea typeface="Arial"/>
                <a:cs typeface="Arial"/>
              </a:defRPr>
            </a:lvl5pPr>
            <a:lvl6pPr algn="l">
              <a:defRPr sz="3150" b="1">
                <a:solidFill>
                  <a:srgbClr val="111111"/>
                </a:solidFill>
                <a:latin typeface="Arial"/>
                <a:ea typeface="Arial"/>
                <a:cs typeface="Arial"/>
              </a:defRPr>
            </a:lvl6pPr>
            <a:lvl7pPr algn="l">
              <a:defRPr sz="3150" b="1">
                <a:solidFill>
                  <a:srgbClr val="111111"/>
                </a:solidFill>
                <a:latin typeface="Arial"/>
                <a:ea typeface="Arial"/>
                <a:cs typeface="Arial"/>
              </a:defRPr>
            </a:lvl7pPr>
            <a:lvl8pPr algn="l">
              <a:defRPr sz="3150" b="1">
                <a:solidFill>
                  <a:srgbClr val="111111"/>
                </a:solidFill>
                <a:latin typeface="Arial"/>
                <a:ea typeface="Arial"/>
                <a:cs typeface="Arial"/>
              </a:defRPr>
            </a:lvl8pPr>
            <a:lvl9pPr algn="l">
              <a:defRPr sz="3150" b="1">
                <a:solidFill>
                  <a:srgbClr val="111111"/>
                </a:solidFill>
                <a:latin typeface="Arial"/>
                <a:ea typeface="Arial"/>
                <a:cs typeface="Arial"/>
              </a:defRPr>
            </a:lvl9pPr>
          </a:lstStyle>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A bounded self-correction loop</a:t>
            </a:r>
          </a:p>
        </p:txBody>
      </p:sp>
      <p:sp>
        <p:nvSpPr>
          <p:cNvPr id="2" name="">
            <a:extLst xmlns:a="http://schemas.openxmlformats.org/drawingml/2006/main">
              <a:ext uri="{FF2B5EF4-FFF2-40B4-BE49-F238E27FC236}">
                <a16:creationId xmlns:a16="http://schemas.microsoft.com/office/drawing/2014/main" id="{145AC8C7-3BB8-4EF2-B715-B371EE5D8D35}"/>
              </a:ext>
            </a:extLst>
          </p:cNvPr>
          <p:cNvSpPr>
            <a:spLocks xmlns:a="http://schemas.openxmlformats.org/drawingml/2006/main" noGrp="1"/>
          </p:cNvSpPr>
          <p:nvPr/>
        </p:nvSpPr>
        <p:spPr>
          <a:xfrm xmlns:a="http://schemas.openxmlformats.org/drawingml/2006/main">
            <a:off x="11049000" y="64770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0">
                <a:solidFill>
                  <a:srgbClr val="777777"/>
                </a:solidFill>
                <a:latin typeface="Arial"/>
                <a:ea typeface="Arial"/>
                <a:cs typeface="Arial"/>
              </a:defRPr>
            </a:defPPr>
            <a:lvl1pPr algn="r">
              <a:defRPr sz="1125" b="0">
                <a:solidFill>
                  <a:srgbClr val="777777"/>
                </a:solidFill>
                <a:latin typeface="Arial"/>
                <a:ea typeface="Arial"/>
                <a:cs typeface="Arial"/>
              </a:defRPr>
            </a:lvl1pPr>
            <a:lvl2pPr algn="r">
              <a:defRPr sz="1125" b="0">
                <a:solidFill>
                  <a:srgbClr val="777777"/>
                </a:solidFill>
                <a:latin typeface="Arial"/>
                <a:ea typeface="Arial"/>
                <a:cs typeface="Arial"/>
              </a:defRPr>
            </a:lvl2pPr>
            <a:lvl3pPr algn="r">
              <a:defRPr sz="1125" b="0">
                <a:solidFill>
                  <a:srgbClr val="777777"/>
                </a:solidFill>
                <a:latin typeface="Arial"/>
                <a:ea typeface="Arial"/>
                <a:cs typeface="Arial"/>
              </a:defRPr>
            </a:lvl3pPr>
            <a:lvl4pPr algn="r">
              <a:defRPr sz="1125" b="0">
                <a:solidFill>
                  <a:srgbClr val="777777"/>
                </a:solidFill>
                <a:latin typeface="Arial"/>
                <a:ea typeface="Arial"/>
                <a:cs typeface="Arial"/>
              </a:defRPr>
            </a:lvl4pPr>
            <a:lvl5pPr algn="r">
              <a:defRPr sz="1125" b="0">
                <a:solidFill>
                  <a:srgbClr val="777777"/>
                </a:solidFill>
                <a:latin typeface="Arial"/>
                <a:ea typeface="Arial"/>
                <a:cs typeface="Arial"/>
              </a:defRPr>
            </a:lvl5pPr>
            <a:lvl6pPr algn="r">
              <a:defRPr sz="1125" b="0">
                <a:solidFill>
                  <a:srgbClr val="777777"/>
                </a:solidFill>
                <a:latin typeface="Arial"/>
                <a:ea typeface="Arial"/>
                <a:cs typeface="Arial"/>
              </a:defRPr>
            </a:lvl6pPr>
            <a:lvl7pPr algn="r">
              <a:defRPr sz="1125" b="0">
                <a:solidFill>
                  <a:srgbClr val="777777"/>
                </a:solidFill>
                <a:latin typeface="Arial"/>
                <a:ea typeface="Arial"/>
                <a:cs typeface="Arial"/>
              </a:defRPr>
            </a:lvl7pPr>
            <a:lvl8pPr algn="r">
              <a:defRPr sz="1125" b="0">
                <a:solidFill>
                  <a:srgbClr val="777777"/>
                </a:solidFill>
                <a:latin typeface="Arial"/>
                <a:ea typeface="Arial"/>
                <a:cs typeface="Arial"/>
              </a:defRPr>
            </a:lvl8pPr>
            <a:lvl9pPr algn="r">
              <a:defRPr sz="1125" b="0">
                <a:solidFill>
                  <a:srgbClr val="777777"/>
                </a:solidFill>
                <a:latin typeface="Arial"/>
                <a:ea typeface="Arial"/>
                <a:cs typeface="Arial"/>
              </a:defRPr>
            </a:lvl9pPr>
          </a:lstStyle>
          <a:p xmlns:a="http://schemas.openxmlformats.org/drawingml/2006/main">
            <a:pPr algn="r">
              <a:defRPr sz="1125" b="0">
                <a:solidFill>
                  <a:srgbClr val="777777"/>
                </a:solidFill>
                <a:latin typeface="Arial"/>
                <a:ea typeface="Arial"/>
                <a:cs typeface="Arial"/>
              </a:defRPr>
            </a:pPr>
            <a:r>
              <a:rPr sz="1125" b="0">
                <a:solidFill>
                  <a:srgbClr val="777777"/>
                </a:solidFill>
                <a:latin typeface="Arial"/>
                <a:ea typeface="Arial"/>
                <a:cs typeface="Arial"/>
              </a:rPr>
              <a:t>25</a:t>
            </a:r>
          </a:p>
        </p:txBody>
      </p:sp>
      <p:sp>
        <p:nvSpPr>
          <p:cNvPr id="3" name="">
            <a:extLst xmlns:a="http://schemas.openxmlformats.org/drawingml/2006/main">
              <a:ext uri="{FF2B5EF4-FFF2-40B4-BE49-F238E27FC236}">
                <a16:creationId xmlns:a16="http://schemas.microsoft.com/office/drawing/2014/main" id="{EFD7F7A0-5A6F-43C8-8CF4-12E4F17B063D}"/>
              </a:ext>
            </a:extLst>
          </p:cNvPr>
          <p:cNvSpPr>
            <a:spLocks xmlns:a="http://schemas.openxmlformats.org/drawingml/2006/main" noGrp="1"/>
          </p:cNvSpPr>
          <p:nvPr/>
        </p:nvSpPr>
        <p:spPr>
          <a:xfrm xmlns:a="http://schemas.openxmlformats.org/drawingml/2006/main">
            <a:off x="762000" y="2057400"/>
            <a:ext cx="2095500" cy="790575"/>
          </a:xfrm>
          <a:prstGeom xmlns:a="http://schemas.openxmlformats.org/drawingml/2006/main" prst="rect">
            <a:avLst/>
          </a:prstGeom>
          <a:solidFill xmlns:a="http://schemas.openxmlformats.org/drawingml/2006/main">
            <a:srgbClr val="FFFFFF"/>
          </a:solidFill>
          <a:ln xmlns:a="http://schemas.openxmlformats.org/drawingml/2006/main" w="11430">
            <a:solidFill>
              <a:srgbClr val="111111"/>
            </a:solidFill>
            <a:prstDash val="solid"/>
          </a:ln>
        </p:spPr>
      </p:sp>
      <p:sp>
        <p:nvSpPr>
          <p:cNvPr id="4" name="">
            <a:extLst xmlns:a="http://schemas.openxmlformats.org/drawingml/2006/main">
              <a:ext uri="{FF2B5EF4-FFF2-40B4-BE49-F238E27FC236}">
                <a16:creationId xmlns:a16="http://schemas.microsoft.com/office/drawing/2014/main" id="{3A1CAB79-721B-4DE6-9027-DCDA8BC20EDE}"/>
              </a:ext>
            </a:extLst>
          </p:cNvPr>
          <p:cNvSpPr>
            <a:spLocks xmlns:a="http://schemas.openxmlformats.org/drawingml/2006/main" noGrp="1"/>
          </p:cNvSpPr>
          <p:nvPr/>
        </p:nvSpPr>
        <p:spPr>
          <a:xfrm xmlns:a="http://schemas.openxmlformats.org/drawingml/2006/main">
            <a:off x="914400" y="2228850"/>
            <a:ext cx="17907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111111"/>
                </a:solidFill>
                <a:latin typeface="Arial"/>
                <a:ea typeface="Arial"/>
                <a:cs typeface="Arial"/>
              </a:defRPr>
            </a:defPPr>
            <a:lvl1pPr algn="l">
              <a:defRPr sz="1800" b="1">
                <a:solidFill>
                  <a:srgbClr val="111111"/>
                </a:solidFill>
                <a:latin typeface="Arial"/>
                <a:ea typeface="Arial"/>
                <a:cs typeface="Arial"/>
              </a:defRPr>
            </a:lvl1pPr>
            <a:lvl2pPr algn="l">
              <a:defRPr sz="1800" b="1">
                <a:solidFill>
                  <a:srgbClr val="111111"/>
                </a:solidFill>
                <a:latin typeface="Arial"/>
                <a:ea typeface="Arial"/>
                <a:cs typeface="Arial"/>
              </a:defRPr>
            </a:lvl2pPr>
            <a:lvl3pPr algn="l">
              <a:defRPr sz="1800" b="1">
                <a:solidFill>
                  <a:srgbClr val="111111"/>
                </a:solidFill>
                <a:latin typeface="Arial"/>
                <a:ea typeface="Arial"/>
                <a:cs typeface="Arial"/>
              </a:defRPr>
            </a:lvl3pPr>
            <a:lvl4pPr algn="l">
              <a:defRPr sz="1800" b="1">
                <a:solidFill>
                  <a:srgbClr val="111111"/>
                </a:solidFill>
                <a:latin typeface="Arial"/>
                <a:ea typeface="Arial"/>
                <a:cs typeface="Arial"/>
              </a:defRPr>
            </a:lvl4pPr>
            <a:lvl5pPr algn="l">
              <a:defRPr sz="1800" b="1">
                <a:solidFill>
                  <a:srgbClr val="111111"/>
                </a:solidFill>
                <a:latin typeface="Arial"/>
                <a:ea typeface="Arial"/>
                <a:cs typeface="Arial"/>
              </a:defRPr>
            </a:lvl5pPr>
            <a:lvl6pPr algn="l">
              <a:defRPr sz="1800" b="1">
                <a:solidFill>
                  <a:srgbClr val="111111"/>
                </a:solidFill>
                <a:latin typeface="Arial"/>
                <a:ea typeface="Arial"/>
                <a:cs typeface="Arial"/>
              </a:defRPr>
            </a:lvl6pPr>
            <a:lvl7pPr algn="l">
              <a:defRPr sz="1800" b="1">
                <a:solidFill>
                  <a:srgbClr val="111111"/>
                </a:solidFill>
                <a:latin typeface="Arial"/>
                <a:ea typeface="Arial"/>
                <a:cs typeface="Arial"/>
              </a:defRPr>
            </a:lvl7pPr>
            <a:lvl8pPr algn="l">
              <a:defRPr sz="1800" b="1">
                <a:solidFill>
                  <a:srgbClr val="111111"/>
                </a:solidFill>
                <a:latin typeface="Arial"/>
                <a:ea typeface="Arial"/>
                <a:cs typeface="Arial"/>
              </a:defRPr>
            </a:lvl8pPr>
            <a:lvl9pPr algn="l">
              <a:defRPr sz="1800" b="1">
                <a:solidFill>
                  <a:srgbClr val="111111"/>
                </a:solidFill>
                <a:latin typeface="Arial"/>
                <a:ea typeface="Arial"/>
                <a:cs typeface="Arial"/>
              </a:defRPr>
            </a:lvl9pPr>
          </a:lstStyle>
          <a:p xmlns:a="http://schemas.openxmlformats.org/drawingml/2006/main">
            <a:pPr algn="l">
              <a:defRPr sz="1800" b="1">
                <a:solidFill>
                  <a:srgbClr val="111111"/>
                </a:solidFill>
                <a:latin typeface="Arial"/>
                <a:ea typeface="Arial"/>
                <a:cs typeface="Arial"/>
              </a:defRPr>
            </a:pPr>
            <a:r>
              <a:rPr sz="1800" b="1">
                <a:solidFill>
                  <a:srgbClr val="111111"/>
                </a:solidFill>
                <a:latin typeface="Arial"/>
                <a:ea typeface="Arial"/>
                <a:cs typeface="Arial"/>
              </a:rPr>
              <a:t>Student plan</a:t>
            </a:r>
          </a:p>
        </p:txBody>
      </p:sp>
      <p:sp>
        <p:nvSpPr>
          <p:cNvPr id="5" name="">
            <a:extLst xmlns:a="http://schemas.openxmlformats.org/drawingml/2006/main">
              <a:ext uri="{FF2B5EF4-FFF2-40B4-BE49-F238E27FC236}">
                <a16:creationId xmlns:a16="http://schemas.microsoft.com/office/drawing/2014/main" id="{ACE0612D-A7CE-41E5-BB05-DFD38C132AD2}"/>
              </a:ext>
            </a:extLst>
          </p:cNvPr>
          <p:cNvSpPr>
            <a:spLocks xmlns:a="http://schemas.openxmlformats.org/drawingml/2006/main" noGrp="1"/>
          </p:cNvSpPr>
          <p:nvPr/>
        </p:nvSpPr>
        <p:spPr>
          <a:xfrm xmlns:a="http://schemas.openxmlformats.org/drawingml/2006/main">
            <a:off x="3333750" y="2057400"/>
            <a:ext cx="2476500" cy="790575"/>
          </a:xfrm>
          <a:prstGeom xmlns:a="http://schemas.openxmlformats.org/drawingml/2006/main" prst="rect">
            <a:avLst/>
          </a:prstGeom>
          <a:solidFill xmlns:a="http://schemas.openxmlformats.org/drawingml/2006/main">
            <a:srgbClr val="FFFFFF"/>
          </a:solidFill>
          <a:ln xmlns:a="http://schemas.openxmlformats.org/drawingml/2006/main" w="11430">
            <a:solidFill>
              <a:srgbClr val="111111"/>
            </a:solidFill>
            <a:prstDash val="solid"/>
          </a:ln>
        </p:spPr>
      </p:sp>
      <p:sp>
        <p:nvSpPr>
          <p:cNvPr id="6" name="">
            <a:extLst xmlns:a="http://schemas.openxmlformats.org/drawingml/2006/main">
              <a:ext uri="{FF2B5EF4-FFF2-40B4-BE49-F238E27FC236}">
                <a16:creationId xmlns:a16="http://schemas.microsoft.com/office/drawing/2014/main" id="{B36464EF-97BE-47D2-A021-583C91C4FDEC}"/>
              </a:ext>
            </a:extLst>
          </p:cNvPr>
          <p:cNvSpPr>
            <a:spLocks xmlns:a="http://schemas.openxmlformats.org/drawingml/2006/main" noGrp="1"/>
          </p:cNvSpPr>
          <p:nvPr/>
        </p:nvSpPr>
        <p:spPr>
          <a:xfrm xmlns:a="http://schemas.openxmlformats.org/drawingml/2006/main">
            <a:off x="3486150" y="2228850"/>
            <a:ext cx="21717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111111"/>
                </a:solidFill>
                <a:latin typeface="Arial"/>
                <a:ea typeface="Arial"/>
                <a:cs typeface="Arial"/>
              </a:defRPr>
            </a:defPPr>
            <a:lvl1pPr algn="l">
              <a:defRPr sz="1800" b="1">
                <a:solidFill>
                  <a:srgbClr val="111111"/>
                </a:solidFill>
                <a:latin typeface="Arial"/>
                <a:ea typeface="Arial"/>
                <a:cs typeface="Arial"/>
              </a:defRPr>
            </a:lvl1pPr>
            <a:lvl2pPr algn="l">
              <a:defRPr sz="1800" b="1">
                <a:solidFill>
                  <a:srgbClr val="111111"/>
                </a:solidFill>
                <a:latin typeface="Arial"/>
                <a:ea typeface="Arial"/>
                <a:cs typeface="Arial"/>
              </a:defRPr>
            </a:lvl2pPr>
            <a:lvl3pPr algn="l">
              <a:defRPr sz="1800" b="1">
                <a:solidFill>
                  <a:srgbClr val="111111"/>
                </a:solidFill>
                <a:latin typeface="Arial"/>
                <a:ea typeface="Arial"/>
                <a:cs typeface="Arial"/>
              </a:defRPr>
            </a:lvl3pPr>
            <a:lvl4pPr algn="l">
              <a:defRPr sz="1800" b="1">
                <a:solidFill>
                  <a:srgbClr val="111111"/>
                </a:solidFill>
                <a:latin typeface="Arial"/>
                <a:ea typeface="Arial"/>
                <a:cs typeface="Arial"/>
              </a:defRPr>
            </a:lvl4pPr>
            <a:lvl5pPr algn="l">
              <a:defRPr sz="1800" b="1">
                <a:solidFill>
                  <a:srgbClr val="111111"/>
                </a:solidFill>
                <a:latin typeface="Arial"/>
                <a:ea typeface="Arial"/>
                <a:cs typeface="Arial"/>
              </a:defRPr>
            </a:lvl5pPr>
            <a:lvl6pPr algn="l">
              <a:defRPr sz="1800" b="1">
                <a:solidFill>
                  <a:srgbClr val="111111"/>
                </a:solidFill>
                <a:latin typeface="Arial"/>
                <a:ea typeface="Arial"/>
                <a:cs typeface="Arial"/>
              </a:defRPr>
            </a:lvl6pPr>
            <a:lvl7pPr algn="l">
              <a:defRPr sz="1800" b="1">
                <a:solidFill>
                  <a:srgbClr val="111111"/>
                </a:solidFill>
                <a:latin typeface="Arial"/>
                <a:ea typeface="Arial"/>
                <a:cs typeface="Arial"/>
              </a:defRPr>
            </a:lvl7pPr>
            <a:lvl8pPr algn="l">
              <a:defRPr sz="1800" b="1">
                <a:solidFill>
                  <a:srgbClr val="111111"/>
                </a:solidFill>
                <a:latin typeface="Arial"/>
                <a:ea typeface="Arial"/>
                <a:cs typeface="Arial"/>
              </a:defRPr>
            </a:lvl8pPr>
            <a:lvl9pPr algn="l">
              <a:defRPr sz="1800" b="1">
                <a:solidFill>
                  <a:srgbClr val="111111"/>
                </a:solidFill>
                <a:latin typeface="Arial"/>
                <a:ea typeface="Arial"/>
                <a:cs typeface="Arial"/>
              </a:defRPr>
            </a:lvl9pPr>
          </a:lstStyle>
          <a:p xmlns:a="http://schemas.openxmlformats.org/drawingml/2006/main">
            <a:pPr algn="l">
              <a:defRPr sz="1800" b="1">
                <a:solidFill>
                  <a:srgbClr val="111111"/>
                </a:solidFill>
                <a:latin typeface="Arial"/>
                <a:ea typeface="Arial"/>
                <a:cs typeface="Arial"/>
              </a:defRPr>
            </a:pPr>
            <a:r>
              <a:rPr sz="1800" b="1">
                <a:solidFill>
                  <a:srgbClr val="111111"/>
                </a:solidFill>
                <a:latin typeface="Arial"/>
                <a:ea typeface="Arial"/>
                <a:cs typeface="Arial"/>
              </a:rPr>
              <a:t>Review 4 criteria</a:t>
            </a:r>
          </a:p>
        </p:txBody>
      </p:sp>
      <p:sp>
        <p:nvSpPr>
          <p:cNvPr id="7" name="">
            <a:extLst xmlns:a="http://schemas.openxmlformats.org/drawingml/2006/main">
              <a:ext uri="{FF2B5EF4-FFF2-40B4-BE49-F238E27FC236}">
                <a16:creationId xmlns:a16="http://schemas.microsoft.com/office/drawing/2014/main" id="{70ED4AE0-6881-41A8-AC8B-C225E2A64D99}"/>
              </a:ext>
            </a:extLst>
          </p:cNvPr>
          <p:cNvSpPr>
            <a:spLocks xmlns:a="http://schemas.openxmlformats.org/drawingml/2006/main" noGrp="1"/>
          </p:cNvSpPr>
          <p:nvPr/>
        </p:nvSpPr>
        <p:spPr>
          <a:xfrm xmlns:a="http://schemas.openxmlformats.org/drawingml/2006/main">
            <a:off x="6381750" y="2057400"/>
            <a:ext cx="1619250" cy="790575"/>
          </a:xfrm>
          <a:prstGeom xmlns:a="http://schemas.openxmlformats.org/drawingml/2006/main" prst="rect">
            <a:avLst/>
          </a:prstGeom>
          <a:solidFill xmlns:a="http://schemas.openxmlformats.org/drawingml/2006/main">
            <a:srgbClr val="FFFFFF"/>
          </a:solidFill>
          <a:ln xmlns:a="http://schemas.openxmlformats.org/drawingml/2006/main" w="11430">
            <a:solidFill>
              <a:srgbClr val="111111"/>
            </a:solidFill>
            <a:prstDash val="solid"/>
          </a:ln>
        </p:spPr>
      </p:sp>
      <p:sp>
        <p:nvSpPr>
          <p:cNvPr id="8" name="">
            <a:extLst xmlns:a="http://schemas.openxmlformats.org/drawingml/2006/main">
              <a:ext uri="{FF2B5EF4-FFF2-40B4-BE49-F238E27FC236}">
                <a16:creationId xmlns:a16="http://schemas.microsoft.com/office/drawing/2014/main" id="{362EA66E-FE51-4367-A7F0-D00FDDDE2AAE}"/>
              </a:ext>
            </a:extLst>
          </p:cNvPr>
          <p:cNvSpPr>
            <a:spLocks xmlns:a="http://schemas.openxmlformats.org/drawingml/2006/main" noGrp="1"/>
          </p:cNvSpPr>
          <p:nvPr/>
        </p:nvSpPr>
        <p:spPr>
          <a:xfrm xmlns:a="http://schemas.openxmlformats.org/drawingml/2006/main">
            <a:off x="6534150" y="2228850"/>
            <a:ext cx="13144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111111"/>
                </a:solidFill>
                <a:latin typeface="Arial"/>
                <a:ea typeface="Arial"/>
                <a:cs typeface="Arial"/>
              </a:defRPr>
            </a:defPPr>
            <a:lvl1pPr algn="l">
              <a:defRPr sz="1800" b="1">
                <a:solidFill>
                  <a:srgbClr val="111111"/>
                </a:solidFill>
                <a:latin typeface="Arial"/>
                <a:ea typeface="Arial"/>
                <a:cs typeface="Arial"/>
              </a:defRPr>
            </a:lvl1pPr>
            <a:lvl2pPr algn="l">
              <a:defRPr sz="1800" b="1">
                <a:solidFill>
                  <a:srgbClr val="111111"/>
                </a:solidFill>
                <a:latin typeface="Arial"/>
                <a:ea typeface="Arial"/>
                <a:cs typeface="Arial"/>
              </a:defRPr>
            </a:lvl2pPr>
            <a:lvl3pPr algn="l">
              <a:defRPr sz="1800" b="1">
                <a:solidFill>
                  <a:srgbClr val="111111"/>
                </a:solidFill>
                <a:latin typeface="Arial"/>
                <a:ea typeface="Arial"/>
                <a:cs typeface="Arial"/>
              </a:defRPr>
            </a:lvl3pPr>
            <a:lvl4pPr algn="l">
              <a:defRPr sz="1800" b="1">
                <a:solidFill>
                  <a:srgbClr val="111111"/>
                </a:solidFill>
                <a:latin typeface="Arial"/>
                <a:ea typeface="Arial"/>
                <a:cs typeface="Arial"/>
              </a:defRPr>
            </a:lvl4pPr>
            <a:lvl5pPr algn="l">
              <a:defRPr sz="1800" b="1">
                <a:solidFill>
                  <a:srgbClr val="111111"/>
                </a:solidFill>
                <a:latin typeface="Arial"/>
                <a:ea typeface="Arial"/>
                <a:cs typeface="Arial"/>
              </a:defRPr>
            </a:lvl5pPr>
            <a:lvl6pPr algn="l">
              <a:defRPr sz="1800" b="1">
                <a:solidFill>
                  <a:srgbClr val="111111"/>
                </a:solidFill>
                <a:latin typeface="Arial"/>
                <a:ea typeface="Arial"/>
                <a:cs typeface="Arial"/>
              </a:defRPr>
            </a:lvl6pPr>
            <a:lvl7pPr algn="l">
              <a:defRPr sz="1800" b="1">
                <a:solidFill>
                  <a:srgbClr val="111111"/>
                </a:solidFill>
                <a:latin typeface="Arial"/>
                <a:ea typeface="Arial"/>
                <a:cs typeface="Arial"/>
              </a:defRPr>
            </a:lvl7pPr>
            <a:lvl8pPr algn="l">
              <a:defRPr sz="1800" b="1">
                <a:solidFill>
                  <a:srgbClr val="111111"/>
                </a:solidFill>
                <a:latin typeface="Arial"/>
                <a:ea typeface="Arial"/>
                <a:cs typeface="Arial"/>
              </a:defRPr>
            </a:lvl8pPr>
            <a:lvl9pPr algn="l">
              <a:defRPr sz="1800" b="1">
                <a:solidFill>
                  <a:srgbClr val="111111"/>
                </a:solidFill>
                <a:latin typeface="Arial"/>
                <a:ea typeface="Arial"/>
                <a:cs typeface="Arial"/>
              </a:defRPr>
            </a:lvl9pPr>
          </a:lstStyle>
          <a:p xmlns:a="http://schemas.openxmlformats.org/drawingml/2006/main">
            <a:pPr algn="l">
              <a:defRPr sz="1800" b="1">
                <a:solidFill>
                  <a:srgbClr val="111111"/>
                </a:solidFill>
                <a:latin typeface="Arial"/>
                <a:ea typeface="Arial"/>
                <a:cs typeface="Arial"/>
              </a:defRPr>
            </a:pPr>
            <a:r>
              <a:rPr sz="1800" b="1">
                <a:solidFill>
                  <a:srgbClr val="111111"/>
                </a:solidFill>
                <a:latin typeface="Arial"/>
                <a:ea typeface="Arial"/>
                <a:cs typeface="Arial"/>
              </a:rPr>
              <a:t>PASS?</a:t>
            </a:r>
          </a:p>
        </p:txBody>
      </p:sp>
      <p:sp>
        <p:nvSpPr>
          <p:cNvPr id="9" name="">
            <a:extLst xmlns:a="http://schemas.openxmlformats.org/drawingml/2006/main">
              <a:ext uri="{FF2B5EF4-FFF2-40B4-BE49-F238E27FC236}">
                <a16:creationId xmlns:a16="http://schemas.microsoft.com/office/drawing/2014/main" id="{EEC3693E-42DC-41E2-A9FB-D215E136C7D4}"/>
              </a:ext>
            </a:extLst>
          </p:cNvPr>
          <p:cNvSpPr>
            <a:spLocks xmlns:a="http://schemas.openxmlformats.org/drawingml/2006/main" noGrp="1"/>
          </p:cNvSpPr>
          <p:nvPr/>
        </p:nvSpPr>
        <p:spPr>
          <a:xfrm xmlns:a="http://schemas.openxmlformats.org/drawingml/2006/main">
            <a:off x="8763000" y="2057400"/>
            <a:ext cx="2667000" cy="790575"/>
          </a:xfrm>
          <a:prstGeom xmlns:a="http://schemas.openxmlformats.org/drawingml/2006/main" prst="rect">
            <a:avLst/>
          </a:prstGeom>
          <a:solidFill xmlns:a="http://schemas.openxmlformats.org/drawingml/2006/main">
            <a:srgbClr val="FFFFFF"/>
          </a:solidFill>
          <a:ln xmlns:a="http://schemas.openxmlformats.org/drawingml/2006/main" w="11430">
            <a:solidFill>
              <a:srgbClr val="111111"/>
            </a:solidFill>
            <a:prstDash val="solid"/>
          </a:ln>
        </p:spPr>
      </p:sp>
      <p:sp>
        <p:nvSpPr>
          <p:cNvPr id="10" name="">
            <a:extLst xmlns:a="http://schemas.openxmlformats.org/drawingml/2006/main">
              <a:ext uri="{FF2B5EF4-FFF2-40B4-BE49-F238E27FC236}">
                <a16:creationId xmlns:a16="http://schemas.microsoft.com/office/drawing/2014/main" id="{7EE93455-D37A-4BB6-8DB0-0E31C229C359}"/>
              </a:ext>
            </a:extLst>
          </p:cNvPr>
          <p:cNvSpPr>
            <a:spLocks xmlns:a="http://schemas.openxmlformats.org/drawingml/2006/main" noGrp="1"/>
          </p:cNvSpPr>
          <p:nvPr/>
        </p:nvSpPr>
        <p:spPr>
          <a:xfrm xmlns:a="http://schemas.openxmlformats.org/drawingml/2006/main">
            <a:off x="8915400" y="2228850"/>
            <a:ext cx="23622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111111"/>
                </a:solidFill>
                <a:latin typeface="Arial"/>
                <a:ea typeface="Arial"/>
                <a:cs typeface="Arial"/>
              </a:defRPr>
            </a:defPPr>
            <a:lvl1pPr algn="l">
              <a:defRPr sz="1800" b="1">
                <a:solidFill>
                  <a:srgbClr val="111111"/>
                </a:solidFill>
                <a:latin typeface="Arial"/>
                <a:ea typeface="Arial"/>
                <a:cs typeface="Arial"/>
              </a:defRPr>
            </a:lvl1pPr>
            <a:lvl2pPr algn="l">
              <a:defRPr sz="1800" b="1">
                <a:solidFill>
                  <a:srgbClr val="111111"/>
                </a:solidFill>
                <a:latin typeface="Arial"/>
                <a:ea typeface="Arial"/>
                <a:cs typeface="Arial"/>
              </a:defRPr>
            </a:lvl2pPr>
            <a:lvl3pPr algn="l">
              <a:defRPr sz="1800" b="1">
                <a:solidFill>
                  <a:srgbClr val="111111"/>
                </a:solidFill>
                <a:latin typeface="Arial"/>
                <a:ea typeface="Arial"/>
                <a:cs typeface="Arial"/>
              </a:defRPr>
            </a:lvl3pPr>
            <a:lvl4pPr algn="l">
              <a:defRPr sz="1800" b="1">
                <a:solidFill>
                  <a:srgbClr val="111111"/>
                </a:solidFill>
                <a:latin typeface="Arial"/>
                <a:ea typeface="Arial"/>
                <a:cs typeface="Arial"/>
              </a:defRPr>
            </a:lvl4pPr>
            <a:lvl5pPr algn="l">
              <a:defRPr sz="1800" b="1">
                <a:solidFill>
                  <a:srgbClr val="111111"/>
                </a:solidFill>
                <a:latin typeface="Arial"/>
                <a:ea typeface="Arial"/>
                <a:cs typeface="Arial"/>
              </a:defRPr>
            </a:lvl5pPr>
            <a:lvl6pPr algn="l">
              <a:defRPr sz="1800" b="1">
                <a:solidFill>
                  <a:srgbClr val="111111"/>
                </a:solidFill>
                <a:latin typeface="Arial"/>
                <a:ea typeface="Arial"/>
                <a:cs typeface="Arial"/>
              </a:defRPr>
            </a:lvl6pPr>
            <a:lvl7pPr algn="l">
              <a:defRPr sz="1800" b="1">
                <a:solidFill>
                  <a:srgbClr val="111111"/>
                </a:solidFill>
                <a:latin typeface="Arial"/>
                <a:ea typeface="Arial"/>
                <a:cs typeface="Arial"/>
              </a:defRPr>
            </a:lvl7pPr>
            <a:lvl8pPr algn="l">
              <a:defRPr sz="1800" b="1">
                <a:solidFill>
                  <a:srgbClr val="111111"/>
                </a:solidFill>
                <a:latin typeface="Arial"/>
                <a:ea typeface="Arial"/>
                <a:cs typeface="Arial"/>
              </a:defRPr>
            </a:lvl8pPr>
            <a:lvl9pPr algn="l">
              <a:defRPr sz="1800" b="1">
                <a:solidFill>
                  <a:srgbClr val="111111"/>
                </a:solidFill>
                <a:latin typeface="Arial"/>
                <a:ea typeface="Arial"/>
                <a:cs typeface="Arial"/>
              </a:defRPr>
            </a:lvl9pPr>
          </a:lstStyle>
          <a:p xmlns:a="http://schemas.openxmlformats.org/drawingml/2006/main">
            <a:pPr algn="l">
              <a:defRPr sz="1800" b="1">
                <a:solidFill>
                  <a:srgbClr val="111111"/>
                </a:solidFill>
                <a:latin typeface="Arial"/>
                <a:ea typeface="Arial"/>
                <a:cs typeface="Arial"/>
              </a:defRPr>
            </a:pPr>
            <a:r>
              <a:rPr sz="1800" b="1">
                <a:solidFill>
                  <a:srgbClr val="111111"/>
                </a:solidFill>
                <a:latin typeface="Arial"/>
                <a:ea typeface="Arial"/>
                <a:cs typeface="Arial"/>
              </a:rPr>
              <a:t>Return original plan</a:t>
            </a:r>
          </a:p>
        </p:txBody>
      </p:sp>
      <p:sp>
        <p:nvSpPr>
          <p:cNvPr id="11" name="">
            <a:extLst xmlns:a="http://schemas.openxmlformats.org/drawingml/2006/main">
              <a:ext uri="{FF2B5EF4-FFF2-40B4-BE49-F238E27FC236}">
                <a16:creationId xmlns:a16="http://schemas.microsoft.com/office/drawing/2014/main" id="{139C5C25-2B41-420D-AF0C-C59A7CB0A4F0}"/>
              </a:ext>
            </a:extLst>
          </p:cNvPr>
          <p:cNvSpPr>
            <a:spLocks xmlns:a="http://schemas.openxmlformats.org/drawingml/2006/main" noGrp="1"/>
          </p:cNvSpPr>
          <p:nvPr/>
        </p:nvSpPr>
        <p:spPr>
          <a:xfrm xmlns:a="http://schemas.openxmlformats.org/drawingml/2006/main">
            <a:off x="5524500" y="4010025"/>
            <a:ext cx="2667000" cy="790575"/>
          </a:xfrm>
          <a:prstGeom xmlns:a="http://schemas.openxmlformats.org/drawingml/2006/main" prst="rect">
            <a:avLst/>
          </a:prstGeom>
          <a:solidFill xmlns:a="http://schemas.openxmlformats.org/drawingml/2006/main">
            <a:srgbClr val="FFFFFF"/>
          </a:solidFill>
          <a:ln xmlns:a="http://schemas.openxmlformats.org/drawingml/2006/main" w="11430">
            <a:solidFill>
              <a:srgbClr val="111111"/>
            </a:solidFill>
            <a:prstDash val="solid"/>
          </a:ln>
        </p:spPr>
      </p:sp>
      <p:sp>
        <p:nvSpPr>
          <p:cNvPr id="12" name="">
            <a:extLst xmlns:a="http://schemas.openxmlformats.org/drawingml/2006/main">
              <a:ext uri="{FF2B5EF4-FFF2-40B4-BE49-F238E27FC236}">
                <a16:creationId xmlns:a16="http://schemas.microsoft.com/office/drawing/2014/main" id="{EDC1268A-444A-4B61-936F-398E9E55E501}"/>
              </a:ext>
            </a:extLst>
          </p:cNvPr>
          <p:cNvSpPr>
            <a:spLocks xmlns:a="http://schemas.openxmlformats.org/drawingml/2006/main" noGrp="1"/>
          </p:cNvSpPr>
          <p:nvPr/>
        </p:nvSpPr>
        <p:spPr>
          <a:xfrm xmlns:a="http://schemas.openxmlformats.org/drawingml/2006/main">
            <a:off x="5676900" y="4181475"/>
            <a:ext cx="23622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111111"/>
                </a:solidFill>
                <a:latin typeface="Arial"/>
                <a:ea typeface="Arial"/>
                <a:cs typeface="Arial"/>
              </a:defRPr>
            </a:defPPr>
            <a:lvl1pPr algn="l">
              <a:defRPr sz="1800" b="1">
                <a:solidFill>
                  <a:srgbClr val="111111"/>
                </a:solidFill>
                <a:latin typeface="Arial"/>
                <a:ea typeface="Arial"/>
                <a:cs typeface="Arial"/>
              </a:defRPr>
            </a:lvl1pPr>
            <a:lvl2pPr algn="l">
              <a:defRPr sz="1800" b="1">
                <a:solidFill>
                  <a:srgbClr val="111111"/>
                </a:solidFill>
                <a:latin typeface="Arial"/>
                <a:ea typeface="Arial"/>
                <a:cs typeface="Arial"/>
              </a:defRPr>
            </a:lvl2pPr>
            <a:lvl3pPr algn="l">
              <a:defRPr sz="1800" b="1">
                <a:solidFill>
                  <a:srgbClr val="111111"/>
                </a:solidFill>
                <a:latin typeface="Arial"/>
                <a:ea typeface="Arial"/>
                <a:cs typeface="Arial"/>
              </a:defRPr>
            </a:lvl3pPr>
            <a:lvl4pPr algn="l">
              <a:defRPr sz="1800" b="1">
                <a:solidFill>
                  <a:srgbClr val="111111"/>
                </a:solidFill>
                <a:latin typeface="Arial"/>
                <a:ea typeface="Arial"/>
                <a:cs typeface="Arial"/>
              </a:defRPr>
            </a:lvl4pPr>
            <a:lvl5pPr algn="l">
              <a:defRPr sz="1800" b="1">
                <a:solidFill>
                  <a:srgbClr val="111111"/>
                </a:solidFill>
                <a:latin typeface="Arial"/>
                <a:ea typeface="Arial"/>
                <a:cs typeface="Arial"/>
              </a:defRPr>
            </a:lvl5pPr>
            <a:lvl6pPr algn="l">
              <a:defRPr sz="1800" b="1">
                <a:solidFill>
                  <a:srgbClr val="111111"/>
                </a:solidFill>
                <a:latin typeface="Arial"/>
                <a:ea typeface="Arial"/>
                <a:cs typeface="Arial"/>
              </a:defRPr>
            </a:lvl6pPr>
            <a:lvl7pPr algn="l">
              <a:defRPr sz="1800" b="1">
                <a:solidFill>
                  <a:srgbClr val="111111"/>
                </a:solidFill>
                <a:latin typeface="Arial"/>
                <a:ea typeface="Arial"/>
                <a:cs typeface="Arial"/>
              </a:defRPr>
            </a:lvl7pPr>
            <a:lvl8pPr algn="l">
              <a:defRPr sz="1800" b="1">
                <a:solidFill>
                  <a:srgbClr val="111111"/>
                </a:solidFill>
                <a:latin typeface="Arial"/>
                <a:ea typeface="Arial"/>
                <a:cs typeface="Arial"/>
              </a:defRPr>
            </a:lvl8pPr>
            <a:lvl9pPr algn="l">
              <a:defRPr sz="1800" b="1">
                <a:solidFill>
                  <a:srgbClr val="111111"/>
                </a:solidFill>
                <a:latin typeface="Arial"/>
                <a:ea typeface="Arial"/>
                <a:cs typeface="Arial"/>
              </a:defRPr>
            </a:lvl9pPr>
          </a:lstStyle>
          <a:p xmlns:a="http://schemas.openxmlformats.org/drawingml/2006/main">
            <a:pPr algn="l">
              <a:defRPr sz="1800" b="1">
                <a:solidFill>
                  <a:srgbClr val="111111"/>
                </a:solidFill>
                <a:latin typeface="Arial"/>
                <a:ea typeface="Arial"/>
                <a:cs typeface="Arial"/>
              </a:defRPr>
            </a:pPr>
            <a:r>
              <a:rPr sz="1800" b="1">
                <a:solidFill>
                  <a:srgbClr val="111111"/>
                </a:solidFill>
                <a:latin typeface="Arial"/>
                <a:ea typeface="Arial"/>
                <a:cs typeface="Arial"/>
              </a:rPr>
              <a:t>Agent: revise once</a:t>
            </a:r>
          </a:p>
        </p:txBody>
      </p:sp>
      <p:sp>
        <p:nvSpPr>
          <p:cNvPr id="13" name="">
            <a:extLst xmlns:a="http://schemas.openxmlformats.org/drawingml/2006/main">
              <a:ext uri="{FF2B5EF4-FFF2-40B4-BE49-F238E27FC236}">
                <a16:creationId xmlns:a16="http://schemas.microsoft.com/office/drawing/2014/main" id="{74AF74EF-2971-4DA6-9558-3614738FBCFF}"/>
              </a:ext>
            </a:extLst>
          </p:cNvPr>
          <p:cNvSpPr>
            <a:spLocks xmlns:a="http://schemas.openxmlformats.org/drawingml/2006/main" noGrp="1"/>
          </p:cNvSpPr>
          <p:nvPr/>
        </p:nvSpPr>
        <p:spPr>
          <a:xfrm xmlns:a="http://schemas.openxmlformats.org/drawingml/2006/main">
            <a:off x="8763000" y="4010025"/>
            <a:ext cx="2667000" cy="790575"/>
          </a:xfrm>
          <a:prstGeom xmlns:a="http://schemas.openxmlformats.org/drawingml/2006/main" prst="rect">
            <a:avLst/>
          </a:prstGeom>
          <a:solidFill xmlns:a="http://schemas.openxmlformats.org/drawingml/2006/main">
            <a:srgbClr val="FFFFFF"/>
          </a:solidFill>
          <a:ln xmlns:a="http://schemas.openxmlformats.org/drawingml/2006/main" w="11430">
            <a:solidFill>
              <a:srgbClr val="111111"/>
            </a:solidFill>
            <a:prstDash val="solid"/>
          </a:ln>
        </p:spPr>
      </p:sp>
      <p:sp>
        <p:nvSpPr>
          <p:cNvPr id="14" name="">
            <a:extLst xmlns:a="http://schemas.openxmlformats.org/drawingml/2006/main">
              <a:ext uri="{FF2B5EF4-FFF2-40B4-BE49-F238E27FC236}">
                <a16:creationId xmlns:a16="http://schemas.microsoft.com/office/drawing/2014/main" id="{490AA88A-8D76-47BC-8FAE-F8FCFA686862}"/>
              </a:ext>
            </a:extLst>
          </p:cNvPr>
          <p:cNvSpPr>
            <a:spLocks xmlns:a="http://schemas.openxmlformats.org/drawingml/2006/main" noGrp="1"/>
          </p:cNvSpPr>
          <p:nvPr/>
        </p:nvSpPr>
        <p:spPr>
          <a:xfrm xmlns:a="http://schemas.openxmlformats.org/drawingml/2006/main">
            <a:off x="8915400" y="4181475"/>
            <a:ext cx="23622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111111"/>
                </a:solidFill>
                <a:latin typeface="Arial"/>
                <a:ea typeface="Arial"/>
                <a:cs typeface="Arial"/>
              </a:defRPr>
            </a:defPPr>
            <a:lvl1pPr algn="l">
              <a:defRPr sz="1800" b="1">
                <a:solidFill>
                  <a:srgbClr val="111111"/>
                </a:solidFill>
                <a:latin typeface="Arial"/>
                <a:ea typeface="Arial"/>
                <a:cs typeface="Arial"/>
              </a:defRPr>
            </a:lvl1pPr>
            <a:lvl2pPr algn="l">
              <a:defRPr sz="1800" b="1">
                <a:solidFill>
                  <a:srgbClr val="111111"/>
                </a:solidFill>
                <a:latin typeface="Arial"/>
                <a:ea typeface="Arial"/>
                <a:cs typeface="Arial"/>
              </a:defRPr>
            </a:lvl2pPr>
            <a:lvl3pPr algn="l">
              <a:defRPr sz="1800" b="1">
                <a:solidFill>
                  <a:srgbClr val="111111"/>
                </a:solidFill>
                <a:latin typeface="Arial"/>
                <a:ea typeface="Arial"/>
                <a:cs typeface="Arial"/>
              </a:defRPr>
            </a:lvl3pPr>
            <a:lvl4pPr algn="l">
              <a:defRPr sz="1800" b="1">
                <a:solidFill>
                  <a:srgbClr val="111111"/>
                </a:solidFill>
                <a:latin typeface="Arial"/>
                <a:ea typeface="Arial"/>
                <a:cs typeface="Arial"/>
              </a:defRPr>
            </a:lvl4pPr>
            <a:lvl5pPr algn="l">
              <a:defRPr sz="1800" b="1">
                <a:solidFill>
                  <a:srgbClr val="111111"/>
                </a:solidFill>
                <a:latin typeface="Arial"/>
                <a:ea typeface="Arial"/>
                <a:cs typeface="Arial"/>
              </a:defRPr>
            </a:lvl5pPr>
            <a:lvl6pPr algn="l">
              <a:defRPr sz="1800" b="1">
                <a:solidFill>
                  <a:srgbClr val="111111"/>
                </a:solidFill>
                <a:latin typeface="Arial"/>
                <a:ea typeface="Arial"/>
                <a:cs typeface="Arial"/>
              </a:defRPr>
            </a:lvl6pPr>
            <a:lvl7pPr algn="l">
              <a:defRPr sz="1800" b="1">
                <a:solidFill>
                  <a:srgbClr val="111111"/>
                </a:solidFill>
                <a:latin typeface="Arial"/>
                <a:ea typeface="Arial"/>
                <a:cs typeface="Arial"/>
              </a:defRPr>
            </a:lvl7pPr>
            <a:lvl8pPr algn="l">
              <a:defRPr sz="1800" b="1">
                <a:solidFill>
                  <a:srgbClr val="111111"/>
                </a:solidFill>
                <a:latin typeface="Arial"/>
                <a:ea typeface="Arial"/>
                <a:cs typeface="Arial"/>
              </a:defRPr>
            </a:lvl8pPr>
            <a:lvl9pPr algn="l">
              <a:defRPr sz="1800" b="1">
                <a:solidFill>
                  <a:srgbClr val="111111"/>
                </a:solidFill>
                <a:latin typeface="Arial"/>
                <a:ea typeface="Arial"/>
                <a:cs typeface="Arial"/>
              </a:defRPr>
            </a:lvl9pPr>
          </a:lstStyle>
          <a:p xmlns:a="http://schemas.openxmlformats.org/drawingml/2006/main">
            <a:pPr algn="l">
              <a:defRPr sz="1800" b="1">
                <a:solidFill>
                  <a:srgbClr val="111111"/>
                </a:solidFill>
                <a:latin typeface="Arial"/>
                <a:ea typeface="Arial"/>
                <a:cs typeface="Arial"/>
              </a:defRPr>
            </a:pPr>
            <a:r>
              <a:rPr sz="1800" b="1">
                <a:solidFill>
                  <a:srgbClr val="111111"/>
                </a:solidFill>
                <a:latin typeface="Arial"/>
                <a:ea typeface="Arial"/>
                <a:cs typeface="Arial"/>
              </a:rPr>
              <a:t>Recheck advice</a:t>
            </a:r>
          </a:p>
        </p:txBody>
      </p:sp>
      <p:sp>
        <p:nvSpPr>
          <p:cNvPr id="20" name="">
            <a:extLst xmlns:a="http://schemas.openxmlformats.org/drawingml/2006/main">
              <a:ext uri="{FF2B5EF4-FFF2-40B4-BE49-F238E27FC236}">
                <a16:creationId xmlns:a16="http://schemas.microsoft.com/office/drawing/2014/main" id="{5943B1DA-AFCC-4F91-A38B-3500676D8FB3}"/>
              </a:ext>
            </a:extLst>
          </p:cNvPr>
          <p:cNvSpPr>
            <a:spLocks xmlns:a="http://schemas.openxmlformats.org/drawingml/2006/main" noGrp="1"/>
          </p:cNvSpPr>
          <p:nvPr/>
        </p:nvSpPr>
        <p:spPr>
          <a:xfrm xmlns:a="http://schemas.openxmlformats.org/drawingml/2006/main">
            <a:off x="8105775" y="2209800"/>
            <a:ext cx="666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1">
                <a:solidFill>
                  <a:srgbClr val="111111"/>
                </a:solidFill>
                <a:latin typeface="Arial"/>
                <a:ea typeface="Arial"/>
                <a:cs typeface="Arial"/>
              </a:defRPr>
            </a:defPPr>
            <a:lvl1pPr algn="l">
              <a:defRPr sz="1200" b="1">
                <a:solidFill>
                  <a:srgbClr val="111111"/>
                </a:solidFill>
                <a:latin typeface="Arial"/>
                <a:ea typeface="Arial"/>
                <a:cs typeface="Arial"/>
              </a:defRPr>
            </a:lvl1pPr>
            <a:lvl2pPr algn="l">
              <a:defRPr sz="1200" b="1">
                <a:solidFill>
                  <a:srgbClr val="111111"/>
                </a:solidFill>
                <a:latin typeface="Arial"/>
                <a:ea typeface="Arial"/>
                <a:cs typeface="Arial"/>
              </a:defRPr>
            </a:lvl2pPr>
            <a:lvl3pPr algn="l">
              <a:defRPr sz="1200" b="1">
                <a:solidFill>
                  <a:srgbClr val="111111"/>
                </a:solidFill>
                <a:latin typeface="Arial"/>
                <a:ea typeface="Arial"/>
                <a:cs typeface="Arial"/>
              </a:defRPr>
            </a:lvl3pPr>
            <a:lvl4pPr algn="l">
              <a:defRPr sz="1200" b="1">
                <a:solidFill>
                  <a:srgbClr val="111111"/>
                </a:solidFill>
                <a:latin typeface="Arial"/>
                <a:ea typeface="Arial"/>
                <a:cs typeface="Arial"/>
              </a:defRPr>
            </a:lvl4pPr>
            <a:lvl5pPr algn="l">
              <a:defRPr sz="1200" b="1">
                <a:solidFill>
                  <a:srgbClr val="111111"/>
                </a:solidFill>
                <a:latin typeface="Arial"/>
                <a:ea typeface="Arial"/>
                <a:cs typeface="Arial"/>
              </a:defRPr>
            </a:lvl5pPr>
            <a:lvl6pPr algn="l">
              <a:defRPr sz="1200" b="1">
                <a:solidFill>
                  <a:srgbClr val="111111"/>
                </a:solidFill>
                <a:latin typeface="Arial"/>
                <a:ea typeface="Arial"/>
                <a:cs typeface="Arial"/>
              </a:defRPr>
            </a:lvl6pPr>
            <a:lvl7pPr algn="l">
              <a:defRPr sz="1200" b="1">
                <a:solidFill>
                  <a:srgbClr val="111111"/>
                </a:solidFill>
                <a:latin typeface="Arial"/>
                <a:ea typeface="Arial"/>
                <a:cs typeface="Arial"/>
              </a:defRPr>
            </a:lvl7pPr>
            <a:lvl8pPr algn="l">
              <a:defRPr sz="1200" b="1">
                <a:solidFill>
                  <a:srgbClr val="111111"/>
                </a:solidFill>
                <a:latin typeface="Arial"/>
                <a:ea typeface="Arial"/>
                <a:cs typeface="Arial"/>
              </a:defRPr>
            </a:lvl8pPr>
            <a:lvl9pPr algn="l">
              <a:defRPr sz="1200" b="1">
                <a:solidFill>
                  <a:srgbClr val="111111"/>
                </a:solidFill>
                <a:latin typeface="Arial"/>
                <a:ea typeface="Arial"/>
                <a:cs typeface="Arial"/>
              </a:defRPr>
            </a:lvl9pPr>
          </a:lstStyle>
          <a:p xmlns:a="http://schemas.openxmlformats.org/drawingml/2006/main">
            <a:pPr algn="l">
              <a:defRPr sz="1200" b="1">
                <a:solidFill>
                  <a:srgbClr val="111111"/>
                </a:solidFill>
                <a:latin typeface="Arial"/>
                <a:ea typeface="Arial"/>
                <a:cs typeface="Arial"/>
              </a:defRPr>
            </a:pPr>
            <a:r>
              <a:rPr sz="1200" b="1">
                <a:solidFill>
                  <a:srgbClr val="111111"/>
                </a:solidFill>
                <a:latin typeface="Arial"/>
                <a:ea typeface="Arial"/>
                <a:cs typeface="Arial"/>
              </a:rPr>
              <a:t>PASS</a:t>
            </a:r>
          </a:p>
        </p:txBody>
      </p:sp>
      <p:sp>
        <p:nvSpPr>
          <p:cNvPr id="21" name="">
            <a:extLst xmlns:a="http://schemas.openxmlformats.org/drawingml/2006/main">
              <a:ext uri="{FF2B5EF4-FFF2-40B4-BE49-F238E27FC236}">
                <a16:creationId xmlns:a16="http://schemas.microsoft.com/office/drawing/2014/main" id="{FD37564B-90F8-4726-948C-F19F70568A57}"/>
              </a:ext>
            </a:extLst>
          </p:cNvPr>
          <p:cNvSpPr>
            <a:spLocks xmlns:a="http://schemas.openxmlformats.org/drawingml/2006/main" noGrp="1"/>
          </p:cNvSpPr>
          <p:nvPr/>
        </p:nvSpPr>
        <p:spPr>
          <a:xfrm xmlns:a="http://schemas.openxmlformats.org/drawingml/2006/main">
            <a:off x="6524625" y="3333750"/>
            <a:ext cx="1714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1">
                <a:solidFill>
                  <a:srgbClr val="111111"/>
                </a:solidFill>
                <a:latin typeface="Arial"/>
                <a:ea typeface="Arial"/>
                <a:cs typeface="Arial"/>
              </a:defRPr>
            </a:defPPr>
            <a:lvl1pPr algn="l">
              <a:defRPr sz="1425" b="1">
                <a:solidFill>
                  <a:srgbClr val="111111"/>
                </a:solidFill>
                <a:latin typeface="Arial"/>
                <a:ea typeface="Arial"/>
                <a:cs typeface="Arial"/>
              </a:defRPr>
            </a:lvl1pPr>
            <a:lvl2pPr algn="l">
              <a:defRPr sz="1425" b="1">
                <a:solidFill>
                  <a:srgbClr val="111111"/>
                </a:solidFill>
                <a:latin typeface="Arial"/>
                <a:ea typeface="Arial"/>
                <a:cs typeface="Arial"/>
              </a:defRPr>
            </a:lvl2pPr>
            <a:lvl3pPr algn="l">
              <a:defRPr sz="1425" b="1">
                <a:solidFill>
                  <a:srgbClr val="111111"/>
                </a:solidFill>
                <a:latin typeface="Arial"/>
                <a:ea typeface="Arial"/>
                <a:cs typeface="Arial"/>
              </a:defRPr>
            </a:lvl3pPr>
            <a:lvl4pPr algn="l">
              <a:defRPr sz="1425" b="1">
                <a:solidFill>
                  <a:srgbClr val="111111"/>
                </a:solidFill>
                <a:latin typeface="Arial"/>
                <a:ea typeface="Arial"/>
                <a:cs typeface="Arial"/>
              </a:defRPr>
            </a:lvl4pPr>
            <a:lvl5pPr algn="l">
              <a:defRPr sz="1425" b="1">
                <a:solidFill>
                  <a:srgbClr val="111111"/>
                </a:solidFill>
                <a:latin typeface="Arial"/>
                <a:ea typeface="Arial"/>
                <a:cs typeface="Arial"/>
              </a:defRPr>
            </a:lvl5pPr>
            <a:lvl6pPr algn="l">
              <a:defRPr sz="1425" b="1">
                <a:solidFill>
                  <a:srgbClr val="111111"/>
                </a:solidFill>
                <a:latin typeface="Arial"/>
                <a:ea typeface="Arial"/>
                <a:cs typeface="Arial"/>
              </a:defRPr>
            </a:lvl6pPr>
            <a:lvl7pPr algn="l">
              <a:defRPr sz="1425" b="1">
                <a:solidFill>
                  <a:srgbClr val="111111"/>
                </a:solidFill>
                <a:latin typeface="Arial"/>
                <a:ea typeface="Arial"/>
                <a:cs typeface="Arial"/>
              </a:defRPr>
            </a:lvl7pPr>
            <a:lvl8pPr algn="l">
              <a:defRPr sz="1425" b="1">
                <a:solidFill>
                  <a:srgbClr val="111111"/>
                </a:solidFill>
                <a:latin typeface="Arial"/>
                <a:ea typeface="Arial"/>
                <a:cs typeface="Arial"/>
              </a:defRPr>
            </a:lvl8pPr>
            <a:lvl9pPr algn="l">
              <a:defRPr sz="1425" b="1">
                <a:solidFill>
                  <a:srgbClr val="111111"/>
                </a:solidFill>
                <a:latin typeface="Arial"/>
                <a:ea typeface="Arial"/>
                <a:cs typeface="Arial"/>
              </a:defRPr>
            </a:lvl9pPr>
          </a:lstStyle>
          <a:p xmlns:a="http://schemas.openxmlformats.org/drawingml/2006/main">
            <a:pPr algn="l">
              <a:defRPr sz="1425" b="1">
                <a:solidFill>
                  <a:srgbClr val="111111"/>
                </a:solidFill>
                <a:latin typeface="Arial"/>
                <a:ea typeface="Arial"/>
                <a:cs typeface="Arial"/>
              </a:defRPr>
            </a:pPr>
            <a:r>
              <a:rPr sz="1425" b="1">
                <a:solidFill>
                  <a:srgbClr val="111111"/>
                </a:solidFill>
                <a:latin typeface="Arial"/>
                <a:ea typeface="Arial"/>
                <a:cs typeface="Arial"/>
              </a:rPr>
              <a:t>REVISE</a:t>
            </a:r>
          </a:p>
        </p:txBody>
      </p:sp>
      <p:sp>
        <p:nvSpPr>
          <p:cNvPr id="22" name="">
            <a:extLst xmlns:a="http://schemas.openxmlformats.org/drawingml/2006/main">
              <a:ext uri="{FF2B5EF4-FFF2-40B4-BE49-F238E27FC236}">
                <a16:creationId xmlns:a16="http://schemas.microsoft.com/office/drawing/2014/main" id="{7FA4F18E-3AD2-41D2-9D93-C2C373B93BBA}"/>
              </a:ext>
            </a:extLst>
          </p:cNvPr>
          <p:cNvSpPr>
            <a:spLocks xmlns:a="http://schemas.openxmlformats.org/drawingml/2006/main" noGrp="1"/>
          </p:cNvSpPr>
          <p:nvPr/>
        </p:nvSpPr>
        <p:spPr>
          <a:xfrm xmlns:a="http://schemas.openxmlformats.org/drawingml/2006/main">
            <a:off x="762000" y="4057650"/>
            <a:ext cx="3810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111111"/>
                </a:solidFill>
                <a:latin typeface="Arial"/>
                <a:ea typeface="Arial"/>
                <a:cs typeface="Arial"/>
              </a:defRPr>
            </a:defPPr>
            <a:lvl1pPr algn="l">
              <a:defRPr sz="1875" b="1">
                <a:solidFill>
                  <a:srgbClr val="111111"/>
                </a:solidFill>
                <a:latin typeface="Arial"/>
                <a:ea typeface="Arial"/>
                <a:cs typeface="Arial"/>
              </a:defRPr>
            </a:lvl1pPr>
            <a:lvl2pPr algn="l">
              <a:defRPr sz="1875" b="1">
                <a:solidFill>
                  <a:srgbClr val="111111"/>
                </a:solidFill>
                <a:latin typeface="Arial"/>
                <a:ea typeface="Arial"/>
                <a:cs typeface="Arial"/>
              </a:defRPr>
            </a:lvl2pPr>
            <a:lvl3pPr algn="l">
              <a:defRPr sz="1875" b="1">
                <a:solidFill>
                  <a:srgbClr val="111111"/>
                </a:solidFill>
                <a:latin typeface="Arial"/>
                <a:ea typeface="Arial"/>
                <a:cs typeface="Arial"/>
              </a:defRPr>
            </a:lvl3pPr>
            <a:lvl4pPr algn="l">
              <a:defRPr sz="1875" b="1">
                <a:solidFill>
                  <a:srgbClr val="111111"/>
                </a:solidFill>
                <a:latin typeface="Arial"/>
                <a:ea typeface="Arial"/>
                <a:cs typeface="Arial"/>
              </a:defRPr>
            </a:lvl4pPr>
            <a:lvl5pPr algn="l">
              <a:defRPr sz="1875" b="1">
                <a:solidFill>
                  <a:srgbClr val="111111"/>
                </a:solidFill>
                <a:latin typeface="Arial"/>
                <a:ea typeface="Arial"/>
                <a:cs typeface="Arial"/>
              </a:defRPr>
            </a:lvl5pPr>
            <a:lvl6pPr algn="l">
              <a:defRPr sz="1875" b="1">
                <a:solidFill>
                  <a:srgbClr val="111111"/>
                </a:solidFill>
                <a:latin typeface="Arial"/>
                <a:ea typeface="Arial"/>
                <a:cs typeface="Arial"/>
              </a:defRPr>
            </a:lvl6pPr>
            <a:lvl7pPr algn="l">
              <a:defRPr sz="1875" b="1">
                <a:solidFill>
                  <a:srgbClr val="111111"/>
                </a:solidFill>
                <a:latin typeface="Arial"/>
                <a:ea typeface="Arial"/>
                <a:cs typeface="Arial"/>
              </a:defRPr>
            </a:lvl7pPr>
            <a:lvl8pPr algn="l">
              <a:defRPr sz="1875" b="1">
                <a:solidFill>
                  <a:srgbClr val="111111"/>
                </a:solidFill>
                <a:latin typeface="Arial"/>
                <a:ea typeface="Arial"/>
                <a:cs typeface="Arial"/>
              </a:defRPr>
            </a:lvl8pPr>
            <a:lvl9pPr algn="l">
              <a:defRPr sz="1875" b="1">
                <a:solidFill>
                  <a:srgbClr val="111111"/>
                </a:solidFill>
                <a:latin typeface="Arial"/>
                <a:ea typeface="Arial"/>
                <a:cs typeface="Arial"/>
              </a:defRPr>
            </a:lvl9pPr>
          </a:lstStyle>
          <a:p xmlns:a="http://schemas.openxmlformats.org/drawingml/2006/main">
            <a:pPr algn="l">
              <a:defRPr sz="1875" b="1">
                <a:solidFill>
                  <a:srgbClr val="111111"/>
                </a:solidFill>
                <a:latin typeface="Arial"/>
                <a:ea typeface="Arial"/>
                <a:cs typeface="Arial"/>
              </a:defRPr>
            </a:pPr>
            <a:r>
              <a:rPr sz="1875" b="1">
                <a:solidFill>
                  <a:srgbClr val="111111"/>
                </a:solidFill>
                <a:latin typeface="Arial"/>
                <a:ea typeface="Arial"/>
                <a:cs typeface="Arial"/>
              </a:rPr>
              <a:t>Explicit ceiling: 1 revision</a:t>
            </a:r>
          </a:p>
          <a:p xmlns:a="http://schemas.openxmlformats.org/drawingml/2006/main">
            <a:pPr algn="l">
              <a:defRPr sz="1875" b="1">
                <a:solidFill>
                  <a:srgbClr val="111111"/>
                </a:solidFill>
                <a:latin typeface="Arial"/>
                <a:ea typeface="Arial"/>
                <a:cs typeface="Arial"/>
              </a:defRPr>
            </a:pPr>
            <a:r>
              <a:rPr sz="1875" b="1">
                <a:solidFill>
                  <a:srgbClr val="111111"/>
                </a:solidFill>
                <a:latin typeface="Arial"/>
                <a:ea typeface="Arial"/>
                <a:cs typeface="Arial"/>
              </a:rPr>
              <a:t>Still REVISE? Teacher review.</a:t>
            </a:r>
          </a:p>
        </p:txBody>
      </p:sp>
      <p:sp>
        <p:nvSpPr>
          <p:cNvPr id="23" name="">
            <a:extLst xmlns:a="http://schemas.openxmlformats.org/drawingml/2006/main">
              <a:ext uri="{FF2B5EF4-FFF2-40B4-BE49-F238E27FC236}">
                <a16:creationId xmlns:a16="http://schemas.microsoft.com/office/drawing/2014/main" id="{CA39ED7F-C8B7-4BEA-A525-58F3F3E68C7A}"/>
              </a:ext>
            </a:extLst>
          </p:cNvPr>
          <p:cNvSpPr>
            <a:spLocks xmlns:a="http://schemas.openxmlformats.org/drawingml/2006/main" noGrp="1"/>
          </p:cNvSpPr>
          <p:nvPr/>
        </p:nvSpPr>
        <p:spPr>
          <a:xfrm xmlns:a="http://schemas.openxmlformats.org/drawingml/2006/main">
            <a:off x="762000" y="5534025"/>
            <a:ext cx="106680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24" name="">
            <a:extLst xmlns:a="http://schemas.openxmlformats.org/drawingml/2006/main">
              <a:ext uri="{FF2B5EF4-FFF2-40B4-BE49-F238E27FC236}">
                <a16:creationId xmlns:a16="http://schemas.microsoft.com/office/drawing/2014/main" id="{187B9ABF-E82B-4292-90F3-E8E2538B5FA7}"/>
              </a:ext>
            </a:extLst>
          </p:cNvPr>
          <p:cNvSpPr>
            <a:spLocks xmlns:a="http://schemas.openxmlformats.org/drawingml/2006/main" noGrp="1"/>
          </p:cNvSpPr>
          <p:nvPr/>
        </p:nvSpPr>
        <p:spPr>
          <a:xfrm xmlns:a="http://schemas.openxmlformats.org/drawingml/2006/main">
            <a:off x="762000" y="5705475"/>
            <a:ext cx="106489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111111"/>
                </a:solidFill>
                <a:latin typeface="Arial"/>
                <a:ea typeface="Arial"/>
                <a:cs typeface="Arial"/>
              </a:defRPr>
            </a:defPPr>
            <a:lvl1pPr algn="l">
              <a:defRPr sz="1650" b="1">
                <a:solidFill>
                  <a:srgbClr val="111111"/>
                </a:solidFill>
                <a:latin typeface="Arial"/>
                <a:ea typeface="Arial"/>
                <a:cs typeface="Arial"/>
              </a:defRPr>
            </a:lvl1pPr>
            <a:lvl2pPr algn="l">
              <a:defRPr sz="1650" b="1">
                <a:solidFill>
                  <a:srgbClr val="111111"/>
                </a:solidFill>
                <a:latin typeface="Arial"/>
                <a:ea typeface="Arial"/>
                <a:cs typeface="Arial"/>
              </a:defRPr>
            </a:lvl2pPr>
            <a:lvl3pPr algn="l">
              <a:defRPr sz="1650" b="1">
                <a:solidFill>
                  <a:srgbClr val="111111"/>
                </a:solidFill>
                <a:latin typeface="Arial"/>
                <a:ea typeface="Arial"/>
                <a:cs typeface="Arial"/>
              </a:defRPr>
            </a:lvl3pPr>
            <a:lvl4pPr algn="l">
              <a:defRPr sz="1650" b="1">
                <a:solidFill>
                  <a:srgbClr val="111111"/>
                </a:solidFill>
                <a:latin typeface="Arial"/>
                <a:ea typeface="Arial"/>
                <a:cs typeface="Arial"/>
              </a:defRPr>
            </a:lvl4pPr>
            <a:lvl5pPr algn="l">
              <a:defRPr sz="1650" b="1">
                <a:solidFill>
                  <a:srgbClr val="111111"/>
                </a:solidFill>
                <a:latin typeface="Arial"/>
                <a:ea typeface="Arial"/>
                <a:cs typeface="Arial"/>
              </a:defRPr>
            </a:lvl5pPr>
            <a:lvl6pPr algn="l">
              <a:defRPr sz="1650" b="1">
                <a:solidFill>
                  <a:srgbClr val="111111"/>
                </a:solidFill>
                <a:latin typeface="Arial"/>
                <a:ea typeface="Arial"/>
                <a:cs typeface="Arial"/>
              </a:defRPr>
            </a:lvl6pPr>
            <a:lvl7pPr algn="l">
              <a:defRPr sz="1650" b="1">
                <a:solidFill>
                  <a:srgbClr val="111111"/>
                </a:solidFill>
                <a:latin typeface="Arial"/>
                <a:ea typeface="Arial"/>
                <a:cs typeface="Arial"/>
              </a:defRPr>
            </a:lvl7pPr>
            <a:lvl8pPr algn="l">
              <a:defRPr sz="1650" b="1">
                <a:solidFill>
                  <a:srgbClr val="111111"/>
                </a:solidFill>
                <a:latin typeface="Arial"/>
                <a:ea typeface="Arial"/>
                <a:cs typeface="Arial"/>
              </a:defRPr>
            </a:lvl8pPr>
            <a:lvl9pPr algn="l">
              <a:defRPr sz="1650" b="1">
                <a:solidFill>
                  <a:srgbClr val="111111"/>
                </a:solidFill>
                <a:latin typeface="Arial"/>
                <a:ea typeface="Arial"/>
                <a:cs typeface="Arial"/>
              </a:defRPr>
            </a:lvl9pPr>
          </a:lstStyle>
          <a:p xmlns:a="http://schemas.openxmlformats.org/drawingml/2006/main">
            <a:pPr algn="l">
              <a:defRPr sz="1650" b="1">
                <a:solidFill>
                  <a:srgbClr val="111111"/>
                </a:solidFill>
                <a:latin typeface="Arial"/>
                <a:ea typeface="Arial"/>
                <a:cs typeface="Arial"/>
              </a:defRPr>
            </a:pPr>
            <a:r>
              <a:rPr sz="1650" b="1">
                <a:solidFill>
                  <a:srgbClr val="111111"/>
                </a:solidFill>
                <a:latin typeface="Arial"/>
                <a:ea typeface="Arial"/>
                <a:cs typeface="Arial"/>
              </a:rPr>
              <a:t>Review → revise → recheck, with an explicit stopping rule and human handoff.</a:t>
            </a:r>
          </a:p>
        </p:txBody>
      </p:sp>
      <p:sp>
        <p:nvSpPr>
          <p:cNvPr id="25" name="">
            <a:extLst xmlns:a="http://schemas.openxmlformats.org/drawingml/2006/main">
              <a:ext uri="{FF2B5EF4-FFF2-40B4-BE49-F238E27FC236}">
                <a16:creationId xmlns:a16="http://schemas.microsoft.com/office/drawing/2014/main" id="{FB4E1BCB-C07D-4A77-9732-433534299689}"/>
              </a:ext>
            </a:extLst>
          </p:cNvPr>
          <p:cNvSpPr>
            <a:spLocks xmlns:a="http://schemas.openxmlformats.org/drawingml/2006/main" noGrp="1"/>
          </p:cNvSpPr>
          <p:nvPr/>
        </p:nvSpPr>
        <p:spPr>
          <a:xfrm xmlns:a="http://schemas.openxmlformats.org/drawingml/2006/main">
            <a:off x="762000" y="6172200"/>
            <a:ext cx="266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111111"/>
                </a:solidFill>
                <a:latin typeface="Arial"/>
                <a:ea typeface="Arial"/>
                <a:cs typeface="Arial"/>
              </a:defRPr>
            </a:defPPr>
            <a:lvl1pPr algn="l">
              <a:defRPr sz="1425" b="0">
                <a:solidFill>
                  <a:srgbClr val="111111"/>
                </a:solidFill>
                <a:latin typeface="Arial"/>
                <a:ea typeface="Arial"/>
                <a:cs typeface="Arial"/>
              </a:defRPr>
            </a:lvl1pPr>
            <a:lvl2pPr algn="l">
              <a:defRPr sz="1425" b="0">
                <a:solidFill>
                  <a:srgbClr val="111111"/>
                </a:solidFill>
                <a:latin typeface="Arial"/>
                <a:ea typeface="Arial"/>
                <a:cs typeface="Arial"/>
              </a:defRPr>
            </a:lvl2pPr>
            <a:lvl3pPr algn="l">
              <a:defRPr sz="1425" b="0">
                <a:solidFill>
                  <a:srgbClr val="111111"/>
                </a:solidFill>
                <a:latin typeface="Arial"/>
                <a:ea typeface="Arial"/>
                <a:cs typeface="Arial"/>
              </a:defRPr>
            </a:lvl3pPr>
            <a:lvl4pPr algn="l">
              <a:defRPr sz="1425" b="0">
                <a:solidFill>
                  <a:srgbClr val="111111"/>
                </a:solidFill>
                <a:latin typeface="Arial"/>
                <a:ea typeface="Arial"/>
                <a:cs typeface="Arial"/>
              </a:defRPr>
            </a:lvl4pPr>
            <a:lvl5pPr algn="l">
              <a:defRPr sz="1425" b="0">
                <a:solidFill>
                  <a:srgbClr val="111111"/>
                </a:solidFill>
                <a:latin typeface="Arial"/>
                <a:ea typeface="Arial"/>
                <a:cs typeface="Arial"/>
              </a:defRPr>
            </a:lvl5pPr>
            <a:lvl6pPr algn="l">
              <a:defRPr sz="1425" b="0">
                <a:solidFill>
                  <a:srgbClr val="111111"/>
                </a:solidFill>
                <a:latin typeface="Arial"/>
                <a:ea typeface="Arial"/>
                <a:cs typeface="Arial"/>
              </a:defRPr>
            </a:lvl6pPr>
            <a:lvl7pPr algn="l">
              <a:defRPr sz="1425" b="0">
                <a:solidFill>
                  <a:srgbClr val="111111"/>
                </a:solidFill>
                <a:latin typeface="Arial"/>
                <a:ea typeface="Arial"/>
                <a:cs typeface="Arial"/>
              </a:defRPr>
            </a:lvl7pPr>
            <a:lvl8pPr algn="l">
              <a:defRPr sz="1425" b="0">
                <a:solidFill>
                  <a:srgbClr val="111111"/>
                </a:solidFill>
                <a:latin typeface="Arial"/>
                <a:ea typeface="Arial"/>
                <a:cs typeface="Arial"/>
              </a:defRPr>
            </a:lvl8pPr>
            <a:lvl9pPr algn="l">
              <a:defRPr sz="1425" b="0">
                <a:solidFill>
                  <a:srgbClr val="111111"/>
                </a:solidFill>
                <a:latin typeface="Arial"/>
                <a:ea typeface="Arial"/>
                <a:cs typeface="Arial"/>
              </a:defRPr>
            </a:lvl9pPr>
          </a:lstStyle>
          <a:p xmlns:a="http://schemas.openxmlformats.org/drawingml/2006/main">
            <a:pPr algn="l">
              <a:defRPr sz="1425" b="0">
                <a:solidFill>
                  <a:srgbClr val="111111"/>
                </a:solidFill>
                <a:latin typeface="Arial"/>
                <a:ea typeface="Arial"/>
                <a:cs typeface="Arial"/>
              </a:defRPr>
            </a:pPr>
            <a:r>
              <a:rPr sz="1425" b="0" u="sng">
                <a:solidFill>
                  <a:srgbClr val="111111"/>
                </a:solidFill>
                <a:latin typeface="Arial"/>
                <a:ea typeface="Arial"/>
                <a:cs typeface="Arial"/>
                <a:hlinkClick xmlns:r="http://schemas.openxmlformats.org/officeDocument/2006/relationships" r:id="R7f1514242b24461b"/>
              </a:rPr>
              <a:t>Bounded revision test</a:t>
            </a:r>
          </a:p>
        </p:txBody>
      </p:sp>
      <p:pic>
        <p:nvPicPr>
          <p:cNvPr id="26" name="">
            <a:extLst xmlns:a="http://schemas.openxmlformats.org/drawingml/2006/main">
              <a:ext uri="{FF2B5EF4-FFF2-40B4-BE49-F238E27FC236}">
                <a16:creationId xmlns:a16="http://schemas.microsoft.com/office/drawing/2014/main" id="{C2C74FD6-4F2A-4A82-A1DF-CA742A20D9B3}"/>
              </a:ext>
            </a:extLst>
          </p:cNvPr>
          <p:cNvPicPr>
            <a:picLocks xmlns:a="http://schemas.openxmlformats.org/drawingml/2006/main" noChangeAspect="1"/>
          </p:cNvPicPr>
          <p:nvPr/>
        </p:nvPicPr>
        <p:blipFill>
          <a:blip xmlns:r="http://schemas.openxmlformats.org/officeDocument/2006/relationships" xmlns:a="http://schemas.openxmlformats.org/drawingml/2006/main" r:embed="R16b5288d0d0740e7"/>
          <a:stretch xmlns:a="http://schemas.openxmlformats.org/drawingml/2006/main"/>
        </p:blipFill>
        <p:spPr>
          <a:xfrm xmlns:a="http://schemas.openxmlformats.org/drawingml/2006/main">
            <a:off x="10896600" y="355283"/>
            <a:ext cx="609600" cy="280035"/>
          </a:xfrm>
          <a:prstGeom xmlns:a="http://schemas.openxmlformats.org/drawingml/2006/main" prst="rect">
            <a:avLst/>
          </a:prstGeom>
        </p:spPr>
      </p:pic>
    </p:spTree>
    <p:extLst>
      <p:ext uri="{BB962C8B-B14F-4D97-AF65-F5344CB8AC3E}">
        <p14:creationId xmlns:p14="http://schemas.microsoft.com/office/powerpoint/2010/main" val="803257035"/>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C1F31A0C-0BF1-4AF0-997C-C490435BE01C}"/>
              </a:ext>
            </a:extLst>
          </p:cNvPr>
          <p:cNvSpPr>
            <a:spLocks xmlns:a="http://schemas.openxmlformats.org/drawingml/2006/main" noGrp="1"/>
          </p:cNvSpPr>
          <p:nvPr/>
        </p:nvSpPr>
        <p:spPr>
          <a:xfrm xmlns:a="http://schemas.openxmlformats.org/drawingml/2006/main">
            <a:off x="762000" y="619125"/>
            <a:ext cx="10191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11111"/>
                </a:solidFill>
                <a:latin typeface="Arial"/>
                <a:ea typeface="Arial"/>
                <a:cs typeface="Arial"/>
              </a:defRPr>
            </a:defPPr>
            <a:lvl1pPr algn="l">
              <a:defRPr sz="3150" b="1">
                <a:solidFill>
                  <a:srgbClr val="111111"/>
                </a:solidFill>
                <a:latin typeface="Arial"/>
                <a:ea typeface="Arial"/>
                <a:cs typeface="Arial"/>
              </a:defRPr>
            </a:lvl1pPr>
            <a:lvl2pPr algn="l">
              <a:defRPr sz="3150" b="1">
                <a:solidFill>
                  <a:srgbClr val="111111"/>
                </a:solidFill>
                <a:latin typeface="Arial"/>
                <a:ea typeface="Arial"/>
                <a:cs typeface="Arial"/>
              </a:defRPr>
            </a:lvl2pPr>
            <a:lvl3pPr algn="l">
              <a:defRPr sz="3150" b="1">
                <a:solidFill>
                  <a:srgbClr val="111111"/>
                </a:solidFill>
                <a:latin typeface="Arial"/>
                <a:ea typeface="Arial"/>
                <a:cs typeface="Arial"/>
              </a:defRPr>
            </a:lvl3pPr>
            <a:lvl4pPr algn="l">
              <a:defRPr sz="3150" b="1">
                <a:solidFill>
                  <a:srgbClr val="111111"/>
                </a:solidFill>
                <a:latin typeface="Arial"/>
                <a:ea typeface="Arial"/>
                <a:cs typeface="Arial"/>
              </a:defRPr>
            </a:lvl4pPr>
            <a:lvl5pPr algn="l">
              <a:defRPr sz="3150" b="1">
                <a:solidFill>
                  <a:srgbClr val="111111"/>
                </a:solidFill>
                <a:latin typeface="Arial"/>
                <a:ea typeface="Arial"/>
                <a:cs typeface="Arial"/>
              </a:defRPr>
            </a:lvl5pPr>
            <a:lvl6pPr algn="l">
              <a:defRPr sz="3150" b="1">
                <a:solidFill>
                  <a:srgbClr val="111111"/>
                </a:solidFill>
                <a:latin typeface="Arial"/>
                <a:ea typeface="Arial"/>
                <a:cs typeface="Arial"/>
              </a:defRPr>
            </a:lvl6pPr>
            <a:lvl7pPr algn="l">
              <a:defRPr sz="3150" b="1">
                <a:solidFill>
                  <a:srgbClr val="111111"/>
                </a:solidFill>
                <a:latin typeface="Arial"/>
                <a:ea typeface="Arial"/>
                <a:cs typeface="Arial"/>
              </a:defRPr>
            </a:lvl7pPr>
            <a:lvl8pPr algn="l">
              <a:defRPr sz="3150" b="1">
                <a:solidFill>
                  <a:srgbClr val="111111"/>
                </a:solidFill>
                <a:latin typeface="Arial"/>
                <a:ea typeface="Arial"/>
                <a:cs typeface="Arial"/>
              </a:defRPr>
            </a:lvl8pPr>
            <a:lvl9pPr algn="l">
              <a:defRPr sz="3150" b="1">
                <a:solidFill>
                  <a:srgbClr val="111111"/>
                </a:solidFill>
                <a:latin typeface="Arial"/>
                <a:ea typeface="Arial"/>
                <a:cs typeface="Arial"/>
              </a:defRPr>
            </a:lvl9pPr>
          </a:lstStyle>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Custom plugins: permissions and trust</a:t>
            </a:r>
          </a:p>
        </p:txBody>
      </p:sp>
      <p:sp>
        <p:nvSpPr>
          <p:cNvPr id="2" name="">
            <a:extLst xmlns:a="http://schemas.openxmlformats.org/drawingml/2006/main">
              <a:ext uri="{FF2B5EF4-FFF2-40B4-BE49-F238E27FC236}">
                <a16:creationId xmlns:a16="http://schemas.microsoft.com/office/drawing/2014/main" id="{7BDD146D-B3F9-4BE2-802E-393648149AEC}"/>
              </a:ext>
            </a:extLst>
          </p:cNvPr>
          <p:cNvSpPr>
            <a:spLocks xmlns:a="http://schemas.openxmlformats.org/drawingml/2006/main" noGrp="1"/>
          </p:cNvSpPr>
          <p:nvPr/>
        </p:nvSpPr>
        <p:spPr>
          <a:xfrm xmlns:a="http://schemas.openxmlformats.org/drawingml/2006/main">
            <a:off x="11049000" y="64770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0">
                <a:solidFill>
                  <a:srgbClr val="777777"/>
                </a:solidFill>
                <a:latin typeface="Arial"/>
                <a:ea typeface="Arial"/>
                <a:cs typeface="Arial"/>
              </a:defRPr>
            </a:defPPr>
            <a:lvl1pPr algn="r">
              <a:defRPr sz="1125" b="0">
                <a:solidFill>
                  <a:srgbClr val="777777"/>
                </a:solidFill>
                <a:latin typeface="Arial"/>
                <a:ea typeface="Arial"/>
                <a:cs typeface="Arial"/>
              </a:defRPr>
            </a:lvl1pPr>
            <a:lvl2pPr algn="r">
              <a:defRPr sz="1125" b="0">
                <a:solidFill>
                  <a:srgbClr val="777777"/>
                </a:solidFill>
                <a:latin typeface="Arial"/>
                <a:ea typeface="Arial"/>
                <a:cs typeface="Arial"/>
              </a:defRPr>
            </a:lvl2pPr>
            <a:lvl3pPr algn="r">
              <a:defRPr sz="1125" b="0">
                <a:solidFill>
                  <a:srgbClr val="777777"/>
                </a:solidFill>
                <a:latin typeface="Arial"/>
                <a:ea typeface="Arial"/>
                <a:cs typeface="Arial"/>
              </a:defRPr>
            </a:lvl3pPr>
            <a:lvl4pPr algn="r">
              <a:defRPr sz="1125" b="0">
                <a:solidFill>
                  <a:srgbClr val="777777"/>
                </a:solidFill>
                <a:latin typeface="Arial"/>
                <a:ea typeface="Arial"/>
                <a:cs typeface="Arial"/>
              </a:defRPr>
            </a:lvl4pPr>
            <a:lvl5pPr algn="r">
              <a:defRPr sz="1125" b="0">
                <a:solidFill>
                  <a:srgbClr val="777777"/>
                </a:solidFill>
                <a:latin typeface="Arial"/>
                <a:ea typeface="Arial"/>
                <a:cs typeface="Arial"/>
              </a:defRPr>
            </a:lvl5pPr>
            <a:lvl6pPr algn="r">
              <a:defRPr sz="1125" b="0">
                <a:solidFill>
                  <a:srgbClr val="777777"/>
                </a:solidFill>
                <a:latin typeface="Arial"/>
                <a:ea typeface="Arial"/>
                <a:cs typeface="Arial"/>
              </a:defRPr>
            </a:lvl6pPr>
            <a:lvl7pPr algn="r">
              <a:defRPr sz="1125" b="0">
                <a:solidFill>
                  <a:srgbClr val="777777"/>
                </a:solidFill>
                <a:latin typeface="Arial"/>
                <a:ea typeface="Arial"/>
                <a:cs typeface="Arial"/>
              </a:defRPr>
            </a:lvl7pPr>
            <a:lvl8pPr algn="r">
              <a:defRPr sz="1125" b="0">
                <a:solidFill>
                  <a:srgbClr val="777777"/>
                </a:solidFill>
                <a:latin typeface="Arial"/>
                <a:ea typeface="Arial"/>
                <a:cs typeface="Arial"/>
              </a:defRPr>
            </a:lvl8pPr>
            <a:lvl9pPr algn="r">
              <a:defRPr sz="1125" b="0">
                <a:solidFill>
                  <a:srgbClr val="777777"/>
                </a:solidFill>
                <a:latin typeface="Arial"/>
                <a:ea typeface="Arial"/>
                <a:cs typeface="Arial"/>
              </a:defRPr>
            </a:lvl9pPr>
          </a:lstStyle>
          <a:p xmlns:a="http://schemas.openxmlformats.org/drawingml/2006/main">
            <a:pPr algn="r">
              <a:defRPr sz="1125" b="0">
                <a:solidFill>
                  <a:srgbClr val="777777"/>
                </a:solidFill>
                <a:latin typeface="Arial"/>
                <a:ea typeface="Arial"/>
                <a:cs typeface="Arial"/>
              </a:defRPr>
            </a:pPr>
            <a:r>
              <a:rPr sz="1125" b="0">
                <a:solidFill>
                  <a:srgbClr val="777777"/>
                </a:solidFill>
                <a:latin typeface="Arial"/>
                <a:ea typeface="Arial"/>
                <a:cs typeface="Arial"/>
              </a:rPr>
              <a:t>26</a:t>
            </a:r>
          </a:p>
        </p:txBody>
      </p:sp>
      <p:sp>
        <p:nvSpPr>
          <p:cNvPr id="3" name="">
            <a:extLst xmlns:a="http://schemas.openxmlformats.org/drawingml/2006/main">
              <a:ext uri="{FF2B5EF4-FFF2-40B4-BE49-F238E27FC236}">
                <a16:creationId xmlns:a16="http://schemas.microsoft.com/office/drawing/2014/main" id="{A688C950-ABF7-444C-A311-9C91AF0F6B5D}"/>
              </a:ext>
            </a:extLst>
          </p:cNvPr>
          <p:cNvSpPr>
            <a:spLocks xmlns:a="http://schemas.openxmlformats.org/drawingml/2006/main" noGrp="1"/>
          </p:cNvSpPr>
          <p:nvPr/>
        </p:nvSpPr>
        <p:spPr>
          <a:xfrm xmlns:a="http://schemas.openxmlformats.org/drawingml/2006/main">
            <a:off x="762000" y="2095500"/>
            <a:ext cx="323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1">
                <a:solidFill>
                  <a:srgbClr val="111111"/>
                </a:solidFill>
                <a:latin typeface="Arial"/>
                <a:ea typeface="Arial"/>
                <a:cs typeface="Arial"/>
              </a:defRPr>
            </a:defPPr>
            <a:lvl1pPr algn="l">
              <a:defRPr sz="2175" b="1">
                <a:solidFill>
                  <a:srgbClr val="111111"/>
                </a:solidFill>
                <a:latin typeface="Arial"/>
                <a:ea typeface="Arial"/>
                <a:cs typeface="Arial"/>
              </a:defRPr>
            </a:lvl1pPr>
            <a:lvl2pPr algn="l">
              <a:defRPr sz="2175" b="1">
                <a:solidFill>
                  <a:srgbClr val="111111"/>
                </a:solidFill>
                <a:latin typeface="Arial"/>
                <a:ea typeface="Arial"/>
                <a:cs typeface="Arial"/>
              </a:defRPr>
            </a:lvl2pPr>
            <a:lvl3pPr algn="l">
              <a:defRPr sz="2175" b="1">
                <a:solidFill>
                  <a:srgbClr val="111111"/>
                </a:solidFill>
                <a:latin typeface="Arial"/>
                <a:ea typeface="Arial"/>
                <a:cs typeface="Arial"/>
              </a:defRPr>
            </a:lvl3pPr>
            <a:lvl4pPr algn="l">
              <a:defRPr sz="2175" b="1">
                <a:solidFill>
                  <a:srgbClr val="111111"/>
                </a:solidFill>
                <a:latin typeface="Arial"/>
                <a:ea typeface="Arial"/>
                <a:cs typeface="Arial"/>
              </a:defRPr>
            </a:lvl4pPr>
            <a:lvl5pPr algn="l">
              <a:defRPr sz="2175" b="1">
                <a:solidFill>
                  <a:srgbClr val="111111"/>
                </a:solidFill>
                <a:latin typeface="Arial"/>
                <a:ea typeface="Arial"/>
                <a:cs typeface="Arial"/>
              </a:defRPr>
            </a:lvl5pPr>
            <a:lvl6pPr algn="l">
              <a:defRPr sz="2175" b="1">
                <a:solidFill>
                  <a:srgbClr val="111111"/>
                </a:solidFill>
                <a:latin typeface="Arial"/>
                <a:ea typeface="Arial"/>
                <a:cs typeface="Arial"/>
              </a:defRPr>
            </a:lvl6pPr>
            <a:lvl7pPr algn="l">
              <a:defRPr sz="2175" b="1">
                <a:solidFill>
                  <a:srgbClr val="111111"/>
                </a:solidFill>
                <a:latin typeface="Arial"/>
                <a:ea typeface="Arial"/>
                <a:cs typeface="Arial"/>
              </a:defRPr>
            </a:lvl7pPr>
            <a:lvl8pPr algn="l">
              <a:defRPr sz="2175" b="1">
                <a:solidFill>
                  <a:srgbClr val="111111"/>
                </a:solidFill>
                <a:latin typeface="Arial"/>
                <a:ea typeface="Arial"/>
                <a:cs typeface="Arial"/>
              </a:defRPr>
            </a:lvl8pPr>
            <a:lvl9pPr algn="l">
              <a:defRPr sz="2175" b="1">
                <a:solidFill>
                  <a:srgbClr val="111111"/>
                </a:solidFill>
                <a:latin typeface="Arial"/>
                <a:ea typeface="Arial"/>
                <a:cs typeface="Arial"/>
              </a:defRPr>
            </a:lvl9pPr>
          </a:lstStyle>
          <a:p xmlns:a="http://schemas.openxmlformats.org/drawingml/2006/main">
            <a:pPr algn="l">
              <a:defRPr sz="2175" b="1">
                <a:solidFill>
                  <a:srgbClr val="111111"/>
                </a:solidFill>
                <a:latin typeface="Arial"/>
                <a:ea typeface="Arial"/>
                <a:cs typeface="Arial"/>
              </a:defRPr>
            </a:pPr>
            <a:r>
              <a:rPr sz="2175" b="1">
                <a:solidFill>
                  <a:srgbClr val="111111"/>
                </a:solidFill>
                <a:latin typeface="Arial"/>
                <a:ea typeface="Arial"/>
                <a:cs typeface="Arial"/>
              </a:rPr>
              <a:t>Before installation</a:t>
            </a:r>
          </a:p>
        </p:txBody>
      </p:sp>
      <p:sp>
        <p:nvSpPr>
          <p:cNvPr id="4" name="">
            <a:extLst xmlns:a="http://schemas.openxmlformats.org/drawingml/2006/main">
              <a:ext uri="{FF2B5EF4-FFF2-40B4-BE49-F238E27FC236}">
                <a16:creationId xmlns:a16="http://schemas.microsoft.com/office/drawing/2014/main" id="{E45D1ABA-656E-4AD8-AF3C-E95D6692670D}"/>
              </a:ext>
            </a:extLst>
          </p:cNvPr>
          <p:cNvSpPr>
            <a:spLocks xmlns:a="http://schemas.openxmlformats.org/drawingml/2006/main" noGrp="1"/>
          </p:cNvSpPr>
          <p:nvPr/>
        </p:nvSpPr>
        <p:spPr>
          <a:xfrm xmlns:a="http://schemas.openxmlformats.org/drawingml/2006/main">
            <a:off x="762000" y="2857500"/>
            <a:ext cx="32385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650D6737-EFCF-4AF6-8134-470BBC82E66A}"/>
              </a:ext>
            </a:extLst>
          </p:cNvPr>
          <p:cNvSpPr>
            <a:spLocks xmlns:a="http://schemas.openxmlformats.org/drawingml/2006/main" noGrp="1"/>
          </p:cNvSpPr>
          <p:nvPr/>
        </p:nvSpPr>
        <p:spPr>
          <a:xfrm xmlns:a="http://schemas.openxmlformats.org/drawingml/2006/main">
            <a:off x="762000" y="3124200"/>
            <a:ext cx="3238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0">
                <a:solidFill>
                  <a:srgbClr val="111111"/>
                </a:solidFill>
                <a:latin typeface="Arial"/>
                <a:ea typeface="Arial"/>
                <a:cs typeface="Arial"/>
              </a:defRPr>
            </a:defPPr>
            <a:lvl1pPr algn="l">
              <a:defRPr sz="1875" b="0">
                <a:solidFill>
                  <a:srgbClr val="111111"/>
                </a:solidFill>
                <a:latin typeface="Arial"/>
                <a:ea typeface="Arial"/>
                <a:cs typeface="Arial"/>
              </a:defRPr>
            </a:lvl1pPr>
            <a:lvl2pPr algn="l">
              <a:defRPr sz="1875" b="0">
                <a:solidFill>
                  <a:srgbClr val="111111"/>
                </a:solidFill>
                <a:latin typeface="Arial"/>
                <a:ea typeface="Arial"/>
                <a:cs typeface="Arial"/>
              </a:defRPr>
            </a:lvl2pPr>
            <a:lvl3pPr algn="l">
              <a:defRPr sz="1875" b="0">
                <a:solidFill>
                  <a:srgbClr val="111111"/>
                </a:solidFill>
                <a:latin typeface="Arial"/>
                <a:ea typeface="Arial"/>
                <a:cs typeface="Arial"/>
              </a:defRPr>
            </a:lvl3pPr>
            <a:lvl4pPr algn="l">
              <a:defRPr sz="1875" b="0">
                <a:solidFill>
                  <a:srgbClr val="111111"/>
                </a:solidFill>
                <a:latin typeface="Arial"/>
                <a:ea typeface="Arial"/>
                <a:cs typeface="Arial"/>
              </a:defRPr>
            </a:lvl4pPr>
            <a:lvl5pPr algn="l">
              <a:defRPr sz="1875" b="0">
                <a:solidFill>
                  <a:srgbClr val="111111"/>
                </a:solidFill>
                <a:latin typeface="Arial"/>
                <a:ea typeface="Arial"/>
                <a:cs typeface="Arial"/>
              </a:defRPr>
            </a:lvl5pPr>
            <a:lvl6pPr algn="l">
              <a:defRPr sz="1875" b="0">
                <a:solidFill>
                  <a:srgbClr val="111111"/>
                </a:solidFill>
                <a:latin typeface="Arial"/>
                <a:ea typeface="Arial"/>
                <a:cs typeface="Arial"/>
              </a:defRPr>
            </a:lvl6pPr>
            <a:lvl7pPr algn="l">
              <a:defRPr sz="1875" b="0">
                <a:solidFill>
                  <a:srgbClr val="111111"/>
                </a:solidFill>
                <a:latin typeface="Arial"/>
                <a:ea typeface="Arial"/>
                <a:cs typeface="Arial"/>
              </a:defRPr>
            </a:lvl7pPr>
            <a:lvl8pPr algn="l">
              <a:defRPr sz="1875" b="0">
                <a:solidFill>
                  <a:srgbClr val="111111"/>
                </a:solidFill>
                <a:latin typeface="Arial"/>
                <a:ea typeface="Arial"/>
                <a:cs typeface="Arial"/>
              </a:defRPr>
            </a:lvl8pPr>
            <a:lvl9pPr algn="l">
              <a:defRPr sz="1875" b="0">
                <a:solidFill>
                  <a:srgbClr val="111111"/>
                </a:solidFill>
                <a:latin typeface="Arial"/>
                <a:ea typeface="Arial"/>
                <a:cs typeface="Arial"/>
              </a:defRPr>
            </a:lvl9pPr>
          </a:lstStyle>
          <a:p xmlns:a="http://schemas.openxmlformats.org/drawingml/2006/main">
            <a:pPr algn="l">
              <a:defRPr sz="1875" b="0">
                <a:solidFill>
                  <a:srgbClr val="111111"/>
                </a:solidFill>
                <a:latin typeface="Arial"/>
                <a:ea typeface="Arial"/>
                <a:cs typeface="Arial"/>
              </a:defRPr>
            </a:pPr>
            <a:r>
              <a:rPr sz="1875" b="0">
                <a:solidFill>
                  <a:srgbClr val="111111"/>
                </a:solidFill>
                <a:latin typeface="Arial"/>
                <a:ea typeface="Arial"/>
                <a:cs typeface="Arial"/>
              </a:rPr>
              <a:t>Approve source, version and signature policy.</a:t>
            </a:r>
          </a:p>
        </p:txBody>
      </p:sp>
      <p:sp>
        <p:nvSpPr>
          <p:cNvPr id="6" name="">
            <a:extLst xmlns:a="http://schemas.openxmlformats.org/drawingml/2006/main">
              <a:ext uri="{FF2B5EF4-FFF2-40B4-BE49-F238E27FC236}">
                <a16:creationId xmlns:a16="http://schemas.microsoft.com/office/drawing/2014/main" id="{1EF451DF-DC20-41D0-8044-231CE58DFC42}"/>
              </a:ext>
            </a:extLst>
          </p:cNvPr>
          <p:cNvSpPr>
            <a:spLocks xmlns:a="http://schemas.openxmlformats.org/drawingml/2006/main" noGrp="1"/>
          </p:cNvSpPr>
          <p:nvPr/>
        </p:nvSpPr>
        <p:spPr>
          <a:xfrm xmlns:a="http://schemas.openxmlformats.org/drawingml/2006/main">
            <a:off x="762000" y="4429125"/>
            <a:ext cx="32385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555555"/>
                </a:solidFill>
                <a:latin typeface="Arial"/>
                <a:ea typeface="Arial"/>
                <a:cs typeface="Arial"/>
              </a:defRPr>
            </a:defPPr>
            <a:lvl1pPr algn="l">
              <a:defRPr sz="1725" b="0">
                <a:solidFill>
                  <a:srgbClr val="555555"/>
                </a:solidFill>
                <a:latin typeface="Arial"/>
                <a:ea typeface="Arial"/>
                <a:cs typeface="Arial"/>
              </a:defRPr>
            </a:lvl1pPr>
            <a:lvl2pPr algn="l">
              <a:defRPr sz="1725" b="0">
                <a:solidFill>
                  <a:srgbClr val="555555"/>
                </a:solidFill>
                <a:latin typeface="Arial"/>
                <a:ea typeface="Arial"/>
                <a:cs typeface="Arial"/>
              </a:defRPr>
            </a:lvl2pPr>
            <a:lvl3pPr algn="l">
              <a:defRPr sz="1725" b="0">
                <a:solidFill>
                  <a:srgbClr val="555555"/>
                </a:solidFill>
                <a:latin typeface="Arial"/>
                <a:ea typeface="Arial"/>
                <a:cs typeface="Arial"/>
              </a:defRPr>
            </a:lvl3pPr>
            <a:lvl4pPr algn="l">
              <a:defRPr sz="1725" b="0">
                <a:solidFill>
                  <a:srgbClr val="555555"/>
                </a:solidFill>
                <a:latin typeface="Arial"/>
                <a:ea typeface="Arial"/>
                <a:cs typeface="Arial"/>
              </a:defRPr>
            </a:lvl4pPr>
            <a:lvl5pPr algn="l">
              <a:defRPr sz="1725" b="0">
                <a:solidFill>
                  <a:srgbClr val="555555"/>
                </a:solidFill>
                <a:latin typeface="Arial"/>
                <a:ea typeface="Arial"/>
                <a:cs typeface="Arial"/>
              </a:defRPr>
            </a:lvl5pPr>
            <a:lvl6pPr algn="l">
              <a:defRPr sz="1725" b="0">
                <a:solidFill>
                  <a:srgbClr val="555555"/>
                </a:solidFill>
                <a:latin typeface="Arial"/>
                <a:ea typeface="Arial"/>
                <a:cs typeface="Arial"/>
              </a:defRPr>
            </a:lvl6pPr>
            <a:lvl7pPr algn="l">
              <a:defRPr sz="1725" b="0">
                <a:solidFill>
                  <a:srgbClr val="555555"/>
                </a:solidFill>
                <a:latin typeface="Arial"/>
                <a:ea typeface="Arial"/>
                <a:cs typeface="Arial"/>
              </a:defRPr>
            </a:lvl7pPr>
            <a:lvl8pPr algn="l">
              <a:defRPr sz="1725" b="0">
                <a:solidFill>
                  <a:srgbClr val="555555"/>
                </a:solidFill>
                <a:latin typeface="Arial"/>
                <a:ea typeface="Arial"/>
                <a:cs typeface="Arial"/>
              </a:defRPr>
            </a:lvl8pPr>
            <a:lvl9pPr algn="l">
              <a:defRPr sz="1725" b="0">
                <a:solidFill>
                  <a:srgbClr val="555555"/>
                </a:solidFill>
                <a:latin typeface="Arial"/>
                <a:ea typeface="Arial"/>
                <a:cs typeface="Arial"/>
              </a:defRPr>
            </a:lvl9pPr>
          </a:lstStyle>
          <a:p xmlns:a="http://schemas.openxmlformats.org/drawingml/2006/main">
            <a:pPr algn="l">
              <a:defRPr sz="1725" b="0">
                <a:solidFill>
                  <a:srgbClr val="555555"/>
                </a:solidFill>
                <a:latin typeface="Arial"/>
                <a:ea typeface="Arial"/>
                <a:cs typeface="Arial"/>
              </a:defRPr>
            </a:pPr>
            <a:r>
              <a:rPr sz="1725" b="0">
                <a:solidFill>
                  <a:srgbClr val="555555"/>
                </a:solidFill>
                <a:latin typeface="Arial"/>
                <a:ea typeface="Arial"/>
                <a:cs typeface="Arial"/>
              </a:rPr>
              <a:t>Review capabilities, maintenance and data recipients.</a:t>
            </a:r>
          </a:p>
        </p:txBody>
      </p:sp>
      <p:sp>
        <p:nvSpPr>
          <p:cNvPr id="7" name="">
            <a:extLst xmlns:a="http://schemas.openxmlformats.org/drawingml/2006/main">
              <a:ext uri="{FF2B5EF4-FFF2-40B4-BE49-F238E27FC236}">
                <a16:creationId xmlns:a16="http://schemas.microsoft.com/office/drawing/2014/main" id="{ADD8C584-F512-40B5-9E8C-B80F2F408340}"/>
              </a:ext>
            </a:extLst>
          </p:cNvPr>
          <p:cNvSpPr>
            <a:spLocks xmlns:a="http://schemas.openxmlformats.org/drawingml/2006/main" noGrp="1"/>
          </p:cNvSpPr>
          <p:nvPr/>
        </p:nvSpPr>
        <p:spPr>
          <a:xfrm xmlns:a="http://schemas.openxmlformats.org/drawingml/2006/main">
            <a:off x="4476750" y="2095500"/>
            <a:ext cx="323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1">
                <a:solidFill>
                  <a:srgbClr val="111111"/>
                </a:solidFill>
                <a:latin typeface="Arial"/>
                <a:ea typeface="Arial"/>
                <a:cs typeface="Arial"/>
              </a:defRPr>
            </a:defPPr>
            <a:lvl1pPr algn="l">
              <a:defRPr sz="2175" b="1">
                <a:solidFill>
                  <a:srgbClr val="111111"/>
                </a:solidFill>
                <a:latin typeface="Arial"/>
                <a:ea typeface="Arial"/>
                <a:cs typeface="Arial"/>
              </a:defRPr>
            </a:lvl1pPr>
            <a:lvl2pPr algn="l">
              <a:defRPr sz="2175" b="1">
                <a:solidFill>
                  <a:srgbClr val="111111"/>
                </a:solidFill>
                <a:latin typeface="Arial"/>
                <a:ea typeface="Arial"/>
                <a:cs typeface="Arial"/>
              </a:defRPr>
            </a:lvl2pPr>
            <a:lvl3pPr algn="l">
              <a:defRPr sz="2175" b="1">
                <a:solidFill>
                  <a:srgbClr val="111111"/>
                </a:solidFill>
                <a:latin typeface="Arial"/>
                <a:ea typeface="Arial"/>
                <a:cs typeface="Arial"/>
              </a:defRPr>
            </a:lvl3pPr>
            <a:lvl4pPr algn="l">
              <a:defRPr sz="2175" b="1">
                <a:solidFill>
                  <a:srgbClr val="111111"/>
                </a:solidFill>
                <a:latin typeface="Arial"/>
                <a:ea typeface="Arial"/>
                <a:cs typeface="Arial"/>
              </a:defRPr>
            </a:lvl4pPr>
            <a:lvl5pPr algn="l">
              <a:defRPr sz="2175" b="1">
                <a:solidFill>
                  <a:srgbClr val="111111"/>
                </a:solidFill>
                <a:latin typeface="Arial"/>
                <a:ea typeface="Arial"/>
                <a:cs typeface="Arial"/>
              </a:defRPr>
            </a:lvl5pPr>
            <a:lvl6pPr algn="l">
              <a:defRPr sz="2175" b="1">
                <a:solidFill>
                  <a:srgbClr val="111111"/>
                </a:solidFill>
                <a:latin typeface="Arial"/>
                <a:ea typeface="Arial"/>
                <a:cs typeface="Arial"/>
              </a:defRPr>
            </a:lvl6pPr>
            <a:lvl7pPr algn="l">
              <a:defRPr sz="2175" b="1">
                <a:solidFill>
                  <a:srgbClr val="111111"/>
                </a:solidFill>
                <a:latin typeface="Arial"/>
                <a:ea typeface="Arial"/>
                <a:cs typeface="Arial"/>
              </a:defRPr>
            </a:lvl7pPr>
            <a:lvl8pPr algn="l">
              <a:defRPr sz="2175" b="1">
                <a:solidFill>
                  <a:srgbClr val="111111"/>
                </a:solidFill>
                <a:latin typeface="Arial"/>
                <a:ea typeface="Arial"/>
                <a:cs typeface="Arial"/>
              </a:defRPr>
            </a:lvl8pPr>
            <a:lvl9pPr algn="l">
              <a:defRPr sz="2175" b="1">
                <a:solidFill>
                  <a:srgbClr val="111111"/>
                </a:solidFill>
                <a:latin typeface="Arial"/>
                <a:ea typeface="Arial"/>
                <a:cs typeface="Arial"/>
              </a:defRPr>
            </a:lvl9pPr>
          </a:lstStyle>
          <a:p xmlns:a="http://schemas.openxmlformats.org/drawingml/2006/main">
            <a:pPr algn="l">
              <a:defRPr sz="2175" b="1">
                <a:solidFill>
                  <a:srgbClr val="111111"/>
                </a:solidFill>
                <a:latin typeface="Arial"/>
                <a:ea typeface="Arial"/>
                <a:cs typeface="Arial"/>
              </a:defRPr>
            </a:pPr>
            <a:r>
              <a:rPr sz="2175" b="1">
                <a:solidFill>
                  <a:srgbClr val="111111"/>
                </a:solidFill>
                <a:latin typeface="Arial"/>
                <a:ea typeface="Arial"/>
                <a:cs typeface="Arial"/>
              </a:rPr>
              <a:t>At configuration</a:t>
            </a:r>
          </a:p>
        </p:txBody>
      </p:sp>
      <p:sp>
        <p:nvSpPr>
          <p:cNvPr id="8" name="">
            <a:extLst xmlns:a="http://schemas.openxmlformats.org/drawingml/2006/main">
              <a:ext uri="{FF2B5EF4-FFF2-40B4-BE49-F238E27FC236}">
                <a16:creationId xmlns:a16="http://schemas.microsoft.com/office/drawing/2014/main" id="{750AB6AB-98E8-4F8D-B664-A2AA50BFE833}"/>
              </a:ext>
            </a:extLst>
          </p:cNvPr>
          <p:cNvSpPr>
            <a:spLocks xmlns:a="http://schemas.openxmlformats.org/drawingml/2006/main" noGrp="1"/>
          </p:cNvSpPr>
          <p:nvPr/>
        </p:nvSpPr>
        <p:spPr>
          <a:xfrm xmlns:a="http://schemas.openxmlformats.org/drawingml/2006/main">
            <a:off x="4476750" y="2857500"/>
            <a:ext cx="32385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D55E73BD-62C1-4280-B762-B71C69F7AA6B}"/>
              </a:ext>
            </a:extLst>
          </p:cNvPr>
          <p:cNvSpPr>
            <a:spLocks xmlns:a="http://schemas.openxmlformats.org/drawingml/2006/main" noGrp="1"/>
          </p:cNvSpPr>
          <p:nvPr/>
        </p:nvSpPr>
        <p:spPr>
          <a:xfrm xmlns:a="http://schemas.openxmlformats.org/drawingml/2006/main">
            <a:off x="4476750" y="3124200"/>
            <a:ext cx="3238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0">
                <a:solidFill>
                  <a:srgbClr val="111111"/>
                </a:solidFill>
                <a:latin typeface="Arial"/>
                <a:ea typeface="Arial"/>
                <a:cs typeface="Arial"/>
              </a:defRPr>
            </a:defPPr>
            <a:lvl1pPr algn="l">
              <a:defRPr sz="1875" b="0">
                <a:solidFill>
                  <a:srgbClr val="111111"/>
                </a:solidFill>
                <a:latin typeface="Arial"/>
                <a:ea typeface="Arial"/>
                <a:cs typeface="Arial"/>
              </a:defRPr>
            </a:lvl1pPr>
            <a:lvl2pPr algn="l">
              <a:defRPr sz="1875" b="0">
                <a:solidFill>
                  <a:srgbClr val="111111"/>
                </a:solidFill>
                <a:latin typeface="Arial"/>
                <a:ea typeface="Arial"/>
                <a:cs typeface="Arial"/>
              </a:defRPr>
            </a:lvl2pPr>
            <a:lvl3pPr algn="l">
              <a:defRPr sz="1875" b="0">
                <a:solidFill>
                  <a:srgbClr val="111111"/>
                </a:solidFill>
                <a:latin typeface="Arial"/>
                <a:ea typeface="Arial"/>
                <a:cs typeface="Arial"/>
              </a:defRPr>
            </a:lvl3pPr>
            <a:lvl4pPr algn="l">
              <a:defRPr sz="1875" b="0">
                <a:solidFill>
                  <a:srgbClr val="111111"/>
                </a:solidFill>
                <a:latin typeface="Arial"/>
                <a:ea typeface="Arial"/>
                <a:cs typeface="Arial"/>
              </a:defRPr>
            </a:lvl4pPr>
            <a:lvl5pPr algn="l">
              <a:defRPr sz="1875" b="0">
                <a:solidFill>
                  <a:srgbClr val="111111"/>
                </a:solidFill>
                <a:latin typeface="Arial"/>
                <a:ea typeface="Arial"/>
                <a:cs typeface="Arial"/>
              </a:defRPr>
            </a:lvl5pPr>
            <a:lvl6pPr algn="l">
              <a:defRPr sz="1875" b="0">
                <a:solidFill>
                  <a:srgbClr val="111111"/>
                </a:solidFill>
                <a:latin typeface="Arial"/>
                <a:ea typeface="Arial"/>
                <a:cs typeface="Arial"/>
              </a:defRPr>
            </a:lvl6pPr>
            <a:lvl7pPr algn="l">
              <a:defRPr sz="1875" b="0">
                <a:solidFill>
                  <a:srgbClr val="111111"/>
                </a:solidFill>
                <a:latin typeface="Arial"/>
                <a:ea typeface="Arial"/>
                <a:cs typeface="Arial"/>
              </a:defRPr>
            </a:lvl7pPr>
            <a:lvl8pPr algn="l">
              <a:defRPr sz="1875" b="0">
                <a:solidFill>
                  <a:srgbClr val="111111"/>
                </a:solidFill>
                <a:latin typeface="Arial"/>
                <a:ea typeface="Arial"/>
                <a:cs typeface="Arial"/>
              </a:defRPr>
            </a:lvl8pPr>
            <a:lvl9pPr algn="l">
              <a:defRPr sz="1875" b="0">
                <a:solidFill>
                  <a:srgbClr val="111111"/>
                </a:solidFill>
                <a:latin typeface="Arial"/>
                <a:ea typeface="Arial"/>
                <a:cs typeface="Arial"/>
              </a:defRPr>
            </a:lvl9pPr>
          </a:lstStyle>
          <a:p xmlns:a="http://schemas.openxmlformats.org/drawingml/2006/main">
            <a:pPr algn="l">
              <a:defRPr sz="1875" b="0">
                <a:solidFill>
                  <a:srgbClr val="111111"/>
                </a:solidFill>
                <a:latin typeface="Arial"/>
                <a:ea typeface="Arial"/>
                <a:cs typeface="Arial"/>
              </a:defRPr>
            </a:pPr>
            <a:r>
              <a:rPr sz="1875" b="0">
                <a:solidFill>
                  <a:srgbClr val="111111"/>
                </a:solidFill>
                <a:latin typeface="Arial"/>
                <a:ea typeface="Arial"/>
                <a:cs typeface="Arial"/>
              </a:rPr>
              <a:t>Use the least-privileged service account.</a:t>
            </a:r>
          </a:p>
        </p:txBody>
      </p:sp>
      <p:sp>
        <p:nvSpPr>
          <p:cNvPr id="10" name="">
            <a:extLst xmlns:a="http://schemas.openxmlformats.org/drawingml/2006/main">
              <a:ext uri="{FF2B5EF4-FFF2-40B4-BE49-F238E27FC236}">
                <a16:creationId xmlns:a16="http://schemas.microsoft.com/office/drawing/2014/main" id="{67D7BE04-CF7D-4691-999B-2954152D3F89}"/>
              </a:ext>
            </a:extLst>
          </p:cNvPr>
          <p:cNvSpPr>
            <a:spLocks xmlns:a="http://schemas.openxmlformats.org/drawingml/2006/main" noGrp="1"/>
          </p:cNvSpPr>
          <p:nvPr/>
        </p:nvSpPr>
        <p:spPr>
          <a:xfrm xmlns:a="http://schemas.openxmlformats.org/drawingml/2006/main">
            <a:off x="4476750" y="4429125"/>
            <a:ext cx="32385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555555"/>
                </a:solidFill>
                <a:latin typeface="Arial"/>
                <a:ea typeface="Arial"/>
                <a:cs typeface="Arial"/>
              </a:defRPr>
            </a:defPPr>
            <a:lvl1pPr algn="l">
              <a:defRPr sz="1725" b="0">
                <a:solidFill>
                  <a:srgbClr val="555555"/>
                </a:solidFill>
                <a:latin typeface="Arial"/>
                <a:ea typeface="Arial"/>
                <a:cs typeface="Arial"/>
              </a:defRPr>
            </a:lvl1pPr>
            <a:lvl2pPr algn="l">
              <a:defRPr sz="1725" b="0">
                <a:solidFill>
                  <a:srgbClr val="555555"/>
                </a:solidFill>
                <a:latin typeface="Arial"/>
                <a:ea typeface="Arial"/>
                <a:cs typeface="Arial"/>
              </a:defRPr>
            </a:lvl2pPr>
            <a:lvl3pPr algn="l">
              <a:defRPr sz="1725" b="0">
                <a:solidFill>
                  <a:srgbClr val="555555"/>
                </a:solidFill>
                <a:latin typeface="Arial"/>
                <a:ea typeface="Arial"/>
                <a:cs typeface="Arial"/>
              </a:defRPr>
            </a:lvl3pPr>
            <a:lvl4pPr algn="l">
              <a:defRPr sz="1725" b="0">
                <a:solidFill>
                  <a:srgbClr val="555555"/>
                </a:solidFill>
                <a:latin typeface="Arial"/>
                <a:ea typeface="Arial"/>
                <a:cs typeface="Arial"/>
              </a:defRPr>
            </a:lvl4pPr>
            <a:lvl5pPr algn="l">
              <a:defRPr sz="1725" b="0">
                <a:solidFill>
                  <a:srgbClr val="555555"/>
                </a:solidFill>
                <a:latin typeface="Arial"/>
                <a:ea typeface="Arial"/>
                <a:cs typeface="Arial"/>
              </a:defRPr>
            </a:lvl5pPr>
            <a:lvl6pPr algn="l">
              <a:defRPr sz="1725" b="0">
                <a:solidFill>
                  <a:srgbClr val="555555"/>
                </a:solidFill>
                <a:latin typeface="Arial"/>
                <a:ea typeface="Arial"/>
                <a:cs typeface="Arial"/>
              </a:defRPr>
            </a:lvl6pPr>
            <a:lvl7pPr algn="l">
              <a:defRPr sz="1725" b="0">
                <a:solidFill>
                  <a:srgbClr val="555555"/>
                </a:solidFill>
                <a:latin typeface="Arial"/>
                <a:ea typeface="Arial"/>
                <a:cs typeface="Arial"/>
              </a:defRPr>
            </a:lvl7pPr>
            <a:lvl8pPr algn="l">
              <a:defRPr sz="1725" b="0">
                <a:solidFill>
                  <a:srgbClr val="555555"/>
                </a:solidFill>
                <a:latin typeface="Arial"/>
                <a:ea typeface="Arial"/>
                <a:cs typeface="Arial"/>
              </a:defRPr>
            </a:lvl8pPr>
            <a:lvl9pPr algn="l">
              <a:defRPr sz="1725" b="0">
                <a:solidFill>
                  <a:srgbClr val="555555"/>
                </a:solidFill>
                <a:latin typeface="Arial"/>
                <a:ea typeface="Arial"/>
                <a:cs typeface="Arial"/>
              </a:defRPr>
            </a:lvl9pPr>
          </a:lstStyle>
          <a:p xmlns:a="http://schemas.openxmlformats.org/drawingml/2006/main">
            <a:pPr algn="l">
              <a:defRPr sz="1725" b="0">
                <a:solidFill>
                  <a:srgbClr val="555555"/>
                </a:solidFill>
                <a:latin typeface="Arial"/>
                <a:ea typeface="Arial"/>
                <a:cs typeface="Arial"/>
              </a:defRPr>
            </a:pPr>
            <a:r>
              <a:rPr sz="1725" b="0">
                <a:solidFill>
                  <a:srgbClr val="555555"/>
                </a:solidFill>
                <a:latin typeface="Arial"/>
                <a:ea typeface="Arial"/>
                <a:cs typeface="Arial"/>
              </a:rPr>
              <a:t>Keep credentials in supported secret configuration.</a:t>
            </a:r>
          </a:p>
        </p:txBody>
      </p:sp>
      <p:sp>
        <p:nvSpPr>
          <p:cNvPr id="11" name="">
            <a:extLst xmlns:a="http://schemas.openxmlformats.org/drawingml/2006/main">
              <a:ext uri="{FF2B5EF4-FFF2-40B4-BE49-F238E27FC236}">
                <a16:creationId xmlns:a16="http://schemas.microsoft.com/office/drawing/2014/main" id="{69033609-CD47-4F1A-ACAE-FFF3A4EEDDB5}"/>
              </a:ext>
            </a:extLst>
          </p:cNvPr>
          <p:cNvSpPr>
            <a:spLocks xmlns:a="http://schemas.openxmlformats.org/drawingml/2006/main" noGrp="1"/>
          </p:cNvSpPr>
          <p:nvPr/>
        </p:nvSpPr>
        <p:spPr>
          <a:xfrm xmlns:a="http://schemas.openxmlformats.org/drawingml/2006/main">
            <a:off x="8191500" y="2095500"/>
            <a:ext cx="323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1">
                <a:solidFill>
                  <a:srgbClr val="111111"/>
                </a:solidFill>
                <a:latin typeface="Arial"/>
                <a:ea typeface="Arial"/>
                <a:cs typeface="Arial"/>
              </a:defRPr>
            </a:defPPr>
            <a:lvl1pPr algn="l">
              <a:defRPr sz="2175" b="1">
                <a:solidFill>
                  <a:srgbClr val="111111"/>
                </a:solidFill>
                <a:latin typeface="Arial"/>
                <a:ea typeface="Arial"/>
                <a:cs typeface="Arial"/>
              </a:defRPr>
            </a:lvl1pPr>
            <a:lvl2pPr algn="l">
              <a:defRPr sz="2175" b="1">
                <a:solidFill>
                  <a:srgbClr val="111111"/>
                </a:solidFill>
                <a:latin typeface="Arial"/>
                <a:ea typeface="Arial"/>
                <a:cs typeface="Arial"/>
              </a:defRPr>
            </a:lvl2pPr>
            <a:lvl3pPr algn="l">
              <a:defRPr sz="2175" b="1">
                <a:solidFill>
                  <a:srgbClr val="111111"/>
                </a:solidFill>
                <a:latin typeface="Arial"/>
                <a:ea typeface="Arial"/>
                <a:cs typeface="Arial"/>
              </a:defRPr>
            </a:lvl3pPr>
            <a:lvl4pPr algn="l">
              <a:defRPr sz="2175" b="1">
                <a:solidFill>
                  <a:srgbClr val="111111"/>
                </a:solidFill>
                <a:latin typeface="Arial"/>
                <a:ea typeface="Arial"/>
                <a:cs typeface="Arial"/>
              </a:defRPr>
            </a:lvl4pPr>
            <a:lvl5pPr algn="l">
              <a:defRPr sz="2175" b="1">
                <a:solidFill>
                  <a:srgbClr val="111111"/>
                </a:solidFill>
                <a:latin typeface="Arial"/>
                <a:ea typeface="Arial"/>
                <a:cs typeface="Arial"/>
              </a:defRPr>
            </a:lvl5pPr>
            <a:lvl6pPr algn="l">
              <a:defRPr sz="2175" b="1">
                <a:solidFill>
                  <a:srgbClr val="111111"/>
                </a:solidFill>
                <a:latin typeface="Arial"/>
                <a:ea typeface="Arial"/>
                <a:cs typeface="Arial"/>
              </a:defRPr>
            </a:lvl6pPr>
            <a:lvl7pPr algn="l">
              <a:defRPr sz="2175" b="1">
                <a:solidFill>
                  <a:srgbClr val="111111"/>
                </a:solidFill>
                <a:latin typeface="Arial"/>
                <a:ea typeface="Arial"/>
                <a:cs typeface="Arial"/>
              </a:defRPr>
            </a:lvl7pPr>
            <a:lvl8pPr algn="l">
              <a:defRPr sz="2175" b="1">
                <a:solidFill>
                  <a:srgbClr val="111111"/>
                </a:solidFill>
                <a:latin typeface="Arial"/>
                <a:ea typeface="Arial"/>
                <a:cs typeface="Arial"/>
              </a:defRPr>
            </a:lvl8pPr>
            <a:lvl9pPr algn="l">
              <a:defRPr sz="2175" b="1">
                <a:solidFill>
                  <a:srgbClr val="111111"/>
                </a:solidFill>
                <a:latin typeface="Arial"/>
                <a:ea typeface="Arial"/>
                <a:cs typeface="Arial"/>
              </a:defRPr>
            </a:lvl9pPr>
          </a:lstStyle>
          <a:p xmlns:a="http://schemas.openxmlformats.org/drawingml/2006/main">
            <a:pPr algn="l">
              <a:defRPr sz="2175" b="1">
                <a:solidFill>
                  <a:srgbClr val="111111"/>
                </a:solidFill>
                <a:latin typeface="Arial"/>
                <a:ea typeface="Arial"/>
                <a:cs typeface="Arial"/>
              </a:defRPr>
            </a:pPr>
            <a:r>
              <a:rPr sz="2175" b="1">
                <a:solidFill>
                  <a:srgbClr val="111111"/>
                </a:solidFill>
                <a:latin typeface="Arial"/>
                <a:ea typeface="Arial"/>
                <a:cs typeface="Arial"/>
              </a:rPr>
              <a:t>At runtime</a:t>
            </a:r>
          </a:p>
        </p:txBody>
      </p:sp>
      <p:sp>
        <p:nvSpPr>
          <p:cNvPr id="12" name="">
            <a:extLst xmlns:a="http://schemas.openxmlformats.org/drawingml/2006/main">
              <a:ext uri="{FF2B5EF4-FFF2-40B4-BE49-F238E27FC236}">
                <a16:creationId xmlns:a16="http://schemas.microsoft.com/office/drawing/2014/main" id="{1696BF83-BE8F-4C0F-983C-ABD59D72CC41}"/>
              </a:ext>
            </a:extLst>
          </p:cNvPr>
          <p:cNvSpPr>
            <a:spLocks xmlns:a="http://schemas.openxmlformats.org/drawingml/2006/main" noGrp="1"/>
          </p:cNvSpPr>
          <p:nvPr/>
        </p:nvSpPr>
        <p:spPr>
          <a:xfrm xmlns:a="http://schemas.openxmlformats.org/drawingml/2006/main">
            <a:off x="8191500" y="2857500"/>
            <a:ext cx="32385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A848B2DE-55CB-43D5-8B68-CCFA135E6E0E}"/>
              </a:ext>
            </a:extLst>
          </p:cNvPr>
          <p:cNvSpPr>
            <a:spLocks xmlns:a="http://schemas.openxmlformats.org/drawingml/2006/main" noGrp="1"/>
          </p:cNvSpPr>
          <p:nvPr/>
        </p:nvSpPr>
        <p:spPr>
          <a:xfrm xmlns:a="http://schemas.openxmlformats.org/drawingml/2006/main">
            <a:off x="8191500" y="3124200"/>
            <a:ext cx="3238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0">
                <a:solidFill>
                  <a:srgbClr val="111111"/>
                </a:solidFill>
                <a:latin typeface="Arial"/>
                <a:ea typeface="Arial"/>
                <a:cs typeface="Arial"/>
              </a:defRPr>
            </a:defPPr>
            <a:lvl1pPr algn="l">
              <a:defRPr sz="1875" b="0">
                <a:solidFill>
                  <a:srgbClr val="111111"/>
                </a:solidFill>
                <a:latin typeface="Arial"/>
                <a:ea typeface="Arial"/>
                <a:cs typeface="Arial"/>
              </a:defRPr>
            </a:lvl1pPr>
            <a:lvl2pPr algn="l">
              <a:defRPr sz="1875" b="0">
                <a:solidFill>
                  <a:srgbClr val="111111"/>
                </a:solidFill>
                <a:latin typeface="Arial"/>
                <a:ea typeface="Arial"/>
                <a:cs typeface="Arial"/>
              </a:defRPr>
            </a:lvl2pPr>
            <a:lvl3pPr algn="l">
              <a:defRPr sz="1875" b="0">
                <a:solidFill>
                  <a:srgbClr val="111111"/>
                </a:solidFill>
                <a:latin typeface="Arial"/>
                <a:ea typeface="Arial"/>
                <a:cs typeface="Arial"/>
              </a:defRPr>
            </a:lvl3pPr>
            <a:lvl4pPr algn="l">
              <a:defRPr sz="1875" b="0">
                <a:solidFill>
                  <a:srgbClr val="111111"/>
                </a:solidFill>
                <a:latin typeface="Arial"/>
                <a:ea typeface="Arial"/>
                <a:cs typeface="Arial"/>
              </a:defRPr>
            </a:lvl4pPr>
            <a:lvl5pPr algn="l">
              <a:defRPr sz="1875" b="0">
                <a:solidFill>
                  <a:srgbClr val="111111"/>
                </a:solidFill>
                <a:latin typeface="Arial"/>
                <a:ea typeface="Arial"/>
                <a:cs typeface="Arial"/>
              </a:defRPr>
            </a:lvl5pPr>
            <a:lvl6pPr algn="l">
              <a:defRPr sz="1875" b="0">
                <a:solidFill>
                  <a:srgbClr val="111111"/>
                </a:solidFill>
                <a:latin typeface="Arial"/>
                <a:ea typeface="Arial"/>
                <a:cs typeface="Arial"/>
              </a:defRPr>
            </a:lvl6pPr>
            <a:lvl7pPr algn="l">
              <a:defRPr sz="1875" b="0">
                <a:solidFill>
                  <a:srgbClr val="111111"/>
                </a:solidFill>
                <a:latin typeface="Arial"/>
                <a:ea typeface="Arial"/>
                <a:cs typeface="Arial"/>
              </a:defRPr>
            </a:lvl7pPr>
            <a:lvl8pPr algn="l">
              <a:defRPr sz="1875" b="0">
                <a:solidFill>
                  <a:srgbClr val="111111"/>
                </a:solidFill>
                <a:latin typeface="Arial"/>
                <a:ea typeface="Arial"/>
                <a:cs typeface="Arial"/>
              </a:defRPr>
            </a:lvl8pPr>
            <a:lvl9pPr algn="l">
              <a:defRPr sz="1875" b="0">
                <a:solidFill>
                  <a:srgbClr val="111111"/>
                </a:solidFill>
                <a:latin typeface="Arial"/>
                <a:ea typeface="Arial"/>
                <a:cs typeface="Arial"/>
              </a:defRPr>
            </a:lvl9pPr>
          </a:lstStyle>
          <a:p xmlns:a="http://schemas.openxmlformats.org/drawingml/2006/main">
            <a:pPr algn="l">
              <a:defRPr sz="1875" b="0">
                <a:solidFill>
                  <a:srgbClr val="111111"/>
                </a:solidFill>
                <a:latin typeface="Arial"/>
                <a:ea typeface="Arial"/>
                <a:cs typeface="Arial"/>
              </a:defRPr>
            </a:pPr>
            <a:r>
              <a:rPr sz="1875" b="0">
                <a:solidFill>
                  <a:srgbClr val="111111"/>
                </a:solidFill>
                <a:latin typeface="Arial"/>
                <a:ea typeface="Arial"/>
                <a:cs typeface="Arial"/>
              </a:rPr>
              <a:t>Validate inputs and constrain destinations.</a:t>
            </a:r>
          </a:p>
        </p:txBody>
      </p:sp>
      <p:sp>
        <p:nvSpPr>
          <p:cNvPr id="14" name="">
            <a:extLst xmlns:a="http://schemas.openxmlformats.org/drawingml/2006/main">
              <a:ext uri="{FF2B5EF4-FFF2-40B4-BE49-F238E27FC236}">
                <a16:creationId xmlns:a16="http://schemas.microsoft.com/office/drawing/2014/main" id="{608C1DE4-66E1-4312-B043-E41E54CE9D6A}"/>
              </a:ext>
            </a:extLst>
          </p:cNvPr>
          <p:cNvSpPr>
            <a:spLocks xmlns:a="http://schemas.openxmlformats.org/drawingml/2006/main" noGrp="1"/>
          </p:cNvSpPr>
          <p:nvPr/>
        </p:nvSpPr>
        <p:spPr>
          <a:xfrm xmlns:a="http://schemas.openxmlformats.org/drawingml/2006/main">
            <a:off x="8191500" y="4429125"/>
            <a:ext cx="32385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555555"/>
                </a:solidFill>
                <a:latin typeface="Arial"/>
                <a:ea typeface="Arial"/>
                <a:cs typeface="Arial"/>
              </a:defRPr>
            </a:defPPr>
            <a:lvl1pPr algn="l">
              <a:defRPr sz="1725" b="0">
                <a:solidFill>
                  <a:srgbClr val="555555"/>
                </a:solidFill>
                <a:latin typeface="Arial"/>
                <a:ea typeface="Arial"/>
                <a:cs typeface="Arial"/>
              </a:defRPr>
            </a:lvl1pPr>
            <a:lvl2pPr algn="l">
              <a:defRPr sz="1725" b="0">
                <a:solidFill>
                  <a:srgbClr val="555555"/>
                </a:solidFill>
                <a:latin typeface="Arial"/>
                <a:ea typeface="Arial"/>
                <a:cs typeface="Arial"/>
              </a:defRPr>
            </a:lvl2pPr>
            <a:lvl3pPr algn="l">
              <a:defRPr sz="1725" b="0">
                <a:solidFill>
                  <a:srgbClr val="555555"/>
                </a:solidFill>
                <a:latin typeface="Arial"/>
                <a:ea typeface="Arial"/>
                <a:cs typeface="Arial"/>
              </a:defRPr>
            </a:lvl3pPr>
            <a:lvl4pPr algn="l">
              <a:defRPr sz="1725" b="0">
                <a:solidFill>
                  <a:srgbClr val="555555"/>
                </a:solidFill>
                <a:latin typeface="Arial"/>
                <a:ea typeface="Arial"/>
                <a:cs typeface="Arial"/>
              </a:defRPr>
            </a:lvl4pPr>
            <a:lvl5pPr algn="l">
              <a:defRPr sz="1725" b="0">
                <a:solidFill>
                  <a:srgbClr val="555555"/>
                </a:solidFill>
                <a:latin typeface="Arial"/>
                <a:ea typeface="Arial"/>
                <a:cs typeface="Arial"/>
              </a:defRPr>
            </a:lvl5pPr>
            <a:lvl6pPr algn="l">
              <a:defRPr sz="1725" b="0">
                <a:solidFill>
                  <a:srgbClr val="555555"/>
                </a:solidFill>
                <a:latin typeface="Arial"/>
                <a:ea typeface="Arial"/>
                <a:cs typeface="Arial"/>
              </a:defRPr>
            </a:lvl6pPr>
            <a:lvl7pPr algn="l">
              <a:defRPr sz="1725" b="0">
                <a:solidFill>
                  <a:srgbClr val="555555"/>
                </a:solidFill>
                <a:latin typeface="Arial"/>
                <a:ea typeface="Arial"/>
                <a:cs typeface="Arial"/>
              </a:defRPr>
            </a:lvl7pPr>
            <a:lvl8pPr algn="l">
              <a:defRPr sz="1725" b="0">
                <a:solidFill>
                  <a:srgbClr val="555555"/>
                </a:solidFill>
                <a:latin typeface="Arial"/>
                <a:ea typeface="Arial"/>
                <a:cs typeface="Arial"/>
              </a:defRPr>
            </a:lvl8pPr>
            <a:lvl9pPr algn="l">
              <a:defRPr sz="1725" b="0">
                <a:solidFill>
                  <a:srgbClr val="555555"/>
                </a:solidFill>
                <a:latin typeface="Arial"/>
                <a:ea typeface="Arial"/>
                <a:cs typeface="Arial"/>
              </a:defRPr>
            </a:lvl9pPr>
          </a:lstStyle>
          <a:p xmlns:a="http://schemas.openxmlformats.org/drawingml/2006/main">
            <a:pPr algn="l">
              <a:defRPr sz="1725" b="0">
                <a:solidFill>
                  <a:srgbClr val="555555"/>
                </a:solidFill>
                <a:latin typeface="Arial"/>
                <a:ea typeface="Arial"/>
                <a:cs typeface="Arial"/>
              </a:defRPr>
            </a:pPr>
            <a:r>
              <a:rPr sz="1725" b="0">
                <a:solidFill>
                  <a:srgbClr val="555555"/>
                </a:solidFill>
                <a:latin typeface="Arial"/>
                <a:ea typeface="Arial"/>
                <a:cs typeface="Arial"/>
              </a:rPr>
              <a:t>Enforce egress, timeouts and failure handling.</a:t>
            </a:r>
          </a:p>
        </p:txBody>
      </p:sp>
      <p:sp>
        <p:nvSpPr>
          <p:cNvPr id="15" name="">
            <a:extLst xmlns:a="http://schemas.openxmlformats.org/drawingml/2006/main">
              <a:ext uri="{FF2B5EF4-FFF2-40B4-BE49-F238E27FC236}">
                <a16:creationId xmlns:a16="http://schemas.microsoft.com/office/drawing/2014/main" id="{A2FE32DE-1031-4B91-827A-574BB23AB6AE}"/>
              </a:ext>
            </a:extLst>
          </p:cNvPr>
          <p:cNvSpPr>
            <a:spLocks xmlns:a="http://schemas.openxmlformats.org/drawingml/2006/main" noGrp="1"/>
          </p:cNvSpPr>
          <p:nvPr/>
        </p:nvSpPr>
        <p:spPr>
          <a:xfrm xmlns:a="http://schemas.openxmlformats.org/drawingml/2006/main">
            <a:off x="762000" y="5534025"/>
            <a:ext cx="106680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DFD3EDD2-8F2C-4638-B4B0-EB2B7D09A204}"/>
              </a:ext>
            </a:extLst>
          </p:cNvPr>
          <p:cNvSpPr>
            <a:spLocks xmlns:a="http://schemas.openxmlformats.org/drawingml/2006/main" noGrp="1"/>
          </p:cNvSpPr>
          <p:nvPr/>
        </p:nvSpPr>
        <p:spPr>
          <a:xfrm xmlns:a="http://schemas.openxmlformats.org/drawingml/2006/main">
            <a:off x="762000" y="5705475"/>
            <a:ext cx="106489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111111"/>
                </a:solidFill>
                <a:latin typeface="Arial"/>
                <a:ea typeface="Arial"/>
                <a:cs typeface="Arial"/>
              </a:defRPr>
            </a:defPPr>
            <a:lvl1pPr algn="l">
              <a:defRPr sz="1650" b="1">
                <a:solidFill>
                  <a:srgbClr val="111111"/>
                </a:solidFill>
                <a:latin typeface="Arial"/>
                <a:ea typeface="Arial"/>
                <a:cs typeface="Arial"/>
              </a:defRPr>
            </a:lvl1pPr>
            <a:lvl2pPr algn="l">
              <a:defRPr sz="1650" b="1">
                <a:solidFill>
                  <a:srgbClr val="111111"/>
                </a:solidFill>
                <a:latin typeface="Arial"/>
                <a:ea typeface="Arial"/>
                <a:cs typeface="Arial"/>
              </a:defRPr>
            </a:lvl2pPr>
            <a:lvl3pPr algn="l">
              <a:defRPr sz="1650" b="1">
                <a:solidFill>
                  <a:srgbClr val="111111"/>
                </a:solidFill>
                <a:latin typeface="Arial"/>
                <a:ea typeface="Arial"/>
                <a:cs typeface="Arial"/>
              </a:defRPr>
            </a:lvl3pPr>
            <a:lvl4pPr algn="l">
              <a:defRPr sz="1650" b="1">
                <a:solidFill>
                  <a:srgbClr val="111111"/>
                </a:solidFill>
                <a:latin typeface="Arial"/>
                <a:ea typeface="Arial"/>
                <a:cs typeface="Arial"/>
              </a:defRPr>
            </a:lvl4pPr>
            <a:lvl5pPr algn="l">
              <a:defRPr sz="1650" b="1">
                <a:solidFill>
                  <a:srgbClr val="111111"/>
                </a:solidFill>
                <a:latin typeface="Arial"/>
                <a:ea typeface="Arial"/>
                <a:cs typeface="Arial"/>
              </a:defRPr>
            </a:lvl5pPr>
            <a:lvl6pPr algn="l">
              <a:defRPr sz="1650" b="1">
                <a:solidFill>
                  <a:srgbClr val="111111"/>
                </a:solidFill>
                <a:latin typeface="Arial"/>
                <a:ea typeface="Arial"/>
                <a:cs typeface="Arial"/>
              </a:defRPr>
            </a:lvl6pPr>
            <a:lvl7pPr algn="l">
              <a:defRPr sz="1650" b="1">
                <a:solidFill>
                  <a:srgbClr val="111111"/>
                </a:solidFill>
                <a:latin typeface="Arial"/>
                <a:ea typeface="Arial"/>
                <a:cs typeface="Arial"/>
              </a:defRPr>
            </a:lvl7pPr>
            <a:lvl8pPr algn="l">
              <a:defRPr sz="1650" b="1">
                <a:solidFill>
                  <a:srgbClr val="111111"/>
                </a:solidFill>
                <a:latin typeface="Arial"/>
                <a:ea typeface="Arial"/>
                <a:cs typeface="Arial"/>
              </a:defRPr>
            </a:lvl8pPr>
            <a:lvl9pPr algn="l">
              <a:defRPr sz="1650" b="1">
                <a:solidFill>
                  <a:srgbClr val="111111"/>
                </a:solidFill>
                <a:latin typeface="Arial"/>
                <a:ea typeface="Arial"/>
                <a:cs typeface="Arial"/>
              </a:defRPr>
            </a:lvl9pPr>
          </a:lstStyle>
          <a:p xmlns:a="http://schemas.openxmlformats.org/drawingml/2006/main">
            <a:pPr algn="l">
              <a:defRPr sz="1650" b="1">
                <a:solidFill>
                  <a:srgbClr val="111111"/>
                </a:solidFill>
                <a:latin typeface="Arial"/>
                <a:ea typeface="Arial"/>
                <a:cs typeface="Arial"/>
              </a:defRPr>
            </a:pPr>
            <a:r>
              <a:rPr sz="1650" b="1">
                <a:solidFill>
                  <a:srgbClr val="111111"/>
                </a:solidFill>
                <a:latin typeface="Arial"/>
                <a:ea typeface="Arial"/>
                <a:cs typeface="Arial"/>
              </a:rPr>
              <a:t>A reviewed plugin still needs controlled credentials and network access.</a:t>
            </a:r>
          </a:p>
        </p:txBody>
      </p:sp>
      <p:sp>
        <p:nvSpPr>
          <p:cNvPr id="17" name="">
            <a:extLst xmlns:a="http://schemas.openxmlformats.org/drawingml/2006/main">
              <a:ext uri="{FF2B5EF4-FFF2-40B4-BE49-F238E27FC236}">
                <a16:creationId xmlns:a16="http://schemas.microsoft.com/office/drawing/2014/main" id="{AECEDB00-FA76-4E12-A280-362B0DA069D5}"/>
              </a:ext>
            </a:extLst>
          </p:cNvPr>
          <p:cNvSpPr>
            <a:spLocks xmlns:a="http://schemas.openxmlformats.org/drawingml/2006/main" noGrp="1"/>
          </p:cNvSpPr>
          <p:nvPr/>
        </p:nvSpPr>
        <p:spPr>
          <a:xfrm xmlns:a="http://schemas.openxmlformats.org/drawingml/2006/main">
            <a:off x="762000" y="6172200"/>
            <a:ext cx="266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111111"/>
                </a:solidFill>
                <a:latin typeface="Arial"/>
                <a:ea typeface="Arial"/>
                <a:cs typeface="Arial"/>
              </a:defRPr>
            </a:defPPr>
            <a:lvl1pPr algn="l">
              <a:defRPr sz="1425" b="0">
                <a:solidFill>
                  <a:srgbClr val="111111"/>
                </a:solidFill>
                <a:latin typeface="Arial"/>
                <a:ea typeface="Arial"/>
                <a:cs typeface="Arial"/>
              </a:defRPr>
            </a:lvl1pPr>
            <a:lvl2pPr algn="l">
              <a:defRPr sz="1425" b="0">
                <a:solidFill>
                  <a:srgbClr val="111111"/>
                </a:solidFill>
                <a:latin typeface="Arial"/>
                <a:ea typeface="Arial"/>
                <a:cs typeface="Arial"/>
              </a:defRPr>
            </a:lvl2pPr>
            <a:lvl3pPr algn="l">
              <a:defRPr sz="1425" b="0">
                <a:solidFill>
                  <a:srgbClr val="111111"/>
                </a:solidFill>
                <a:latin typeface="Arial"/>
                <a:ea typeface="Arial"/>
                <a:cs typeface="Arial"/>
              </a:defRPr>
            </a:lvl3pPr>
            <a:lvl4pPr algn="l">
              <a:defRPr sz="1425" b="0">
                <a:solidFill>
                  <a:srgbClr val="111111"/>
                </a:solidFill>
                <a:latin typeface="Arial"/>
                <a:ea typeface="Arial"/>
                <a:cs typeface="Arial"/>
              </a:defRPr>
            </a:lvl4pPr>
            <a:lvl5pPr algn="l">
              <a:defRPr sz="1425" b="0">
                <a:solidFill>
                  <a:srgbClr val="111111"/>
                </a:solidFill>
                <a:latin typeface="Arial"/>
                <a:ea typeface="Arial"/>
                <a:cs typeface="Arial"/>
              </a:defRPr>
            </a:lvl5pPr>
            <a:lvl6pPr algn="l">
              <a:defRPr sz="1425" b="0">
                <a:solidFill>
                  <a:srgbClr val="111111"/>
                </a:solidFill>
                <a:latin typeface="Arial"/>
                <a:ea typeface="Arial"/>
                <a:cs typeface="Arial"/>
              </a:defRPr>
            </a:lvl6pPr>
            <a:lvl7pPr algn="l">
              <a:defRPr sz="1425" b="0">
                <a:solidFill>
                  <a:srgbClr val="111111"/>
                </a:solidFill>
                <a:latin typeface="Arial"/>
                <a:ea typeface="Arial"/>
                <a:cs typeface="Arial"/>
              </a:defRPr>
            </a:lvl7pPr>
            <a:lvl8pPr algn="l">
              <a:defRPr sz="1425" b="0">
                <a:solidFill>
                  <a:srgbClr val="111111"/>
                </a:solidFill>
                <a:latin typeface="Arial"/>
                <a:ea typeface="Arial"/>
                <a:cs typeface="Arial"/>
              </a:defRPr>
            </a:lvl8pPr>
            <a:lvl9pPr algn="l">
              <a:defRPr sz="1425" b="0">
                <a:solidFill>
                  <a:srgbClr val="111111"/>
                </a:solidFill>
                <a:latin typeface="Arial"/>
                <a:ea typeface="Arial"/>
                <a:cs typeface="Arial"/>
              </a:defRPr>
            </a:lvl9pPr>
          </a:lstStyle>
          <a:p xmlns:a="http://schemas.openxmlformats.org/drawingml/2006/main">
            <a:pPr algn="l">
              <a:defRPr sz="1425" b="0">
                <a:solidFill>
                  <a:srgbClr val="111111"/>
                </a:solidFill>
                <a:latin typeface="Arial"/>
                <a:ea typeface="Arial"/>
                <a:cs typeface="Arial"/>
              </a:defRPr>
            </a:pPr>
            <a:r>
              <a:rPr sz="1425" b="0" u="sng">
                <a:solidFill>
                  <a:srgbClr val="111111"/>
                </a:solidFill>
                <a:latin typeface="Arial"/>
                <a:ea typeface="Arial"/>
                <a:cs typeface="Arial"/>
                <a:hlinkClick xmlns:r="http://schemas.openxmlformats.org/officeDocument/2006/relationships" r:id="R2cdc1b28eaf44be5"/>
              </a:rPr>
              <a:t>Plugin validation cases</a:t>
            </a:r>
          </a:p>
        </p:txBody>
      </p:sp>
      <p:pic>
        <p:nvPicPr>
          <p:cNvPr id="18" name="">
            <a:extLst xmlns:a="http://schemas.openxmlformats.org/drawingml/2006/main">
              <a:ext uri="{FF2B5EF4-FFF2-40B4-BE49-F238E27FC236}">
                <a16:creationId xmlns:a16="http://schemas.microsoft.com/office/drawing/2014/main" id="{554B94A6-1DA7-42E8-B131-375A885B6A21}"/>
              </a:ext>
            </a:extLst>
          </p:cNvPr>
          <p:cNvPicPr>
            <a:picLocks xmlns:a="http://schemas.openxmlformats.org/drawingml/2006/main" noChangeAspect="1"/>
          </p:cNvPicPr>
          <p:nvPr/>
        </p:nvPicPr>
        <p:blipFill>
          <a:blip xmlns:r="http://schemas.openxmlformats.org/officeDocument/2006/relationships" xmlns:a="http://schemas.openxmlformats.org/drawingml/2006/main" r:embed="R1af45541370a49a9"/>
          <a:stretch xmlns:a="http://schemas.openxmlformats.org/drawingml/2006/main"/>
        </p:blipFill>
        <p:spPr>
          <a:xfrm xmlns:a="http://schemas.openxmlformats.org/drawingml/2006/main">
            <a:off x="10896600" y="355283"/>
            <a:ext cx="609600" cy="280035"/>
          </a:xfrm>
          <a:prstGeom xmlns:a="http://schemas.openxmlformats.org/drawingml/2006/main" prst="rect">
            <a:avLst/>
          </a:prstGeom>
        </p:spPr>
      </p:pic>
    </p:spTree>
    <p:extLst>
      <p:ext uri="{BB962C8B-B14F-4D97-AF65-F5344CB8AC3E}">
        <p14:creationId xmlns:p14="http://schemas.microsoft.com/office/powerpoint/2010/main" val="926893433"/>
      </p:ext>
    </p:extLst>
  </p:cSld>
</p:sld>
</file>

<file path=ppt/slides/slide13.xml><?xml version="1.0" encoding="utf-8"?>
<p:sld xmlns:p="http://schemas.openxmlformats.org/presentationml/2006/main">
  <p:cSld>
    <p:bg>
      <p:bgPr>
        <a:solidFill xmlns:a="http://schemas.openxmlformats.org/drawingml/2006/main">
          <a:srgbClr val="0033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E7A36EDD-3281-4892-9E86-74218583296F}"/>
              </a:ext>
            </a:extLst>
          </p:cNvPr>
          <p:cNvSpPr>
            <a:spLocks xmlns:a="http://schemas.openxmlformats.org/drawingml/2006/main" noGrp="1"/>
          </p:cNvSpPr>
          <p:nvPr/>
        </p:nvSpPr>
        <p:spPr>
          <a:xfrm xmlns:a="http://schemas.openxmlformats.org/drawingml/2006/main">
            <a:off x="762000" y="619125"/>
            <a:ext cx="10191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FFFFFF"/>
                </a:solidFill>
                <a:latin typeface="Arial"/>
                <a:ea typeface="Arial"/>
                <a:cs typeface="Arial"/>
              </a:defRPr>
            </a:defPPr>
            <a:lvl1pPr algn="l">
              <a:defRPr sz="3150" b="1">
                <a:solidFill>
                  <a:srgbClr val="FFFFFF"/>
                </a:solidFill>
                <a:latin typeface="Arial"/>
                <a:ea typeface="Arial"/>
                <a:cs typeface="Arial"/>
              </a:defRPr>
            </a:lvl1pPr>
            <a:lvl2pPr algn="l">
              <a:defRPr sz="3150" b="1">
                <a:solidFill>
                  <a:srgbClr val="FFFFFF"/>
                </a:solidFill>
                <a:latin typeface="Arial"/>
                <a:ea typeface="Arial"/>
                <a:cs typeface="Arial"/>
              </a:defRPr>
            </a:lvl2pPr>
            <a:lvl3pPr algn="l">
              <a:defRPr sz="3150" b="1">
                <a:solidFill>
                  <a:srgbClr val="FFFFFF"/>
                </a:solidFill>
                <a:latin typeface="Arial"/>
                <a:ea typeface="Arial"/>
                <a:cs typeface="Arial"/>
              </a:defRPr>
            </a:lvl3pPr>
            <a:lvl4pPr algn="l">
              <a:defRPr sz="3150" b="1">
                <a:solidFill>
                  <a:srgbClr val="FFFFFF"/>
                </a:solidFill>
                <a:latin typeface="Arial"/>
                <a:ea typeface="Arial"/>
                <a:cs typeface="Arial"/>
              </a:defRPr>
            </a:lvl4pPr>
            <a:lvl5pPr algn="l">
              <a:defRPr sz="3150" b="1">
                <a:solidFill>
                  <a:srgbClr val="FFFFFF"/>
                </a:solidFill>
                <a:latin typeface="Arial"/>
                <a:ea typeface="Arial"/>
                <a:cs typeface="Arial"/>
              </a:defRPr>
            </a:lvl5pPr>
            <a:lvl6pPr algn="l">
              <a:defRPr sz="3150" b="1">
                <a:solidFill>
                  <a:srgbClr val="FFFFFF"/>
                </a:solidFill>
                <a:latin typeface="Arial"/>
                <a:ea typeface="Arial"/>
                <a:cs typeface="Arial"/>
              </a:defRPr>
            </a:lvl6pPr>
            <a:lvl7pPr algn="l">
              <a:defRPr sz="3150" b="1">
                <a:solidFill>
                  <a:srgbClr val="FFFFFF"/>
                </a:solidFill>
                <a:latin typeface="Arial"/>
                <a:ea typeface="Arial"/>
                <a:cs typeface="Arial"/>
              </a:defRPr>
            </a:lvl7pPr>
            <a:lvl8pPr algn="l">
              <a:defRPr sz="3150" b="1">
                <a:solidFill>
                  <a:srgbClr val="FFFFFF"/>
                </a:solidFill>
                <a:latin typeface="Arial"/>
                <a:ea typeface="Arial"/>
                <a:cs typeface="Arial"/>
              </a:defRPr>
            </a:lvl8pPr>
            <a:lvl9pPr algn="l">
              <a:defRPr sz="3150" b="1">
                <a:solidFill>
                  <a:srgbClr val="FFFFFF"/>
                </a:solidFill>
                <a:latin typeface="Arial"/>
                <a:ea typeface="Arial"/>
                <a:cs typeface="Arial"/>
              </a:defRPr>
            </a:lvl9pPr>
          </a:lstStyle>
          <a:p xmlns:a="http://schemas.openxmlformats.org/drawingml/2006/main">
            <a:pPr algn="l">
              <a:defRPr sz="3150" b="1">
                <a:solidFill>
                  <a:srgbClr val="FFFFFF"/>
                </a:solidFill>
                <a:latin typeface="Arial"/>
                <a:ea typeface="Arial"/>
                <a:cs typeface="Arial"/>
              </a:defRPr>
            </a:pPr>
            <a:r>
              <a:rPr sz="3150" b="1">
                <a:solidFill>
                  <a:srgbClr val="FFFFFF"/>
                </a:solidFill>
                <a:latin typeface="Arial"/>
                <a:ea typeface="Arial"/>
                <a:cs typeface="Arial"/>
              </a:rPr>
              <a:t>Demo 2 · Review, revise and recheck</a:t>
            </a:r>
          </a:p>
        </p:txBody>
      </p:sp>
      <p:sp>
        <p:nvSpPr>
          <p:cNvPr id="2" name="">
            <a:extLst xmlns:a="http://schemas.openxmlformats.org/drawingml/2006/main">
              <a:ext uri="{FF2B5EF4-FFF2-40B4-BE49-F238E27FC236}">
                <a16:creationId xmlns:a16="http://schemas.microsoft.com/office/drawing/2014/main" id="{FD9F02B3-DBF0-4EA8-9A7C-72E6CC11D1DF}"/>
              </a:ext>
            </a:extLst>
          </p:cNvPr>
          <p:cNvSpPr>
            <a:spLocks xmlns:a="http://schemas.openxmlformats.org/drawingml/2006/main" noGrp="1"/>
          </p:cNvSpPr>
          <p:nvPr/>
        </p:nvSpPr>
        <p:spPr>
          <a:xfrm xmlns:a="http://schemas.openxmlformats.org/drawingml/2006/main">
            <a:off x="11049000" y="64770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0">
                <a:solidFill>
                  <a:srgbClr val="E5EAFF"/>
                </a:solidFill>
                <a:latin typeface="Arial"/>
                <a:ea typeface="Arial"/>
                <a:cs typeface="Arial"/>
              </a:defRPr>
            </a:defPPr>
            <a:lvl1pPr algn="r">
              <a:defRPr sz="1125" b="0">
                <a:solidFill>
                  <a:srgbClr val="E5EAFF"/>
                </a:solidFill>
                <a:latin typeface="Arial"/>
                <a:ea typeface="Arial"/>
                <a:cs typeface="Arial"/>
              </a:defRPr>
            </a:lvl1pPr>
            <a:lvl2pPr algn="r">
              <a:defRPr sz="1125" b="0">
                <a:solidFill>
                  <a:srgbClr val="E5EAFF"/>
                </a:solidFill>
                <a:latin typeface="Arial"/>
                <a:ea typeface="Arial"/>
                <a:cs typeface="Arial"/>
              </a:defRPr>
            </a:lvl2pPr>
            <a:lvl3pPr algn="r">
              <a:defRPr sz="1125" b="0">
                <a:solidFill>
                  <a:srgbClr val="E5EAFF"/>
                </a:solidFill>
                <a:latin typeface="Arial"/>
                <a:ea typeface="Arial"/>
                <a:cs typeface="Arial"/>
              </a:defRPr>
            </a:lvl3pPr>
            <a:lvl4pPr algn="r">
              <a:defRPr sz="1125" b="0">
                <a:solidFill>
                  <a:srgbClr val="E5EAFF"/>
                </a:solidFill>
                <a:latin typeface="Arial"/>
                <a:ea typeface="Arial"/>
                <a:cs typeface="Arial"/>
              </a:defRPr>
            </a:lvl4pPr>
            <a:lvl5pPr algn="r">
              <a:defRPr sz="1125" b="0">
                <a:solidFill>
                  <a:srgbClr val="E5EAFF"/>
                </a:solidFill>
                <a:latin typeface="Arial"/>
                <a:ea typeface="Arial"/>
                <a:cs typeface="Arial"/>
              </a:defRPr>
            </a:lvl5pPr>
            <a:lvl6pPr algn="r">
              <a:defRPr sz="1125" b="0">
                <a:solidFill>
                  <a:srgbClr val="E5EAFF"/>
                </a:solidFill>
                <a:latin typeface="Arial"/>
                <a:ea typeface="Arial"/>
                <a:cs typeface="Arial"/>
              </a:defRPr>
            </a:lvl6pPr>
            <a:lvl7pPr algn="r">
              <a:defRPr sz="1125" b="0">
                <a:solidFill>
                  <a:srgbClr val="E5EAFF"/>
                </a:solidFill>
                <a:latin typeface="Arial"/>
                <a:ea typeface="Arial"/>
                <a:cs typeface="Arial"/>
              </a:defRPr>
            </a:lvl7pPr>
            <a:lvl8pPr algn="r">
              <a:defRPr sz="1125" b="0">
                <a:solidFill>
                  <a:srgbClr val="E5EAFF"/>
                </a:solidFill>
                <a:latin typeface="Arial"/>
                <a:ea typeface="Arial"/>
                <a:cs typeface="Arial"/>
              </a:defRPr>
            </a:lvl8pPr>
            <a:lvl9pPr algn="r">
              <a:defRPr sz="1125" b="0">
                <a:solidFill>
                  <a:srgbClr val="E5EAFF"/>
                </a:solidFill>
                <a:latin typeface="Arial"/>
                <a:ea typeface="Arial"/>
                <a:cs typeface="Arial"/>
              </a:defRPr>
            </a:lvl9pPr>
          </a:lstStyle>
          <a:p xmlns:a="http://schemas.openxmlformats.org/drawingml/2006/main">
            <a:pPr algn="r">
              <a:defRPr sz="1125" b="0">
                <a:solidFill>
                  <a:srgbClr val="E5EAFF"/>
                </a:solidFill>
                <a:latin typeface="Arial"/>
                <a:ea typeface="Arial"/>
                <a:cs typeface="Arial"/>
              </a:defRPr>
            </a:pPr>
            <a:r>
              <a:rPr sz="1125" b="0">
                <a:solidFill>
                  <a:srgbClr val="E5EAFF"/>
                </a:solidFill>
                <a:latin typeface="Arial"/>
                <a:ea typeface="Arial"/>
                <a:cs typeface="Arial"/>
              </a:rPr>
              <a:t>27</a:t>
            </a:r>
          </a:p>
        </p:txBody>
      </p:sp>
      <p:sp>
        <p:nvSpPr>
          <p:cNvPr id="3" name="">
            <a:extLst xmlns:a="http://schemas.openxmlformats.org/drawingml/2006/main">
              <a:ext uri="{FF2B5EF4-FFF2-40B4-BE49-F238E27FC236}">
                <a16:creationId xmlns:a16="http://schemas.microsoft.com/office/drawing/2014/main" id="{D9EA7C41-C49A-4065-A620-3595B696CCA9}"/>
              </a:ext>
            </a:extLst>
          </p:cNvPr>
          <p:cNvSpPr>
            <a:spLocks xmlns:a="http://schemas.openxmlformats.org/drawingml/2006/main" noGrp="1"/>
          </p:cNvSpPr>
          <p:nvPr/>
        </p:nvSpPr>
        <p:spPr>
          <a:xfrm xmlns:a="http://schemas.openxmlformats.org/drawingml/2006/main">
            <a:off x="762000" y="2000250"/>
            <a:ext cx="523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FFFFFF"/>
                </a:solidFill>
                <a:latin typeface="Arial"/>
                <a:ea typeface="Arial"/>
                <a:cs typeface="Arial"/>
              </a:defRPr>
            </a:defPPr>
            <a:lvl1pPr algn="l">
              <a:defRPr sz="3225" b="1">
                <a:solidFill>
                  <a:srgbClr val="FFFFFF"/>
                </a:solidFill>
                <a:latin typeface="Arial"/>
                <a:ea typeface="Arial"/>
                <a:cs typeface="Arial"/>
              </a:defRPr>
            </a:lvl1pPr>
            <a:lvl2pPr algn="l">
              <a:defRPr sz="3225" b="1">
                <a:solidFill>
                  <a:srgbClr val="FFFFFF"/>
                </a:solidFill>
                <a:latin typeface="Arial"/>
                <a:ea typeface="Arial"/>
                <a:cs typeface="Arial"/>
              </a:defRPr>
            </a:lvl2pPr>
            <a:lvl3pPr algn="l">
              <a:defRPr sz="3225" b="1">
                <a:solidFill>
                  <a:srgbClr val="FFFFFF"/>
                </a:solidFill>
                <a:latin typeface="Arial"/>
                <a:ea typeface="Arial"/>
                <a:cs typeface="Arial"/>
              </a:defRPr>
            </a:lvl3pPr>
            <a:lvl4pPr algn="l">
              <a:defRPr sz="3225" b="1">
                <a:solidFill>
                  <a:srgbClr val="FFFFFF"/>
                </a:solidFill>
                <a:latin typeface="Arial"/>
                <a:ea typeface="Arial"/>
                <a:cs typeface="Arial"/>
              </a:defRPr>
            </a:lvl4pPr>
            <a:lvl5pPr algn="l">
              <a:defRPr sz="3225" b="1">
                <a:solidFill>
                  <a:srgbClr val="FFFFFF"/>
                </a:solidFill>
                <a:latin typeface="Arial"/>
                <a:ea typeface="Arial"/>
                <a:cs typeface="Arial"/>
              </a:defRPr>
            </a:lvl5pPr>
            <a:lvl6pPr algn="l">
              <a:defRPr sz="3225" b="1">
                <a:solidFill>
                  <a:srgbClr val="FFFFFF"/>
                </a:solidFill>
                <a:latin typeface="Arial"/>
                <a:ea typeface="Arial"/>
                <a:cs typeface="Arial"/>
              </a:defRPr>
            </a:lvl6pPr>
            <a:lvl7pPr algn="l">
              <a:defRPr sz="3225" b="1">
                <a:solidFill>
                  <a:srgbClr val="FFFFFF"/>
                </a:solidFill>
                <a:latin typeface="Arial"/>
                <a:ea typeface="Arial"/>
                <a:cs typeface="Arial"/>
              </a:defRPr>
            </a:lvl7pPr>
            <a:lvl8pPr algn="l">
              <a:defRPr sz="3225" b="1">
                <a:solidFill>
                  <a:srgbClr val="FFFFFF"/>
                </a:solidFill>
                <a:latin typeface="Arial"/>
                <a:ea typeface="Arial"/>
                <a:cs typeface="Arial"/>
              </a:defRPr>
            </a:lvl8pPr>
            <a:lvl9pPr algn="l">
              <a:defRPr sz="3225" b="1">
                <a:solidFill>
                  <a:srgbClr val="FFFFFF"/>
                </a:solidFill>
                <a:latin typeface="Arial"/>
                <a:ea typeface="Arial"/>
                <a:cs typeface="Arial"/>
              </a:defRPr>
            </a:lvl9pPr>
          </a:lstStyle>
          <a:p xmlns:a="http://schemas.openxmlformats.org/drawingml/2006/main">
            <a:pPr algn="l">
              <a:defRPr sz="3225" b="1">
                <a:solidFill>
                  <a:srgbClr val="FFFFFF"/>
                </a:solidFill>
                <a:latin typeface="Arial"/>
                <a:ea typeface="Arial"/>
                <a:cs typeface="Arial"/>
              </a:defRPr>
            </a:pPr>
            <a:r>
              <a:rPr sz="3225" b="1">
                <a:solidFill>
                  <a:srgbClr val="FFFFFF"/>
                </a:solidFill>
                <a:latin typeface="Arial"/>
                <a:ea typeface="Arial"/>
                <a:cs typeface="Arial"/>
              </a:rPr>
              <a:t>1</a:t>
            </a:r>
          </a:p>
        </p:txBody>
      </p:sp>
      <p:sp>
        <p:nvSpPr>
          <p:cNvPr id="4" name="">
            <a:extLst xmlns:a="http://schemas.openxmlformats.org/drawingml/2006/main">
              <a:ext uri="{FF2B5EF4-FFF2-40B4-BE49-F238E27FC236}">
                <a16:creationId xmlns:a16="http://schemas.microsoft.com/office/drawing/2014/main" id="{85CFFF18-5150-4BA9-89D2-0DC41D84B420}"/>
              </a:ext>
            </a:extLst>
          </p:cNvPr>
          <p:cNvSpPr>
            <a:spLocks xmlns:a="http://schemas.openxmlformats.org/drawingml/2006/main" noGrp="1"/>
          </p:cNvSpPr>
          <p:nvPr/>
        </p:nvSpPr>
        <p:spPr>
          <a:xfrm xmlns:a="http://schemas.openxmlformats.org/drawingml/2006/main">
            <a:off x="1524000" y="2019300"/>
            <a:ext cx="9667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FFFFFF"/>
                </a:solidFill>
                <a:latin typeface="Arial"/>
                <a:ea typeface="Arial"/>
                <a:cs typeface="Arial"/>
              </a:defRPr>
            </a:defPPr>
            <a:lvl1pPr algn="l">
              <a:defRPr sz="2100" b="1">
                <a:solidFill>
                  <a:srgbClr val="FFFFFF"/>
                </a:solidFill>
                <a:latin typeface="Arial"/>
                <a:ea typeface="Arial"/>
                <a:cs typeface="Arial"/>
              </a:defRPr>
            </a:lvl1pPr>
            <a:lvl2pPr algn="l">
              <a:defRPr sz="2100" b="1">
                <a:solidFill>
                  <a:srgbClr val="FFFFFF"/>
                </a:solidFill>
                <a:latin typeface="Arial"/>
                <a:ea typeface="Arial"/>
                <a:cs typeface="Arial"/>
              </a:defRPr>
            </a:lvl2pPr>
            <a:lvl3pPr algn="l">
              <a:defRPr sz="2100" b="1">
                <a:solidFill>
                  <a:srgbClr val="FFFFFF"/>
                </a:solidFill>
                <a:latin typeface="Arial"/>
                <a:ea typeface="Arial"/>
                <a:cs typeface="Arial"/>
              </a:defRPr>
            </a:lvl3pPr>
            <a:lvl4pPr algn="l">
              <a:defRPr sz="2100" b="1">
                <a:solidFill>
                  <a:srgbClr val="FFFFFF"/>
                </a:solidFill>
                <a:latin typeface="Arial"/>
                <a:ea typeface="Arial"/>
                <a:cs typeface="Arial"/>
              </a:defRPr>
            </a:lvl4pPr>
            <a:lvl5pPr algn="l">
              <a:defRPr sz="2100" b="1">
                <a:solidFill>
                  <a:srgbClr val="FFFFFF"/>
                </a:solidFill>
                <a:latin typeface="Arial"/>
                <a:ea typeface="Arial"/>
                <a:cs typeface="Arial"/>
              </a:defRPr>
            </a:lvl5pPr>
            <a:lvl6pPr algn="l">
              <a:defRPr sz="2100" b="1">
                <a:solidFill>
                  <a:srgbClr val="FFFFFF"/>
                </a:solidFill>
                <a:latin typeface="Arial"/>
                <a:ea typeface="Arial"/>
                <a:cs typeface="Arial"/>
              </a:defRPr>
            </a:lvl6pPr>
            <a:lvl7pPr algn="l">
              <a:defRPr sz="2100" b="1">
                <a:solidFill>
                  <a:srgbClr val="FFFFFF"/>
                </a:solidFill>
                <a:latin typeface="Arial"/>
                <a:ea typeface="Arial"/>
                <a:cs typeface="Arial"/>
              </a:defRPr>
            </a:lvl7pPr>
            <a:lvl8pPr algn="l">
              <a:defRPr sz="2100" b="1">
                <a:solidFill>
                  <a:srgbClr val="FFFFFF"/>
                </a:solidFill>
                <a:latin typeface="Arial"/>
                <a:ea typeface="Arial"/>
                <a:cs typeface="Arial"/>
              </a:defRPr>
            </a:lvl8pPr>
            <a:lvl9pPr algn="l">
              <a:defRPr sz="2100" b="1">
                <a:solidFill>
                  <a:srgbClr val="FFFFFF"/>
                </a:solidFill>
                <a:latin typeface="Arial"/>
                <a:ea typeface="Arial"/>
                <a:cs typeface="Arial"/>
              </a:defRPr>
            </a:lvl9pPr>
          </a:lstStyle>
          <a:p xmlns:a="http://schemas.openxmlformats.org/drawingml/2006/main">
            <a:pPr algn="l">
              <a:defRPr sz="2100" b="1">
                <a:solidFill>
                  <a:srgbClr val="FFFFFF"/>
                </a:solidFill>
                <a:latin typeface="Arial"/>
                <a:ea typeface="Arial"/>
                <a:cs typeface="Arial"/>
              </a:defRPr>
            </a:pPr>
            <a:r>
              <a:rPr sz="2100" b="1">
                <a:solidFill>
                  <a:srgbClr val="FFFFFF"/>
                </a:solidFill>
                <a:latin typeface="Arial"/>
                <a:ea typeface="Arial"/>
                <a:cs typeface="Arial"/>
              </a:rPr>
              <a:t>Submit a complete plan</a:t>
            </a:r>
          </a:p>
        </p:txBody>
      </p:sp>
      <p:sp>
        <p:nvSpPr>
          <p:cNvPr id="5" name="">
            <a:extLst xmlns:a="http://schemas.openxmlformats.org/drawingml/2006/main">
              <a:ext uri="{FF2B5EF4-FFF2-40B4-BE49-F238E27FC236}">
                <a16:creationId xmlns:a16="http://schemas.microsoft.com/office/drawing/2014/main" id="{6BD6656C-FC5E-4848-824A-B0AC5AAF09B5}"/>
              </a:ext>
            </a:extLst>
          </p:cNvPr>
          <p:cNvSpPr>
            <a:spLocks xmlns:a="http://schemas.openxmlformats.org/drawingml/2006/main" noGrp="1"/>
          </p:cNvSpPr>
          <p:nvPr/>
        </p:nvSpPr>
        <p:spPr>
          <a:xfrm xmlns:a="http://schemas.openxmlformats.org/drawingml/2006/main">
            <a:off x="1524000" y="2457450"/>
            <a:ext cx="966787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FFFFFF"/>
                </a:solidFill>
                <a:latin typeface="Arial"/>
                <a:ea typeface="Arial"/>
                <a:cs typeface="Arial"/>
              </a:defRPr>
            </a:defPPr>
            <a:lvl1pPr algn="l">
              <a:defRPr sz="1725" b="0">
                <a:solidFill>
                  <a:srgbClr val="FFFFFF"/>
                </a:solidFill>
                <a:latin typeface="Arial"/>
                <a:ea typeface="Arial"/>
                <a:cs typeface="Arial"/>
              </a:defRPr>
            </a:lvl1pPr>
            <a:lvl2pPr algn="l">
              <a:defRPr sz="1725" b="0">
                <a:solidFill>
                  <a:srgbClr val="FFFFFF"/>
                </a:solidFill>
                <a:latin typeface="Arial"/>
                <a:ea typeface="Arial"/>
                <a:cs typeface="Arial"/>
              </a:defRPr>
            </a:lvl2pPr>
            <a:lvl3pPr algn="l">
              <a:defRPr sz="1725" b="0">
                <a:solidFill>
                  <a:srgbClr val="FFFFFF"/>
                </a:solidFill>
                <a:latin typeface="Arial"/>
                <a:ea typeface="Arial"/>
                <a:cs typeface="Arial"/>
              </a:defRPr>
            </a:lvl3pPr>
            <a:lvl4pPr algn="l">
              <a:defRPr sz="1725" b="0">
                <a:solidFill>
                  <a:srgbClr val="FFFFFF"/>
                </a:solidFill>
                <a:latin typeface="Arial"/>
                <a:ea typeface="Arial"/>
                <a:cs typeface="Arial"/>
              </a:defRPr>
            </a:lvl4pPr>
            <a:lvl5pPr algn="l">
              <a:defRPr sz="1725" b="0">
                <a:solidFill>
                  <a:srgbClr val="FFFFFF"/>
                </a:solidFill>
                <a:latin typeface="Arial"/>
                <a:ea typeface="Arial"/>
                <a:cs typeface="Arial"/>
              </a:defRPr>
            </a:lvl5pPr>
            <a:lvl6pPr algn="l">
              <a:defRPr sz="1725" b="0">
                <a:solidFill>
                  <a:srgbClr val="FFFFFF"/>
                </a:solidFill>
                <a:latin typeface="Arial"/>
                <a:ea typeface="Arial"/>
                <a:cs typeface="Arial"/>
              </a:defRPr>
            </a:lvl6pPr>
            <a:lvl7pPr algn="l">
              <a:defRPr sz="1725" b="0">
                <a:solidFill>
                  <a:srgbClr val="FFFFFF"/>
                </a:solidFill>
                <a:latin typeface="Arial"/>
                <a:ea typeface="Arial"/>
                <a:cs typeface="Arial"/>
              </a:defRPr>
            </a:lvl7pPr>
            <a:lvl8pPr algn="l">
              <a:defRPr sz="1725" b="0">
                <a:solidFill>
                  <a:srgbClr val="FFFFFF"/>
                </a:solidFill>
                <a:latin typeface="Arial"/>
                <a:ea typeface="Arial"/>
                <a:cs typeface="Arial"/>
              </a:defRPr>
            </a:lvl8pPr>
            <a:lvl9pPr algn="l">
              <a:defRPr sz="1725" b="0">
                <a:solidFill>
                  <a:srgbClr val="FFFFFF"/>
                </a:solidFill>
                <a:latin typeface="Arial"/>
                <a:ea typeface="Arial"/>
                <a:cs typeface="Arial"/>
              </a:defRPr>
            </a:lvl9pPr>
          </a:lstStyle>
          <a:p xmlns:a="http://schemas.openxmlformats.org/drawingml/2006/main">
            <a:pPr algn="l">
              <a:defRPr sz="1725" b="0">
                <a:solidFill>
                  <a:srgbClr val="FFFFFF"/>
                </a:solidFill>
                <a:latin typeface="Arial"/>
                <a:ea typeface="Arial"/>
                <a:cs typeface="Arial"/>
              </a:defRPr>
            </a:pPr>
            <a:r>
              <a:rPr sz="1725" b="0">
                <a:solidFill>
                  <a:srgbClr val="FFFFFF"/>
                </a:solidFill>
                <a:latin typeface="Arial"/>
                <a:ea typeface="Arial"/>
                <a:cs typeface="Arial"/>
              </a:rPr>
              <a:t>Four criteria present: return PASS without the revision Agent.</a:t>
            </a:r>
          </a:p>
        </p:txBody>
      </p:sp>
      <p:sp>
        <p:nvSpPr>
          <p:cNvPr id="6" name="">
            <a:extLst xmlns:a="http://schemas.openxmlformats.org/drawingml/2006/main">
              <a:ext uri="{FF2B5EF4-FFF2-40B4-BE49-F238E27FC236}">
                <a16:creationId xmlns:a16="http://schemas.microsoft.com/office/drawing/2014/main" id="{504E3551-73C0-42A3-B2BB-BDB5DEE58FB9}"/>
              </a:ext>
            </a:extLst>
          </p:cNvPr>
          <p:cNvSpPr>
            <a:spLocks xmlns:a="http://schemas.openxmlformats.org/drawingml/2006/main" noGrp="1"/>
          </p:cNvSpPr>
          <p:nvPr/>
        </p:nvSpPr>
        <p:spPr>
          <a:xfrm xmlns:a="http://schemas.openxmlformats.org/drawingml/2006/main">
            <a:off x="762000" y="3038475"/>
            <a:ext cx="523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FFFFFF"/>
                </a:solidFill>
                <a:latin typeface="Arial"/>
                <a:ea typeface="Arial"/>
                <a:cs typeface="Arial"/>
              </a:defRPr>
            </a:defPPr>
            <a:lvl1pPr algn="l">
              <a:defRPr sz="3225" b="1">
                <a:solidFill>
                  <a:srgbClr val="FFFFFF"/>
                </a:solidFill>
                <a:latin typeface="Arial"/>
                <a:ea typeface="Arial"/>
                <a:cs typeface="Arial"/>
              </a:defRPr>
            </a:lvl1pPr>
            <a:lvl2pPr algn="l">
              <a:defRPr sz="3225" b="1">
                <a:solidFill>
                  <a:srgbClr val="FFFFFF"/>
                </a:solidFill>
                <a:latin typeface="Arial"/>
                <a:ea typeface="Arial"/>
                <a:cs typeface="Arial"/>
              </a:defRPr>
            </a:lvl2pPr>
            <a:lvl3pPr algn="l">
              <a:defRPr sz="3225" b="1">
                <a:solidFill>
                  <a:srgbClr val="FFFFFF"/>
                </a:solidFill>
                <a:latin typeface="Arial"/>
                <a:ea typeface="Arial"/>
                <a:cs typeface="Arial"/>
              </a:defRPr>
            </a:lvl3pPr>
            <a:lvl4pPr algn="l">
              <a:defRPr sz="3225" b="1">
                <a:solidFill>
                  <a:srgbClr val="FFFFFF"/>
                </a:solidFill>
                <a:latin typeface="Arial"/>
                <a:ea typeface="Arial"/>
                <a:cs typeface="Arial"/>
              </a:defRPr>
            </a:lvl4pPr>
            <a:lvl5pPr algn="l">
              <a:defRPr sz="3225" b="1">
                <a:solidFill>
                  <a:srgbClr val="FFFFFF"/>
                </a:solidFill>
                <a:latin typeface="Arial"/>
                <a:ea typeface="Arial"/>
                <a:cs typeface="Arial"/>
              </a:defRPr>
            </a:lvl5pPr>
            <a:lvl6pPr algn="l">
              <a:defRPr sz="3225" b="1">
                <a:solidFill>
                  <a:srgbClr val="FFFFFF"/>
                </a:solidFill>
                <a:latin typeface="Arial"/>
                <a:ea typeface="Arial"/>
                <a:cs typeface="Arial"/>
              </a:defRPr>
            </a:lvl6pPr>
            <a:lvl7pPr algn="l">
              <a:defRPr sz="3225" b="1">
                <a:solidFill>
                  <a:srgbClr val="FFFFFF"/>
                </a:solidFill>
                <a:latin typeface="Arial"/>
                <a:ea typeface="Arial"/>
                <a:cs typeface="Arial"/>
              </a:defRPr>
            </a:lvl7pPr>
            <a:lvl8pPr algn="l">
              <a:defRPr sz="3225" b="1">
                <a:solidFill>
                  <a:srgbClr val="FFFFFF"/>
                </a:solidFill>
                <a:latin typeface="Arial"/>
                <a:ea typeface="Arial"/>
                <a:cs typeface="Arial"/>
              </a:defRPr>
            </a:lvl8pPr>
            <a:lvl9pPr algn="l">
              <a:defRPr sz="3225" b="1">
                <a:solidFill>
                  <a:srgbClr val="FFFFFF"/>
                </a:solidFill>
                <a:latin typeface="Arial"/>
                <a:ea typeface="Arial"/>
                <a:cs typeface="Arial"/>
              </a:defRPr>
            </a:lvl9pPr>
          </a:lstStyle>
          <a:p xmlns:a="http://schemas.openxmlformats.org/drawingml/2006/main">
            <a:pPr algn="l">
              <a:defRPr sz="3225" b="1">
                <a:solidFill>
                  <a:srgbClr val="FFFFFF"/>
                </a:solidFill>
                <a:latin typeface="Arial"/>
                <a:ea typeface="Arial"/>
                <a:cs typeface="Arial"/>
              </a:defRPr>
            </a:pPr>
            <a:r>
              <a:rPr sz="3225" b="1">
                <a:solidFill>
                  <a:srgbClr val="FFFFFF"/>
                </a:solidFill>
                <a:latin typeface="Arial"/>
                <a:ea typeface="Arial"/>
                <a:cs typeface="Arial"/>
              </a:rPr>
              <a:t>2</a:t>
            </a:r>
          </a:p>
        </p:txBody>
      </p:sp>
      <p:sp>
        <p:nvSpPr>
          <p:cNvPr id="7" name="">
            <a:extLst xmlns:a="http://schemas.openxmlformats.org/drawingml/2006/main">
              <a:ext uri="{FF2B5EF4-FFF2-40B4-BE49-F238E27FC236}">
                <a16:creationId xmlns:a16="http://schemas.microsoft.com/office/drawing/2014/main" id="{5743B9D1-D7C1-4112-9DE2-C114104DFE90}"/>
              </a:ext>
            </a:extLst>
          </p:cNvPr>
          <p:cNvSpPr>
            <a:spLocks xmlns:a="http://schemas.openxmlformats.org/drawingml/2006/main" noGrp="1"/>
          </p:cNvSpPr>
          <p:nvPr/>
        </p:nvSpPr>
        <p:spPr>
          <a:xfrm xmlns:a="http://schemas.openxmlformats.org/drawingml/2006/main">
            <a:off x="1524000" y="3057525"/>
            <a:ext cx="9667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FFFFFF"/>
                </a:solidFill>
                <a:latin typeface="Arial"/>
                <a:ea typeface="Arial"/>
                <a:cs typeface="Arial"/>
              </a:defRPr>
            </a:defPPr>
            <a:lvl1pPr algn="l">
              <a:defRPr sz="2100" b="1">
                <a:solidFill>
                  <a:srgbClr val="FFFFFF"/>
                </a:solidFill>
                <a:latin typeface="Arial"/>
                <a:ea typeface="Arial"/>
                <a:cs typeface="Arial"/>
              </a:defRPr>
            </a:lvl1pPr>
            <a:lvl2pPr algn="l">
              <a:defRPr sz="2100" b="1">
                <a:solidFill>
                  <a:srgbClr val="FFFFFF"/>
                </a:solidFill>
                <a:latin typeface="Arial"/>
                <a:ea typeface="Arial"/>
                <a:cs typeface="Arial"/>
              </a:defRPr>
            </a:lvl2pPr>
            <a:lvl3pPr algn="l">
              <a:defRPr sz="2100" b="1">
                <a:solidFill>
                  <a:srgbClr val="FFFFFF"/>
                </a:solidFill>
                <a:latin typeface="Arial"/>
                <a:ea typeface="Arial"/>
                <a:cs typeface="Arial"/>
              </a:defRPr>
            </a:lvl3pPr>
            <a:lvl4pPr algn="l">
              <a:defRPr sz="2100" b="1">
                <a:solidFill>
                  <a:srgbClr val="FFFFFF"/>
                </a:solidFill>
                <a:latin typeface="Arial"/>
                <a:ea typeface="Arial"/>
                <a:cs typeface="Arial"/>
              </a:defRPr>
            </a:lvl4pPr>
            <a:lvl5pPr algn="l">
              <a:defRPr sz="2100" b="1">
                <a:solidFill>
                  <a:srgbClr val="FFFFFF"/>
                </a:solidFill>
                <a:latin typeface="Arial"/>
                <a:ea typeface="Arial"/>
                <a:cs typeface="Arial"/>
              </a:defRPr>
            </a:lvl5pPr>
            <a:lvl6pPr algn="l">
              <a:defRPr sz="2100" b="1">
                <a:solidFill>
                  <a:srgbClr val="FFFFFF"/>
                </a:solidFill>
                <a:latin typeface="Arial"/>
                <a:ea typeface="Arial"/>
                <a:cs typeface="Arial"/>
              </a:defRPr>
            </a:lvl6pPr>
            <a:lvl7pPr algn="l">
              <a:defRPr sz="2100" b="1">
                <a:solidFill>
                  <a:srgbClr val="FFFFFF"/>
                </a:solidFill>
                <a:latin typeface="Arial"/>
                <a:ea typeface="Arial"/>
                <a:cs typeface="Arial"/>
              </a:defRPr>
            </a:lvl7pPr>
            <a:lvl8pPr algn="l">
              <a:defRPr sz="2100" b="1">
                <a:solidFill>
                  <a:srgbClr val="FFFFFF"/>
                </a:solidFill>
                <a:latin typeface="Arial"/>
                <a:ea typeface="Arial"/>
                <a:cs typeface="Arial"/>
              </a:defRPr>
            </a:lvl8pPr>
            <a:lvl9pPr algn="l">
              <a:defRPr sz="2100" b="1">
                <a:solidFill>
                  <a:srgbClr val="FFFFFF"/>
                </a:solidFill>
                <a:latin typeface="Arial"/>
                <a:ea typeface="Arial"/>
                <a:cs typeface="Arial"/>
              </a:defRPr>
            </a:lvl9pPr>
          </a:lstStyle>
          <a:p xmlns:a="http://schemas.openxmlformats.org/drawingml/2006/main">
            <a:pPr algn="l">
              <a:defRPr sz="2100" b="1">
                <a:solidFill>
                  <a:srgbClr val="FFFFFF"/>
                </a:solidFill>
                <a:latin typeface="Arial"/>
                <a:ea typeface="Arial"/>
                <a:cs typeface="Arial"/>
              </a:defRPr>
            </a:pPr>
            <a:r>
              <a:rPr sz="2100" b="1">
                <a:solidFill>
                  <a:srgbClr val="FFFFFF"/>
                </a:solidFill>
                <a:latin typeface="Arial"/>
                <a:ea typeface="Arial"/>
                <a:cs typeface="Arial"/>
              </a:rPr>
              <a:t>Submit an incomplete plan</a:t>
            </a:r>
          </a:p>
        </p:txBody>
      </p:sp>
      <p:sp>
        <p:nvSpPr>
          <p:cNvPr id="8" name="">
            <a:extLst xmlns:a="http://schemas.openxmlformats.org/drawingml/2006/main">
              <a:ext uri="{FF2B5EF4-FFF2-40B4-BE49-F238E27FC236}">
                <a16:creationId xmlns:a16="http://schemas.microsoft.com/office/drawing/2014/main" id="{AB07464E-E538-456B-A073-66CA99074D96}"/>
              </a:ext>
            </a:extLst>
          </p:cNvPr>
          <p:cNvSpPr>
            <a:spLocks xmlns:a="http://schemas.openxmlformats.org/drawingml/2006/main" noGrp="1"/>
          </p:cNvSpPr>
          <p:nvPr/>
        </p:nvSpPr>
        <p:spPr>
          <a:xfrm xmlns:a="http://schemas.openxmlformats.org/drawingml/2006/main">
            <a:off x="1524000" y="3495675"/>
            <a:ext cx="966787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FFFFFF"/>
                </a:solidFill>
                <a:latin typeface="Arial"/>
                <a:ea typeface="Arial"/>
                <a:cs typeface="Arial"/>
              </a:defRPr>
            </a:defPPr>
            <a:lvl1pPr algn="l">
              <a:defRPr sz="1725" b="0">
                <a:solidFill>
                  <a:srgbClr val="FFFFFF"/>
                </a:solidFill>
                <a:latin typeface="Arial"/>
                <a:ea typeface="Arial"/>
                <a:cs typeface="Arial"/>
              </a:defRPr>
            </a:lvl1pPr>
            <a:lvl2pPr algn="l">
              <a:defRPr sz="1725" b="0">
                <a:solidFill>
                  <a:srgbClr val="FFFFFF"/>
                </a:solidFill>
                <a:latin typeface="Arial"/>
                <a:ea typeface="Arial"/>
                <a:cs typeface="Arial"/>
              </a:defRPr>
            </a:lvl2pPr>
            <a:lvl3pPr algn="l">
              <a:defRPr sz="1725" b="0">
                <a:solidFill>
                  <a:srgbClr val="FFFFFF"/>
                </a:solidFill>
                <a:latin typeface="Arial"/>
                <a:ea typeface="Arial"/>
                <a:cs typeface="Arial"/>
              </a:defRPr>
            </a:lvl3pPr>
            <a:lvl4pPr algn="l">
              <a:defRPr sz="1725" b="0">
                <a:solidFill>
                  <a:srgbClr val="FFFFFF"/>
                </a:solidFill>
                <a:latin typeface="Arial"/>
                <a:ea typeface="Arial"/>
                <a:cs typeface="Arial"/>
              </a:defRPr>
            </a:lvl4pPr>
            <a:lvl5pPr algn="l">
              <a:defRPr sz="1725" b="0">
                <a:solidFill>
                  <a:srgbClr val="FFFFFF"/>
                </a:solidFill>
                <a:latin typeface="Arial"/>
                <a:ea typeface="Arial"/>
                <a:cs typeface="Arial"/>
              </a:defRPr>
            </a:lvl5pPr>
            <a:lvl6pPr algn="l">
              <a:defRPr sz="1725" b="0">
                <a:solidFill>
                  <a:srgbClr val="FFFFFF"/>
                </a:solidFill>
                <a:latin typeface="Arial"/>
                <a:ea typeface="Arial"/>
                <a:cs typeface="Arial"/>
              </a:defRPr>
            </a:lvl6pPr>
            <a:lvl7pPr algn="l">
              <a:defRPr sz="1725" b="0">
                <a:solidFill>
                  <a:srgbClr val="FFFFFF"/>
                </a:solidFill>
                <a:latin typeface="Arial"/>
                <a:ea typeface="Arial"/>
                <a:cs typeface="Arial"/>
              </a:defRPr>
            </a:lvl7pPr>
            <a:lvl8pPr algn="l">
              <a:defRPr sz="1725" b="0">
                <a:solidFill>
                  <a:srgbClr val="FFFFFF"/>
                </a:solidFill>
                <a:latin typeface="Arial"/>
                <a:ea typeface="Arial"/>
                <a:cs typeface="Arial"/>
              </a:defRPr>
            </a:lvl8pPr>
            <a:lvl9pPr algn="l">
              <a:defRPr sz="1725" b="0">
                <a:solidFill>
                  <a:srgbClr val="FFFFFF"/>
                </a:solidFill>
                <a:latin typeface="Arial"/>
                <a:ea typeface="Arial"/>
                <a:cs typeface="Arial"/>
              </a:defRPr>
            </a:lvl9pPr>
          </a:lstStyle>
          <a:p xmlns:a="http://schemas.openxmlformats.org/drawingml/2006/main">
            <a:pPr algn="l">
              <a:defRPr sz="1725" b="0">
                <a:solidFill>
                  <a:srgbClr val="FFFFFF"/>
                </a:solidFill>
                <a:latin typeface="Arial"/>
                <a:ea typeface="Arial"/>
                <a:cs typeface="Arial"/>
              </a:defRPr>
            </a:pPr>
            <a:r>
              <a:rPr sz="1725" b="0">
                <a:solidFill>
                  <a:srgbClr val="FFFFFF"/>
                </a:solidFill>
                <a:latin typeface="Arial"/>
                <a:ea typeface="Arial"/>
                <a:cs typeface="Arial"/>
              </a:rPr>
              <a:t>Trigger one real Agent revision, then inspect the recheck.</a:t>
            </a:r>
          </a:p>
        </p:txBody>
      </p:sp>
      <p:sp>
        <p:nvSpPr>
          <p:cNvPr id="9" name="">
            <a:extLst xmlns:a="http://schemas.openxmlformats.org/drawingml/2006/main">
              <a:ext uri="{FF2B5EF4-FFF2-40B4-BE49-F238E27FC236}">
                <a16:creationId xmlns:a16="http://schemas.microsoft.com/office/drawing/2014/main" id="{03FFA255-4ED6-4341-A680-D20E84128A46}"/>
              </a:ext>
            </a:extLst>
          </p:cNvPr>
          <p:cNvSpPr>
            <a:spLocks xmlns:a="http://schemas.openxmlformats.org/drawingml/2006/main" noGrp="1"/>
          </p:cNvSpPr>
          <p:nvPr/>
        </p:nvSpPr>
        <p:spPr>
          <a:xfrm xmlns:a="http://schemas.openxmlformats.org/drawingml/2006/main">
            <a:off x="762000" y="4076700"/>
            <a:ext cx="523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FFFFFF"/>
                </a:solidFill>
                <a:latin typeface="Arial"/>
                <a:ea typeface="Arial"/>
                <a:cs typeface="Arial"/>
              </a:defRPr>
            </a:defPPr>
            <a:lvl1pPr algn="l">
              <a:defRPr sz="3225" b="1">
                <a:solidFill>
                  <a:srgbClr val="FFFFFF"/>
                </a:solidFill>
                <a:latin typeface="Arial"/>
                <a:ea typeface="Arial"/>
                <a:cs typeface="Arial"/>
              </a:defRPr>
            </a:lvl1pPr>
            <a:lvl2pPr algn="l">
              <a:defRPr sz="3225" b="1">
                <a:solidFill>
                  <a:srgbClr val="FFFFFF"/>
                </a:solidFill>
                <a:latin typeface="Arial"/>
                <a:ea typeface="Arial"/>
                <a:cs typeface="Arial"/>
              </a:defRPr>
            </a:lvl2pPr>
            <a:lvl3pPr algn="l">
              <a:defRPr sz="3225" b="1">
                <a:solidFill>
                  <a:srgbClr val="FFFFFF"/>
                </a:solidFill>
                <a:latin typeface="Arial"/>
                <a:ea typeface="Arial"/>
                <a:cs typeface="Arial"/>
              </a:defRPr>
            </a:lvl3pPr>
            <a:lvl4pPr algn="l">
              <a:defRPr sz="3225" b="1">
                <a:solidFill>
                  <a:srgbClr val="FFFFFF"/>
                </a:solidFill>
                <a:latin typeface="Arial"/>
                <a:ea typeface="Arial"/>
                <a:cs typeface="Arial"/>
              </a:defRPr>
            </a:lvl4pPr>
            <a:lvl5pPr algn="l">
              <a:defRPr sz="3225" b="1">
                <a:solidFill>
                  <a:srgbClr val="FFFFFF"/>
                </a:solidFill>
                <a:latin typeface="Arial"/>
                <a:ea typeface="Arial"/>
                <a:cs typeface="Arial"/>
              </a:defRPr>
            </a:lvl5pPr>
            <a:lvl6pPr algn="l">
              <a:defRPr sz="3225" b="1">
                <a:solidFill>
                  <a:srgbClr val="FFFFFF"/>
                </a:solidFill>
                <a:latin typeface="Arial"/>
                <a:ea typeface="Arial"/>
                <a:cs typeface="Arial"/>
              </a:defRPr>
            </a:lvl6pPr>
            <a:lvl7pPr algn="l">
              <a:defRPr sz="3225" b="1">
                <a:solidFill>
                  <a:srgbClr val="FFFFFF"/>
                </a:solidFill>
                <a:latin typeface="Arial"/>
                <a:ea typeface="Arial"/>
                <a:cs typeface="Arial"/>
              </a:defRPr>
            </a:lvl7pPr>
            <a:lvl8pPr algn="l">
              <a:defRPr sz="3225" b="1">
                <a:solidFill>
                  <a:srgbClr val="FFFFFF"/>
                </a:solidFill>
                <a:latin typeface="Arial"/>
                <a:ea typeface="Arial"/>
                <a:cs typeface="Arial"/>
              </a:defRPr>
            </a:lvl8pPr>
            <a:lvl9pPr algn="l">
              <a:defRPr sz="3225" b="1">
                <a:solidFill>
                  <a:srgbClr val="FFFFFF"/>
                </a:solidFill>
                <a:latin typeface="Arial"/>
                <a:ea typeface="Arial"/>
                <a:cs typeface="Arial"/>
              </a:defRPr>
            </a:lvl9pPr>
          </a:lstStyle>
          <a:p xmlns:a="http://schemas.openxmlformats.org/drawingml/2006/main">
            <a:pPr algn="l">
              <a:defRPr sz="3225" b="1">
                <a:solidFill>
                  <a:srgbClr val="FFFFFF"/>
                </a:solidFill>
                <a:latin typeface="Arial"/>
                <a:ea typeface="Arial"/>
                <a:cs typeface="Arial"/>
              </a:defRPr>
            </a:pPr>
            <a:r>
              <a:rPr sz="3225" b="1">
                <a:solidFill>
                  <a:srgbClr val="FFFFFF"/>
                </a:solidFill>
                <a:latin typeface="Arial"/>
                <a:ea typeface="Arial"/>
                <a:cs typeface="Arial"/>
              </a:rPr>
              <a:t>3</a:t>
            </a:r>
          </a:p>
        </p:txBody>
      </p:sp>
      <p:sp>
        <p:nvSpPr>
          <p:cNvPr id="10" name="">
            <a:extLst xmlns:a="http://schemas.openxmlformats.org/drawingml/2006/main">
              <a:ext uri="{FF2B5EF4-FFF2-40B4-BE49-F238E27FC236}">
                <a16:creationId xmlns:a16="http://schemas.microsoft.com/office/drawing/2014/main" id="{332D74A2-BB16-4FBE-9ED6-76562F0549EE}"/>
              </a:ext>
            </a:extLst>
          </p:cNvPr>
          <p:cNvSpPr>
            <a:spLocks xmlns:a="http://schemas.openxmlformats.org/drawingml/2006/main" noGrp="1"/>
          </p:cNvSpPr>
          <p:nvPr/>
        </p:nvSpPr>
        <p:spPr>
          <a:xfrm xmlns:a="http://schemas.openxmlformats.org/drawingml/2006/main">
            <a:off x="1524000" y="4095750"/>
            <a:ext cx="9667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FFFFFF"/>
                </a:solidFill>
                <a:latin typeface="Arial"/>
                <a:ea typeface="Arial"/>
                <a:cs typeface="Arial"/>
              </a:defRPr>
            </a:defPPr>
            <a:lvl1pPr algn="l">
              <a:defRPr sz="2100" b="1">
                <a:solidFill>
                  <a:srgbClr val="FFFFFF"/>
                </a:solidFill>
                <a:latin typeface="Arial"/>
                <a:ea typeface="Arial"/>
                <a:cs typeface="Arial"/>
              </a:defRPr>
            </a:lvl1pPr>
            <a:lvl2pPr algn="l">
              <a:defRPr sz="2100" b="1">
                <a:solidFill>
                  <a:srgbClr val="FFFFFF"/>
                </a:solidFill>
                <a:latin typeface="Arial"/>
                <a:ea typeface="Arial"/>
                <a:cs typeface="Arial"/>
              </a:defRPr>
            </a:lvl2pPr>
            <a:lvl3pPr algn="l">
              <a:defRPr sz="2100" b="1">
                <a:solidFill>
                  <a:srgbClr val="FFFFFF"/>
                </a:solidFill>
                <a:latin typeface="Arial"/>
                <a:ea typeface="Arial"/>
                <a:cs typeface="Arial"/>
              </a:defRPr>
            </a:lvl3pPr>
            <a:lvl4pPr algn="l">
              <a:defRPr sz="2100" b="1">
                <a:solidFill>
                  <a:srgbClr val="FFFFFF"/>
                </a:solidFill>
                <a:latin typeface="Arial"/>
                <a:ea typeface="Arial"/>
                <a:cs typeface="Arial"/>
              </a:defRPr>
            </a:lvl4pPr>
            <a:lvl5pPr algn="l">
              <a:defRPr sz="2100" b="1">
                <a:solidFill>
                  <a:srgbClr val="FFFFFF"/>
                </a:solidFill>
                <a:latin typeface="Arial"/>
                <a:ea typeface="Arial"/>
                <a:cs typeface="Arial"/>
              </a:defRPr>
            </a:lvl5pPr>
            <a:lvl6pPr algn="l">
              <a:defRPr sz="2100" b="1">
                <a:solidFill>
                  <a:srgbClr val="FFFFFF"/>
                </a:solidFill>
                <a:latin typeface="Arial"/>
                <a:ea typeface="Arial"/>
                <a:cs typeface="Arial"/>
              </a:defRPr>
            </a:lvl6pPr>
            <a:lvl7pPr algn="l">
              <a:defRPr sz="2100" b="1">
                <a:solidFill>
                  <a:srgbClr val="FFFFFF"/>
                </a:solidFill>
                <a:latin typeface="Arial"/>
                <a:ea typeface="Arial"/>
                <a:cs typeface="Arial"/>
              </a:defRPr>
            </a:lvl7pPr>
            <a:lvl8pPr algn="l">
              <a:defRPr sz="2100" b="1">
                <a:solidFill>
                  <a:srgbClr val="FFFFFF"/>
                </a:solidFill>
                <a:latin typeface="Arial"/>
                <a:ea typeface="Arial"/>
                <a:cs typeface="Arial"/>
              </a:defRPr>
            </a:lvl8pPr>
            <a:lvl9pPr algn="l">
              <a:defRPr sz="2100" b="1">
                <a:solidFill>
                  <a:srgbClr val="FFFFFF"/>
                </a:solidFill>
                <a:latin typeface="Arial"/>
                <a:ea typeface="Arial"/>
                <a:cs typeface="Arial"/>
              </a:defRPr>
            </a:lvl9pPr>
          </a:lstStyle>
          <a:p xmlns:a="http://schemas.openxmlformats.org/drawingml/2006/main">
            <a:pPr algn="l">
              <a:defRPr sz="2100" b="1">
                <a:solidFill>
                  <a:srgbClr val="FFFFFF"/>
                </a:solidFill>
                <a:latin typeface="Arial"/>
                <a:ea typeface="Arial"/>
                <a:cs typeface="Arial"/>
              </a:defRPr>
            </a:pPr>
            <a:r>
              <a:rPr sz="2100" b="1">
                <a:solidFill>
                  <a:srgbClr val="FFFFFF"/>
                </a:solidFill>
                <a:latin typeface="Arial"/>
                <a:ea typeface="Arial"/>
                <a:cs typeface="Arial"/>
              </a:rPr>
              <a:t>Inspect the empty-input guard</a:t>
            </a:r>
          </a:p>
        </p:txBody>
      </p:sp>
      <p:sp>
        <p:nvSpPr>
          <p:cNvPr id="11" name="">
            <a:extLst xmlns:a="http://schemas.openxmlformats.org/drawingml/2006/main">
              <a:ext uri="{FF2B5EF4-FFF2-40B4-BE49-F238E27FC236}">
                <a16:creationId xmlns:a16="http://schemas.microsoft.com/office/drawing/2014/main" id="{4D807CC5-5632-4F1D-B34C-1FD9D9695EC9}"/>
              </a:ext>
            </a:extLst>
          </p:cNvPr>
          <p:cNvSpPr>
            <a:spLocks xmlns:a="http://schemas.openxmlformats.org/drawingml/2006/main" noGrp="1"/>
          </p:cNvSpPr>
          <p:nvPr/>
        </p:nvSpPr>
        <p:spPr>
          <a:xfrm xmlns:a="http://schemas.openxmlformats.org/drawingml/2006/main">
            <a:off x="1524000" y="4533900"/>
            <a:ext cx="966787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FFFFFF"/>
                </a:solidFill>
                <a:latin typeface="Arial"/>
                <a:ea typeface="Arial"/>
                <a:cs typeface="Arial"/>
              </a:defRPr>
            </a:defPPr>
            <a:lvl1pPr algn="l">
              <a:defRPr sz="1725" b="0">
                <a:solidFill>
                  <a:srgbClr val="FFFFFF"/>
                </a:solidFill>
                <a:latin typeface="Arial"/>
                <a:ea typeface="Arial"/>
                <a:cs typeface="Arial"/>
              </a:defRPr>
            </a:lvl1pPr>
            <a:lvl2pPr algn="l">
              <a:defRPr sz="1725" b="0">
                <a:solidFill>
                  <a:srgbClr val="FFFFFF"/>
                </a:solidFill>
                <a:latin typeface="Arial"/>
                <a:ea typeface="Arial"/>
                <a:cs typeface="Arial"/>
              </a:defRPr>
            </a:lvl2pPr>
            <a:lvl3pPr algn="l">
              <a:defRPr sz="1725" b="0">
                <a:solidFill>
                  <a:srgbClr val="FFFFFF"/>
                </a:solidFill>
                <a:latin typeface="Arial"/>
                <a:ea typeface="Arial"/>
                <a:cs typeface="Arial"/>
              </a:defRPr>
            </a:lvl3pPr>
            <a:lvl4pPr algn="l">
              <a:defRPr sz="1725" b="0">
                <a:solidFill>
                  <a:srgbClr val="FFFFFF"/>
                </a:solidFill>
                <a:latin typeface="Arial"/>
                <a:ea typeface="Arial"/>
                <a:cs typeface="Arial"/>
              </a:defRPr>
            </a:lvl4pPr>
            <a:lvl5pPr algn="l">
              <a:defRPr sz="1725" b="0">
                <a:solidFill>
                  <a:srgbClr val="FFFFFF"/>
                </a:solidFill>
                <a:latin typeface="Arial"/>
                <a:ea typeface="Arial"/>
                <a:cs typeface="Arial"/>
              </a:defRPr>
            </a:lvl5pPr>
            <a:lvl6pPr algn="l">
              <a:defRPr sz="1725" b="0">
                <a:solidFill>
                  <a:srgbClr val="FFFFFF"/>
                </a:solidFill>
                <a:latin typeface="Arial"/>
                <a:ea typeface="Arial"/>
                <a:cs typeface="Arial"/>
              </a:defRPr>
            </a:lvl6pPr>
            <a:lvl7pPr algn="l">
              <a:defRPr sz="1725" b="0">
                <a:solidFill>
                  <a:srgbClr val="FFFFFF"/>
                </a:solidFill>
                <a:latin typeface="Arial"/>
                <a:ea typeface="Arial"/>
                <a:cs typeface="Arial"/>
              </a:defRPr>
            </a:lvl7pPr>
            <a:lvl8pPr algn="l">
              <a:defRPr sz="1725" b="0">
                <a:solidFill>
                  <a:srgbClr val="FFFFFF"/>
                </a:solidFill>
                <a:latin typeface="Arial"/>
                <a:ea typeface="Arial"/>
                <a:cs typeface="Arial"/>
              </a:defRPr>
            </a:lvl8pPr>
            <a:lvl9pPr algn="l">
              <a:defRPr sz="1725" b="0">
                <a:solidFill>
                  <a:srgbClr val="FFFFFF"/>
                </a:solidFill>
                <a:latin typeface="Arial"/>
                <a:ea typeface="Arial"/>
                <a:cs typeface="Arial"/>
              </a:defRPr>
            </a:lvl9pPr>
          </a:lstStyle>
          <a:p xmlns:a="http://schemas.openxmlformats.org/drawingml/2006/main">
            <a:pPr algn="l">
              <a:defRPr sz="1725" b="0">
                <a:solidFill>
                  <a:srgbClr val="FFFFFF"/>
                </a:solidFill>
                <a:latin typeface="Arial"/>
                <a:ea typeface="Arial"/>
                <a:cs typeface="Arial"/>
              </a:defRPr>
            </a:pPr>
            <a:r>
              <a:rPr sz="1725" b="0">
                <a:solidFill>
                  <a:srgbClr val="FFFFFF"/>
                </a:solidFill>
                <a:latin typeface="Arial"/>
                <a:ea typeface="Arial"/>
                <a:cs typeface="Arial"/>
              </a:rPr>
              <a:t>Return guidance without calling a model.</a:t>
            </a:r>
          </a:p>
        </p:txBody>
      </p:sp>
      <p:sp>
        <p:nvSpPr>
          <p:cNvPr id="12" name="">
            <a:extLst xmlns:a="http://schemas.openxmlformats.org/drawingml/2006/main">
              <a:ext uri="{FF2B5EF4-FFF2-40B4-BE49-F238E27FC236}">
                <a16:creationId xmlns:a16="http://schemas.microsoft.com/office/drawing/2014/main" id="{97C225FF-4804-4FF8-B130-AB872F6767CD}"/>
              </a:ext>
            </a:extLst>
          </p:cNvPr>
          <p:cNvSpPr>
            <a:spLocks xmlns:a="http://schemas.openxmlformats.org/drawingml/2006/main" noGrp="1"/>
          </p:cNvSpPr>
          <p:nvPr/>
        </p:nvSpPr>
        <p:spPr>
          <a:xfrm xmlns:a="http://schemas.openxmlformats.org/drawingml/2006/main">
            <a:off x="762000" y="5305425"/>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FFFFFF"/>
                </a:solidFill>
                <a:latin typeface="Arial"/>
                <a:ea typeface="Arial"/>
                <a:cs typeface="Arial"/>
              </a:defRPr>
            </a:defPPr>
            <a:lvl1pPr algn="l">
              <a:defRPr sz="1650" b="1">
                <a:solidFill>
                  <a:srgbClr val="FFFFFF"/>
                </a:solidFill>
                <a:latin typeface="Arial"/>
                <a:ea typeface="Arial"/>
                <a:cs typeface="Arial"/>
              </a:defRPr>
            </a:lvl1pPr>
            <a:lvl2pPr algn="l">
              <a:defRPr sz="1650" b="1">
                <a:solidFill>
                  <a:srgbClr val="FFFFFF"/>
                </a:solidFill>
                <a:latin typeface="Arial"/>
                <a:ea typeface="Arial"/>
                <a:cs typeface="Arial"/>
              </a:defRPr>
            </a:lvl2pPr>
            <a:lvl3pPr algn="l">
              <a:defRPr sz="1650" b="1">
                <a:solidFill>
                  <a:srgbClr val="FFFFFF"/>
                </a:solidFill>
                <a:latin typeface="Arial"/>
                <a:ea typeface="Arial"/>
                <a:cs typeface="Arial"/>
              </a:defRPr>
            </a:lvl3pPr>
            <a:lvl4pPr algn="l">
              <a:defRPr sz="1650" b="1">
                <a:solidFill>
                  <a:srgbClr val="FFFFFF"/>
                </a:solidFill>
                <a:latin typeface="Arial"/>
                <a:ea typeface="Arial"/>
                <a:cs typeface="Arial"/>
              </a:defRPr>
            </a:lvl4pPr>
            <a:lvl5pPr algn="l">
              <a:defRPr sz="1650" b="1">
                <a:solidFill>
                  <a:srgbClr val="FFFFFF"/>
                </a:solidFill>
                <a:latin typeface="Arial"/>
                <a:ea typeface="Arial"/>
                <a:cs typeface="Arial"/>
              </a:defRPr>
            </a:lvl5pPr>
            <a:lvl6pPr algn="l">
              <a:defRPr sz="1650" b="1">
                <a:solidFill>
                  <a:srgbClr val="FFFFFF"/>
                </a:solidFill>
                <a:latin typeface="Arial"/>
                <a:ea typeface="Arial"/>
                <a:cs typeface="Arial"/>
              </a:defRPr>
            </a:lvl6pPr>
            <a:lvl7pPr algn="l">
              <a:defRPr sz="1650" b="1">
                <a:solidFill>
                  <a:srgbClr val="FFFFFF"/>
                </a:solidFill>
                <a:latin typeface="Arial"/>
                <a:ea typeface="Arial"/>
                <a:cs typeface="Arial"/>
              </a:defRPr>
            </a:lvl7pPr>
            <a:lvl8pPr algn="l">
              <a:defRPr sz="1650" b="1">
                <a:solidFill>
                  <a:srgbClr val="FFFFFF"/>
                </a:solidFill>
                <a:latin typeface="Arial"/>
                <a:ea typeface="Arial"/>
                <a:cs typeface="Arial"/>
              </a:defRPr>
            </a:lvl8pPr>
            <a:lvl9pPr algn="l">
              <a:defRPr sz="1650" b="1">
                <a:solidFill>
                  <a:srgbClr val="FFFFFF"/>
                </a:solidFill>
                <a:latin typeface="Arial"/>
                <a:ea typeface="Arial"/>
                <a:cs typeface="Arial"/>
              </a:defRPr>
            </a:lvl9pPr>
          </a:lstStyle>
          <a:p xmlns:a="http://schemas.openxmlformats.org/drawingml/2006/main">
            <a:pPr algn="l">
              <a:defRPr sz="1650" b="1">
                <a:solidFill>
                  <a:srgbClr val="FFFFFF"/>
                </a:solidFill>
                <a:latin typeface="Arial"/>
                <a:ea typeface="Arial"/>
                <a:cs typeface="Arial"/>
              </a:defRPr>
            </a:pPr>
            <a:r>
              <a:rPr sz="1650" b="1">
                <a:solidFill>
                  <a:srgbClr val="FFFFFF"/>
                </a:solidFill>
                <a:latin typeface="Arial"/>
                <a:ea typeface="Arial"/>
                <a:cs typeface="Arial"/>
              </a:rPr>
              <a:t>Expected: a visible branch, one revision at most, and a teacher handoff when needed.</a:t>
            </a:r>
          </a:p>
        </p:txBody>
      </p:sp>
      <p:sp>
        <p:nvSpPr>
          <p:cNvPr id="13" name="">
            <a:extLst xmlns:a="http://schemas.openxmlformats.org/drawingml/2006/main">
              <a:ext uri="{FF2B5EF4-FFF2-40B4-BE49-F238E27FC236}">
                <a16:creationId xmlns:a16="http://schemas.microsoft.com/office/drawing/2014/main" id="{6A1126F4-1D33-4018-9D31-195910F4C433}"/>
              </a:ext>
            </a:extLst>
          </p:cNvPr>
          <p:cNvSpPr>
            <a:spLocks xmlns:a="http://schemas.openxmlformats.org/drawingml/2006/main" noGrp="1"/>
          </p:cNvSpPr>
          <p:nvPr/>
        </p:nvSpPr>
        <p:spPr>
          <a:xfrm xmlns:a="http://schemas.openxmlformats.org/drawingml/2006/main">
            <a:off x="762000" y="6172200"/>
            <a:ext cx="2333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FFFFFF"/>
                </a:solidFill>
                <a:latin typeface="Arial"/>
                <a:ea typeface="Arial"/>
                <a:cs typeface="Arial"/>
              </a:defRPr>
            </a:defPPr>
            <a:lvl1pPr algn="l">
              <a:defRPr sz="1425" b="0">
                <a:solidFill>
                  <a:srgbClr val="FFFFFF"/>
                </a:solidFill>
                <a:latin typeface="Arial"/>
                <a:ea typeface="Arial"/>
                <a:cs typeface="Arial"/>
              </a:defRPr>
            </a:lvl1pPr>
            <a:lvl2pPr algn="l">
              <a:defRPr sz="1425" b="0">
                <a:solidFill>
                  <a:srgbClr val="FFFFFF"/>
                </a:solidFill>
                <a:latin typeface="Arial"/>
                <a:ea typeface="Arial"/>
                <a:cs typeface="Arial"/>
              </a:defRPr>
            </a:lvl2pPr>
            <a:lvl3pPr algn="l">
              <a:defRPr sz="1425" b="0">
                <a:solidFill>
                  <a:srgbClr val="FFFFFF"/>
                </a:solidFill>
                <a:latin typeface="Arial"/>
                <a:ea typeface="Arial"/>
                <a:cs typeface="Arial"/>
              </a:defRPr>
            </a:lvl3pPr>
            <a:lvl4pPr algn="l">
              <a:defRPr sz="1425" b="0">
                <a:solidFill>
                  <a:srgbClr val="FFFFFF"/>
                </a:solidFill>
                <a:latin typeface="Arial"/>
                <a:ea typeface="Arial"/>
                <a:cs typeface="Arial"/>
              </a:defRPr>
            </a:lvl4pPr>
            <a:lvl5pPr algn="l">
              <a:defRPr sz="1425" b="0">
                <a:solidFill>
                  <a:srgbClr val="FFFFFF"/>
                </a:solidFill>
                <a:latin typeface="Arial"/>
                <a:ea typeface="Arial"/>
                <a:cs typeface="Arial"/>
              </a:defRPr>
            </a:lvl5pPr>
            <a:lvl6pPr algn="l">
              <a:defRPr sz="1425" b="0">
                <a:solidFill>
                  <a:srgbClr val="FFFFFF"/>
                </a:solidFill>
                <a:latin typeface="Arial"/>
                <a:ea typeface="Arial"/>
                <a:cs typeface="Arial"/>
              </a:defRPr>
            </a:lvl6pPr>
            <a:lvl7pPr algn="l">
              <a:defRPr sz="1425" b="0">
                <a:solidFill>
                  <a:srgbClr val="FFFFFF"/>
                </a:solidFill>
                <a:latin typeface="Arial"/>
                <a:ea typeface="Arial"/>
                <a:cs typeface="Arial"/>
              </a:defRPr>
            </a:lvl7pPr>
            <a:lvl8pPr algn="l">
              <a:defRPr sz="1425" b="0">
                <a:solidFill>
                  <a:srgbClr val="FFFFFF"/>
                </a:solidFill>
                <a:latin typeface="Arial"/>
                <a:ea typeface="Arial"/>
                <a:cs typeface="Arial"/>
              </a:defRPr>
            </a:lvl8pPr>
            <a:lvl9pPr algn="l">
              <a:defRPr sz="1425" b="0">
                <a:solidFill>
                  <a:srgbClr val="FFFFFF"/>
                </a:solidFill>
                <a:latin typeface="Arial"/>
                <a:ea typeface="Arial"/>
                <a:cs typeface="Arial"/>
              </a:defRPr>
            </a:lvl9pPr>
          </a:lstStyle>
          <a:p xmlns:a="http://schemas.openxmlformats.org/drawingml/2006/main">
            <a:pPr algn="l">
              <a:defRPr sz="1425" b="0">
                <a:solidFill>
                  <a:srgbClr val="FFFFFF"/>
                </a:solidFill>
                <a:latin typeface="Arial"/>
                <a:ea typeface="Arial"/>
                <a:cs typeface="Arial"/>
              </a:defRPr>
            </a:pPr>
            <a:r>
              <a:rPr sz="1425" b="0" u="sng">
                <a:solidFill>
                  <a:srgbClr val="FFFFFF"/>
                </a:solidFill>
                <a:latin typeface="Arial"/>
                <a:ea typeface="Arial"/>
                <a:cs typeface="Arial"/>
                <a:hlinkClick xmlns:r="http://schemas.openxmlformats.org/officeDocument/2006/relationships" r:id="R4d82180d53e6426f"/>
              </a:rPr>
              <a:t>Run the demo</a:t>
            </a:r>
          </a:p>
        </p:txBody>
      </p:sp>
      <p:sp>
        <p:nvSpPr>
          <p:cNvPr id="14" name="">
            <a:extLst xmlns:a="http://schemas.openxmlformats.org/drawingml/2006/main">
              <a:ext uri="{FF2B5EF4-FFF2-40B4-BE49-F238E27FC236}">
                <a16:creationId xmlns:a16="http://schemas.microsoft.com/office/drawing/2014/main" id="{B6E6D8E2-7EE8-40C4-80A0-55FAF9504299}"/>
              </a:ext>
            </a:extLst>
          </p:cNvPr>
          <p:cNvSpPr>
            <a:spLocks xmlns:a="http://schemas.openxmlformats.org/drawingml/2006/main" noGrp="1"/>
          </p:cNvSpPr>
          <p:nvPr/>
        </p:nvSpPr>
        <p:spPr>
          <a:xfrm xmlns:a="http://schemas.openxmlformats.org/drawingml/2006/main">
            <a:off x="3324225" y="6172200"/>
            <a:ext cx="2333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FFFFFF"/>
                </a:solidFill>
                <a:latin typeface="Arial"/>
                <a:ea typeface="Arial"/>
                <a:cs typeface="Arial"/>
              </a:defRPr>
            </a:defPPr>
            <a:lvl1pPr algn="l">
              <a:defRPr sz="1425" b="0">
                <a:solidFill>
                  <a:srgbClr val="FFFFFF"/>
                </a:solidFill>
                <a:latin typeface="Arial"/>
                <a:ea typeface="Arial"/>
                <a:cs typeface="Arial"/>
              </a:defRPr>
            </a:lvl1pPr>
            <a:lvl2pPr algn="l">
              <a:defRPr sz="1425" b="0">
                <a:solidFill>
                  <a:srgbClr val="FFFFFF"/>
                </a:solidFill>
                <a:latin typeface="Arial"/>
                <a:ea typeface="Arial"/>
                <a:cs typeface="Arial"/>
              </a:defRPr>
            </a:lvl2pPr>
            <a:lvl3pPr algn="l">
              <a:defRPr sz="1425" b="0">
                <a:solidFill>
                  <a:srgbClr val="FFFFFF"/>
                </a:solidFill>
                <a:latin typeface="Arial"/>
                <a:ea typeface="Arial"/>
                <a:cs typeface="Arial"/>
              </a:defRPr>
            </a:lvl3pPr>
            <a:lvl4pPr algn="l">
              <a:defRPr sz="1425" b="0">
                <a:solidFill>
                  <a:srgbClr val="FFFFFF"/>
                </a:solidFill>
                <a:latin typeface="Arial"/>
                <a:ea typeface="Arial"/>
                <a:cs typeface="Arial"/>
              </a:defRPr>
            </a:lvl4pPr>
            <a:lvl5pPr algn="l">
              <a:defRPr sz="1425" b="0">
                <a:solidFill>
                  <a:srgbClr val="FFFFFF"/>
                </a:solidFill>
                <a:latin typeface="Arial"/>
                <a:ea typeface="Arial"/>
                <a:cs typeface="Arial"/>
              </a:defRPr>
            </a:lvl5pPr>
            <a:lvl6pPr algn="l">
              <a:defRPr sz="1425" b="0">
                <a:solidFill>
                  <a:srgbClr val="FFFFFF"/>
                </a:solidFill>
                <a:latin typeface="Arial"/>
                <a:ea typeface="Arial"/>
                <a:cs typeface="Arial"/>
              </a:defRPr>
            </a:lvl6pPr>
            <a:lvl7pPr algn="l">
              <a:defRPr sz="1425" b="0">
                <a:solidFill>
                  <a:srgbClr val="FFFFFF"/>
                </a:solidFill>
                <a:latin typeface="Arial"/>
                <a:ea typeface="Arial"/>
                <a:cs typeface="Arial"/>
              </a:defRPr>
            </a:lvl7pPr>
            <a:lvl8pPr algn="l">
              <a:defRPr sz="1425" b="0">
                <a:solidFill>
                  <a:srgbClr val="FFFFFF"/>
                </a:solidFill>
                <a:latin typeface="Arial"/>
                <a:ea typeface="Arial"/>
                <a:cs typeface="Arial"/>
              </a:defRPr>
            </a:lvl8pPr>
            <a:lvl9pPr algn="l">
              <a:defRPr sz="1425" b="0">
                <a:solidFill>
                  <a:srgbClr val="FFFFFF"/>
                </a:solidFill>
                <a:latin typeface="Arial"/>
                <a:ea typeface="Arial"/>
                <a:cs typeface="Arial"/>
              </a:defRPr>
            </a:lvl9pPr>
          </a:lstStyle>
          <a:p xmlns:a="http://schemas.openxmlformats.org/drawingml/2006/main">
            <a:pPr algn="l">
              <a:defRPr sz="1425" b="0">
                <a:solidFill>
                  <a:srgbClr val="FFFFFF"/>
                </a:solidFill>
                <a:latin typeface="Arial"/>
                <a:ea typeface="Arial"/>
                <a:cs typeface="Arial"/>
              </a:defRPr>
            </a:pPr>
            <a:r>
              <a:rPr sz="1425" b="0" u="sng">
                <a:solidFill>
                  <a:srgbClr val="FFFFFF"/>
                </a:solidFill>
                <a:latin typeface="Arial"/>
                <a:ea typeface="Arial"/>
                <a:cs typeface="Arial"/>
                <a:hlinkClick xmlns:r="http://schemas.openxmlformats.org/officeDocument/2006/relationships" r:id="R917a4e76e9eb4a9b"/>
              </a:rPr>
              <a:t>Open workflow</a:t>
            </a:r>
          </a:p>
        </p:txBody>
      </p:sp>
      <p:sp>
        <p:nvSpPr>
          <p:cNvPr id="15" name="">
            <a:extLst xmlns:a="http://schemas.openxmlformats.org/drawingml/2006/main">
              <a:ext uri="{FF2B5EF4-FFF2-40B4-BE49-F238E27FC236}">
                <a16:creationId xmlns:a16="http://schemas.microsoft.com/office/drawing/2014/main" id="{5D570C4F-397A-4882-A99C-8F2F67B02898}"/>
              </a:ext>
            </a:extLst>
          </p:cNvPr>
          <p:cNvSpPr>
            <a:spLocks xmlns:a="http://schemas.openxmlformats.org/drawingml/2006/main" noGrp="1"/>
          </p:cNvSpPr>
          <p:nvPr/>
        </p:nvSpPr>
        <p:spPr>
          <a:xfrm xmlns:a="http://schemas.openxmlformats.org/drawingml/2006/main">
            <a:off x="5886450" y="6172200"/>
            <a:ext cx="266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FFFFFF"/>
                </a:solidFill>
                <a:latin typeface="Arial"/>
                <a:ea typeface="Arial"/>
                <a:cs typeface="Arial"/>
              </a:defRPr>
            </a:defPPr>
            <a:lvl1pPr algn="l">
              <a:defRPr sz="1425" b="0">
                <a:solidFill>
                  <a:srgbClr val="FFFFFF"/>
                </a:solidFill>
                <a:latin typeface="Arial"/>
                <a:ea typeface="Arial"/>
                <a:cs typeface="Arial"/>
              </a:defRPr>
            </a:lvl1pPr>
            <a:lvl2pPr algn="l">
              <a:defRPr sz="1425" b="0">
                <a:solidFill>
                  <a:srgbClr val="FFFFFF"/>
                </a:solidFill>
                <a:latin typeface="Arial"/>
                <a:ea typeface="Arial"/>
                <a:cs typeface="Arial"/>
              </a:defRPr>
            </a:lvl2pPr>
            <a:lvl3pPr algn="l">
              <a:defRPr sz="1425" b="0">
                <a:solidFill>
                  <a:srgbClr val="FFFFFF"/>
                </a:solidFill>
                <a:latin typeface="Arial"/>
                <a:ea typeface="Arial"/>
                <a:cs typeface="Arial"/>
              </a:defRPr>
            </a:lvl3pPr>
            <a:lvl4pPr algn="l">
              <a:defRPr sz="1425" b="0">
                <a:solidFill>
                  <a:srgbClr val="FFFFFF"/>
                </a:solidFill>
                <a:latin typeface="Arial"/>
                <a:ea typeface="Arial"/>
                <a:cs typeface="Arial"/>
              </a:defRPr>
            </a:lvl4pPr>
            <a:lvl5pPr algn="l">
              <a:defRPr sz="1425" b="0">
                <a:solidFill>
                  <a:srgbClr val="FFFFFF"/>
                </a:solidFill>
                <a:latin typeface="Arial"/>
                <a:ea typeface="Arial"/>
                <a:cs typeface="Arial"/>
              </a:defRPr>
            </a:lvl5pPr>
            <a:lvl6pPr algn="l">
              <a:defRPr sz="1425" b="0">
                <a:solidFill>
                  <a:srgbClr val="FFFFFF"/>
                </a:solidFill>
                <a:latin typeface="Arial"/>
                <a:ea typeface="Arial"/>
                <a:cs typeface="Arial"/>
              </a:defRPr>
            </a:lvl6pPr>
            <a:lvl7pPr algn="l">
              <a:defRPr sz="1425" b="0">
                <a:solidFill>
                  <a:srgbClr val="FFFFFF"/>
                </a:solidFill>
                <a:latin typeface="Arial"/>
                <a:ea typeface="Arial"/>
                <a:cs typeface="Arial"/>
              </a:defRPr>
            </a:lvl7pPr>
            <a:lvl8pPr algn="l">
              <a:defRPr sz="1425" b="0">
                <a:solidFill>
                  <a:srgbClr val="FFFFFF"/>
                </a:solidFill>
                <a:latin typeface="Arial"/>
                <a:ea typeface="Arial"/>
                <a:cs typeface="Arial"/>
              </a:defRPr>
            </a:lvl8pPr>
            <a:lvl9pPr algn="l">
              <a:defRPr sz="1425" b="0">
                <a:solidFill>
                  <a:srgbClr val="FFFFFF"/>
                </a:solidFill>
                <a:latin typeface="Arial"/>
                <a:ea typeface="Arial"/>
                <a:cs typeface="Arial"/>
              </a:defRPr>
            </a:lvl9pPr>
          </a:lstStyle>
          <a:p xmlns:a="http://schemas.openxmlformats.org/drawingml/2006/main">
            <a:pPr algn="l">
              <a:defRPr sz="1425" b="0">
                <a:solidFill>
                  <a:srgbClr val="FFFFFF"/>
                </a:solidFill>
                <a:latin typeface="Arial"/>
                <a:ea typeface="Arial"/>
                <a:cs typeface="Arial"/>
              </a:defRPr>
            </a:pPr>
            <a:r>
              <a:rPr sz="1425" b="0" u="sng">
                <a:solidFill>
                  <a:srgbClr val="FFFFFF"/>
                </a:solidFill>
                <a:latin typeface="Arial"/>
                <a:ea typeface="Arial"/>
                <a:cs typeface="Arial"/>
                <a:hlinkClick xmlns:r="http://schemas.openxmlformats.org/officeDocument/2006/relationships" r:id="R9f19397b6a6247be"/>
              </a:rPr>
              <a:t>Inputs and test results</a:t>
            </a:r>
          </a:p>
        </p:txBody>
      </p:sp>
    </p:spTree>
    <p:extLst>
      <p:ext uri="{BB962C8B-B14F-4D97-AF65-F5344CB8AC3E}">
        <p14:creationId xmlns:p14="http://schemas.microsoft.com/office/powerpoint/2010/main" val="2046480065"/>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16" name="">
            <a:extLst xmlns:a="http://schemas.openxmlformats.org/drawingml/2006/main">
              <a:ext uri="{FF2B5EF4-FFF2-40B4-BE49-F238E27FC236}">
                <a16:creationId xmlns:a16="http://schemas.microsoft.com/office/drawing/2014/main" id="{E9FC9E76-64E0-48B7-91D4-441CD0BF468E}"/>
              </a:ext>
            </a:extLst>
          </p:cNvPr>
          <p:cNvCxnSpPr>
            <a:stCxn xmlns:a="http://schemas.openxmlformats.org/drawingml/2006/main" id="9" idx="3"/>
            <a:endCxn xmlns:a="http://schemas.openxmlformats.org/drawingml/2006/main" id="11" idx="1"/>
          </p:cNvCxnSpPr>
          <p:nvPr/>
        </p:nvCxnSpPr>
        <p:spPr>
          <a:xfrm xmlns:a="http://schemas.openxmlformats.org/drawingml/2006/main">
            <a:off x="9239250" y="2543175"/>
            <a:ext cx="285750" cy="0"/>
          </a:xfrm>
          <a:prstGeom xmlns:a="http://schemas.openxmlformats.org/drawingml/2006/main" prst="straightConnector1">
            <a:avLst/>
          </a:prstGeom>
          <a:ln xmlns:a="http://schemas.openxmlformats.org/drawingml/2006/main" w="17145">
            <a:solidFill>
              <a:srgbClr val="111111"/>
            </a:solidFill>
            <a:tailEnd type="triangle" w="sm" len="sm"/>
          </a:ln>
        </p:spPr>
      </p:cxnSp>
      <p:cxnSp>
        <p:nvCxnSpPr>
          <p:cNvPr id="15" name="">
            <a:extLst xmlns:a="http://schemas.openxmlformats.org/drawingml/2006/main">
              <a:ext uri="{FF2B5EF4-FFF2-40B4-BE49-F238E27FC236}">
                <a16:creationId xmlns:a16="http://schemas.microsoft.com/office/drawing/2014/main" id="{23880B16-EF32-49F8-B438-443182BA7621}"/>
              </a:ext>
            </a:extLst>
          </p:cNvPr>
          <p:cNvCxnSpPr>
            <a:stCxn xmlns:a="http://schemas.openxmlformats.org/drawingml/2006/main" id="7" idx="3"/>
            <a:endCxn xmlns:a="http://schemas.openxmlformats.org/drawingml/2006/main" id="9" idx="1"/>
          </p:cNvCxnSpPr>
          <p:nvPr/>
        </p:nvCxnSpPr>
        <p:spPr>
          <a:xfrm xmlns:a="http://schemas.openxmlformats.org/drawingml/2006/main">
            <a:off x="7048500" y="2543175"/>
            <a:ext cx="285750" cy="0"/>
          </a:xfrm>
          <a:prstGeom xmlns:a="http://schemas.openxmlformats.org/drawingml/2006/main" prst="straightConnector1">
            <a:avLst/>
          </a:prstGeom>
          <a:ln xmlns:a="http://schemas.openxmlformats.org/drawingml/2006/main" w="17145">
            <a:solidFill>
              <a:srgbClr val="111111"/>
            </a:solidFill>
            <a:tailEnd type="triangle" w="sm" len="sm"/>
          </a:ln>
        </p:spPr>
      </p:cxnSp>
      <p:cxnSp>
        <p:nvCxnSpPr>
          <p:cNvPr id="14" name="">
            <a:extLst xmlns:a="http://schemas.openxmlformats.org/drawingml/2006/main">
              <a:ext uri="{FF2B5EF4-FFF2-40B4-BE49-F238E27FC236}">
                <a16:creationId xmlns:a16="http://schemas.microsoft.com/office/drawing/2014/main" id="{CCA3326E-122F-4675-AC3B-20DD78733E23}"/>
              </a:ext>
            </a:extLst>
          </p:cNvPr>
          <p:cNvCxnSpPr>
            <a:stCxn xmlns:a="http://schemas.openxmlformats.org/drawingml/2006/main" id="5" idx="3"/>
            <a:endCxn xmlns:a="http://schemas.openxmlformats.org/drawingml/2006/main" id="7" idx="1"/>
          </p:cNvCxnSpPr>
          <p:nvPr/>
        </p:nvCxnSpPr>
        <p:spPr>
          <a:xfrm xmlns:a="http://schemas.openxmlformats.org/drawingml/2006/main">
            <a:off x="4857750" y="2543175"/>
            <a:ext cx="285750" cy="0"/>
          </a:xfrm>
          <a:prstGeom xmlns:a="http://schemas.openxmlformats.org/drawingml/2006/main" prst="straightConnector1">
            <a:avLst/>
          </a:prstGeom>
          <a:ln xmlns:a="http://schemas.openxmlformats.org/drawingml/2006/main" w="17145">
            <a:solidFill>
              <a:srgbClr val="111111"/>
            </a:solidFill>
            <a:tailEnd type="triangle" w="sm" len="sm"/>
          </a:ln>
        </p:spPr>
      </p:cxnSp>
      <p:cxnSp>
        <p:nvCxnSpPr>
          <p:cNvPr id="13" name="">
            <a:extLst xmlns:a="http://schemas.openxmlformats.org/drawingml/2006/main">
              <a:ext uri="{FF2B5EF4-FFF2-40B4-BE49-F238E27FC236}">
                <a16:creationId xmlns:a16="http://schemas.microsoft.com/office/drawing/2014/main" id="{D25D93C1-1201-4954-AA07-5CD91D38D840}"/>
              </a:ext>
            </a:extLst>
          </p:cNvPr>
          <p:cNvCxnSpPr>
            <a:stCxn xmlns:a="http://schemas.openxmlformats.org/drawingml/2006/main" id="3" idx="3"/>
            <a:endCxn xmlns:a="http://schemas.openxmlformats.org/drawingml/2006/main" id="5" idx="1"/>
          </p:cNvCxnSpPr>
          <p:nvPr/>
        </p:nvCxnSpPr>
        <p:spPr>
          <a:xfrm xmlns:a="http://schemas.openxmlformats.org/drawingml/2006/main">
            <a:off x="2667000" y="2543175"/>
            <a:ext cx="285750" cy="0"/>
          </a:xfrm>
          <a:prstGeom xmlns:a="http://schemas.openxmlformats.org/drawingml/2006/main" prst="straightConnector1">
            <a:avLst/>
          </a:prstGeom>
          <a:ln xmlns:a="http://schemas.openxmlformats.org/drawingml/2006/main" w="17145">
            <a:solidFill>
              <a:srgbClr val="111111"/>
            </a:solidFill>
            <a:tailEnd type="triangle" w="sm" len="sm"/>
          </a:ln>
        </p:spPr>
      </p:cxnSp>
      <p:sp>
        <p:nvSpPr>
          <p:cNvPr id="25" name="">
            <a:extLst xmlns:a="http://schemas.openxmlformats.org/drawingml/2006/main">
              <a:ext uri="{FF2B5EF4-FFF2-40B4-BE49-F238E27FC236}">
                <a16:creationId xmlns:a16="http://schemas.microsoft.com/office/drawing/2014/main" id="{50CFEF06-EF54-4BCA-B11A-0AA3A412F638}"/>
              </a:ext>
            </a:extLst>
          </p:cNvPr>
          <p:cNvSpPr>
            <a:spLocks xmlns:a="http://schemas.openxmlformats.org/drawingml/2006/main" noGrp="1"/>
          </p:cNvSpPr>
          <p:nvPr/>
        </p:nvSpPr>
        <p:spPr>
          <a:xfrm xmlns:a="http://schemas.openxmlformats.org/drawingml/2006/main">
            <a:off x="762000" y="619125"/>
            <a:ext cx="10191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11111"/>
                </a:solidFill>
                <a:latin typeface="Arial"/>
                <a:ea typeface="Arial"/>
                <a:cs typeface="Arial"/>
              </a:defRPr>
            </a:defPPr>
            <a:lvl1pPr algn="l">
              <a:defRPr sz="3150" b="1">
                <a:solidFill>
                  <a:srgbClr val="111111"/>
                </a:solidFill>
                <a:latin typeface="Arial"/>
                <a:ea typeface="Arial"/>
                <a:cs typeface="Arial"/>
              </a:defRPr>
            </a:lvl1pPr>
            <a:lvl2pPr algn="l">
              <a:defRPr sz="3150" b="1">
                <a:solidFill>
                  <a:srgbClr val="111111"/>
                </a:solidFill>
                <a:latin typeface="Arial"/>
                <a:ea typeface="Arial"/>
                <a:cs typeface="Arial"/>
              </a:defRPr>
            </a:lvl2pPr>
            <a:lvl3pPr algn="l">
              <a:defRPr sz="3150" b="1">
                <a:solidFill>
                  <a:srgbClr val="111111"/>
                </a:solidFill>
                <a:latin typeface="Arial"/>
                <a:ea typeface="Arial"/>
                <a:cs typeface="Arial"/>
              </a:defRPr>
            </a:lvl3pPr>
            <a:lvl4pPr algn="l">
              <a:defRPr sz="3150" b="1">
                <a:solidFill>
                  <a:srgbClr val="111111"/>
                </a:solidFill>
                <a:latin typeface="Arial"/>
                <a:ea typeface="Arial"/>
                <a:cs typeface="Arial"/>
              </a:defRPr>
            </a:lvl4pPr>
            <a:lvl5pPr algn="l">
              <a:defRPr sz="3150" b="1">
                <a:solidFill>
                  <a:srgbClr val="111111"/>
                </a:solidFill>
                <a:latin typeface="Arial"/>
                <a:ea typeface="Arial"/>
                <a:cs typeface="Arial"/>
              </a:defRPr>
            </a:lvl5pPr>
            <a:lvl6pPr algn="l">
              <a:defRPr sz="3150" b="1">
                <a:solidFill>
                  <a:srgbClr val="111111"/>
                </a:solidFill>
                <a:latin typeface="Arial"/>
                <a:ea typeface="Arial"/>
                <a:cs typeface="Arial"/>
              </a:defRPr>
            </a:lvl6pPr>
            <a:lvl7pPr algn="l">
              <a:defRPr sz="3150" b="1">
                <a:solidFill>
                  <a:srgbClr val="111111"/>
                </a:solidFill>
                <a:latin typeface="Arial"/>
                <a:ea typeface="Arial"/>
                <a:cs typeface="Arial"/>
              </a:defRPr>
            </a:lvl7pPr>
            <a:lvl8pPr algn="l">
              <a:defRPr sz="3150" b="1">
                <a:solidFill>
                  <a:srgbClr val="111111"/>
                </a:solidFill>
                <a:latin typeface="Arial"/>
                <a:ea typeface="Arial"/>
                <a:cs typeface="Arial"/>
              </a:defRPr>
            </a:lvl8pPr>
            <a:lvl9pPr algn="l">
              <a:defRPr sz="3150" b="1">
                <a:solidFill>
                  <a:srgbClr val="111111"/>
                </a:solidFill>
                <a:latin typeface="Arial"/>
                <a:ea typeface="Arial"/>
                <a:cs typeface="Arial"/>
              </a:defRPr>
            </a:lvl9pPr>
          </a:lstStyle>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An academic RAG pipeline</a:t>
            </a:r>
          </a:p>
        </p:txBody>
      </p:sp>
      <p:sp>
        <p:nvSpPr>
          <p:cNvPr id="2" name="">
            <a:extLst xmlns:a="http://schemas.openxmlformats.org/drawingml/2006/main">
              <a:ext uri="{FF2B5EF4-FFF2-40B4-BE49-F238E27FC236}">
                <a16:creationId xmlns:a16="http://schemas.microsoft.com/office/drawing/2014/main" id="{68807DDF-1522-452A-AE5E-992E7D13F9BE}"/>
              </a:ext>
            </a:extLst>
          </p:cNvPr>
          <p:cNvSpPr>
            <a:spLocks xmlns:a="http://schemas.openxmlformats.org/drawingml/2006/main" noGrp="1"/>
          </p:cNvSpPr>
          <p:nvPr/>
        </p:nvSpPr>
        <p:spPr>
          <a:xfrm xmlns:a="http://schemas.openxmlformats.org/drawingml/2006/main">
            <a:off x="11049000" y="64770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0">
                <a:solidFill>
                  <a:srgbClr val="777777"/>
                </a:solidFill>
                <a:latin typeface="Arial"/>
                <a:ea typeface="Arial"/>
                <a:cs typeface="Arial"/>
              </a:defRPr>
            </a:defPPr>
            <a:lvl1pPr algn="r">
              <a:defRPr sz="1125" b="0">
                <a:solidFill>
                  <a:srgbClr val="777777"/>
                </a:solidFill>
                <a:latin typeface="Arial"/>
                <a:ea typeface="Arial"/>
                <a:cs typeface="Arial"/>
              </a:defRPr>
            </a:lvl1pPr>
            <a:lvl2pPr algn="r">
              <a:defRPr sz="1125" b="0">
                <a:solidFill>
                  <a:srgbClr val="777777"/>
                </a:solidFill>
                <a:latin typeface="Arial"/>
                <a:ea typeface="Arial"/>
                <a:cs typeface="Arial"/>
              </a:defRPr>
            </a:lvl2pPr>
            <a:lvl3pPr algn="r">
              <a:defRPr sz="1125" b="0">
                <a:solidFill>
                  <a:srgbClr val="777777"/>
                </a:solidFill>
                <a:latin typeface="Arial"/>
                <a:ea typeface="Arial"/>
                <a:cs typeface="Arial"/>
              </a:defRPr>
            </a:lvl3pPr>
            <a:lvl4pPr algn="r">
              <a:defRPr sz="1125" b="0">
                <a:solidFill>
                  <a:srgbClr val="777777"/>
                </a:solidFill>
                <a:latin typeface="Arial"/>
                <a:ea typeface="Arial"/>
                <a:cs typeface="Arial"/>
              </a:defRPr>
            </a:lvl4pPr>
            <a:lvl5pPr algn="r">
              <a:defRPr sz="1125" b="0">
                <a:solidFill>
                  <a:srgbClr val="777777"/>
                </a:solidFill>
                <a:latin typeface="Arial"/>
                <a:ea typeface="Arial"/>
                <a:cs typeface="Arial"/>
              </a:defRPr>
            </a:lvl5pPr>
            <a:lvl6pPr algn="r">
              <a:defRPr sz="1125" b="0">
                <a:solidFill>
                  <a:srgbClr val="777777"/>
                </a:solidFill>
                <a:latin typeface="Arial"/>
                <a:ea typeface="Arial"/>
                <a:cs typeface="Arial"/>
              </a:defRPr>
            </a:lvl6pPr>
            <a:lvl7pPr algn="r">
              <a:defRPr sz="1125" b="0">
                <a:solidFill>
                  <a:srgbClr val="777777"/>
                </a:solidFill>
                <a:latin typeface="Arial"/>
                <a:ea typeface="Arial"/>
                <a:cs typeface="Arial"/>
              </a:defRPr>
            </a:lvl7pPr>
            <a:lvl8pPr algn="r">
              <a:defRPr sz="1125" b="0">
                <a:solidFill>
                  <a:srgbClr val="777777"/>
                </a:solidFill>
                <a:latin typeface="Arial"/>
                <a:ea typeface="Arial"/>
                <a:cs typeface="Arial"/>
              </a:defRPr>
            </a:lvl8pPr>
            <a:lvl9pPr algn="r">
              <a:defRPr sz="1125" b="0">
                <a:solidFill>
                  <a:srgbClr val="777777"/>
                </a:solidFill>
                <a:latin typeface="Arial"/>
                <a:ea typeface="Arial"/>
                <a:cs typeface="Arial"/>
              </a:defRPr>
            </a:lvl9pPr>
          </a:lstStyle>
          <a:p xmlns:a="http://schemas.openxmlformats.org/drawingml/2006/main">
            <a:pPr algn="r">
              <a:defRPr sz="1125" b="0">
                <a:solidFill>
                  <a:srgbClr val="777777"/>
                </a:solidFill>
                <a:latin typeface="Arial"/>
                <a:ea typeface="Arial"/>
                <a:cs typeface="Arial"/>
              </a:defRPr>
            </a:pPr>
            <a:r>
              <a:rPr sz="1125" b="0">
                <a:solidFill>
                  <a:srgbClr val="777777"/>
                </a:solidFill>
                <a:latin typeface="Arial"/>
                <a:ea typeface="Arial"/>
                <a:cs typeface="Arial"/>
              </a:rPr>
              <a:t>28</a:t>
            </a:r>
          </a:p>
        </p:txBody>
      </p:sp>
      <p:sp>
        <p:nvSpPr>
          <p:cNvPr id="3" name="">
            <a:extLst xmlns:a="http://schemas.openxmlformats.org/drawingml/2006/main">
              <a:ext uri="{FF2B5EF4-FFF2-40B4-BE49-F238E27FC236}">
                <a16:creationId xmlns:a16="http://schemas.microsoft.com/office/drawing/2014/main" id="{FA628BD3-D244-4C4D-A16B-8AB7AFE29C04}"/>
              </a:ext>
            </a:extLst>
          </p:cNvPr>
          <p:cNvSpPr>
            <a:spLocks xmlns:a="http://schemas.openxmlformats.org/drawingml/2006/main" noGrp="1"/>
          </p:cNvSpPr>
          <p:nvPr/>
        </p:nvSpPr>
        <p:spPr>
          <a:xfrm xmlns:a="http://schemas.openxmlformats.org/drawingml/2006/main">
            <a:off x="762000" y="2095500"/>
            <a:ext cx="1905000" cy="895350"/>
          </a:xfrm>
          <a:prstGeom xmlns:a="http://schemas.openxmlformats.org/drawingml/2006/main" prst="rect">
            <a:avLst/>
          </a:prstGeom>
          <a:solidFill xmlns:a="http://schemas.openxmlformats.org/drawingml/2006/main">
            <a:srgbClr val="FFFFFF"/>
          </a:solidFill>
          <a:ln xmlns:a="http://schemas.openxmlformats.org/drawingml/2006/main" w="11430">
            <a:solidFill>
              <a:srgbClr val="111111"/>
            </a:solidFill>
            <a:prstDash val="solid"/>
          </a:ln>
        </p:spPr>
      </p:sp>
      <p:sp>
        <p:nvSpPr>
          <p:cNvPr id="4" name="">
            <a:extLst xmlns:a="http://schemas.openxmlformats.org/drawingml/2006/main">
              <a:ext uri="{FF2B5EF4-FFF2-40B4-BE49-F238E27FC236}">
                <a16:creationId xmlns:a16="http://schemas.microsoft.com/office/drawing/2014/main" id="{1E4FB26E-E866-4633-BC2A-6A42D4CDFB27}"/>
              </a:ext>
            </a:extLst>
          </p:cNvPr>
          <p:cNvSpPr>
            <a:spLocks xmlns:a="http://schemas.openxmlformats.org/drawingml/2006/main" noGrp="1"/>
          </p:cNvSpPr>
          <p:nvPr/>
        </p:nvSpPr>
        <p:spPr>
          <a:xfrm xmlns:a="http://schemas.openxmlformats.org/drawingml/2006/main">
            <a:off x="914400" y="2266950"/>
            <a:ext cx="16002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111111"/>
                </a:solidFill>
                <a:latin typeface="Arial"/>
                <a:ea typeface="Arial"/>
                <a:cs typeface="Arial"/>
              </a:defRPr>
            </a:defPPr>
            <a:lvl1pPr algn="l">
              <a:defRPr sz="1725" b="1">
                <a:solidFill>
                  <a:srgbClr val="111111"/>
                </a:solidFill>
                <a:latin typeface="Arial"/>
                <a:ea typeface="Arial"/>
                <a:cs typeface="Arial"/>
              </a:defRPr>
            </a:lvl1pPr>
            <a:lvl2pPr algn="l">
              <a:defRPr sz="1725" b="1">
                <a:solidFill>
                  <a:srgbClr val="111111"/>
                </a:solidFill>
                <a:latin typeface="Arial"/>
                <a:ea typeface="Arial"/>
                <a:cs typeface="Arial"/>
              </a:defRPr>
            </a:lvl2pPr>
            <a:lvl3pPr algn="l">
              <a:defRPr sz="1725" b="1">
                <a:solidFill>
                  <a:srgbClr val="111111"/>
                </a:solidFill>
                <a:latin typeface="Arial"/>
                <a:ea typeface="Arial"/>
                <a:cs typeface="Arial"/>
              </a:defRPr>
            </a:lvl3pPr>
            <a:lvl4pPr algn="l">
              <a:defRPr sz="1725" b="1">
                <a:solidFill>
                  <a:srgbClr val="111111"/>
                </a:solidFill>
                <a:latin typeface="Arial"/>
                <a:ea typeface="Arial"/>
                <a:cs typeface="Arial"/>
              </a:defRPr>
            </a:lvl4pPr>
            <a:lvl5pPr algn="l">
              <a:defRPr sz="1725" b="1">
                <a:solidFill>
                  <a:srgbClr val="111111"/>
                </a:solidFill>
                <a:latin typeface="Arial"/>
                <a:ea typeface="Arial"/>
                <a:cs typeface="Arial"/>
              </a:defRPr>
            </a:lvl5pPr>
            <a:lvl6pPr algn="l">
              <a:defRPr sz="1725" b="1">
                <a:solidFill>
                  <a:srgbClr val="111111"/>
                </a:solidFill>
                <a:latin typeface="Arial"/>
                <a:ea typeface="Arial"/>
                <a:cs typeface="Arial"/>
              </a:defRPr>
            </a:lvl6pPr>
            <a:lvl7pPr algn="l">
              <a:defRPr sz="1725" b="1">
                <a:solidFill>
                  <a:srgbClr val="111111"/>
                </a:solidFill>
                <a:latin typeface="Arial"/>
                <a:ea typeface="Arial"/>
                <a:cs typeface="Arial"/>
              </a:defRPr>
            </a:lvl7pPr>
            <a:lvl8pPr algn="l">
              <a:defRPr sz="1725" b="1">
                <a:solidFill>
                  <a:srgbClr val="111111"/>
                </a:solidFill>
                <a:latin typeface="Arial"/>
                <a:ea typeface="Arial"/>
                <a:cs typeface="Arial"/>
              </a:defRPr>
            </a:lvl8pPr>
            <a:lvl9pPr algn="l">
              <a:defRPr sz="1725" b="1">
                <a:solidFill>
                  <a:srgbClr val="111111"/>
                </a:solidFill>
                <a:latin typeface="Arial"/>
                <a:ea typeface="Arial"/>
                <a:cs typeface="Arial"/>
              </a:defRPr>
            </a:lvl9pPr>
          </a:lstStyle>
          <a:p xmlns:a="http://schemas.openxmlformats.org/drawingml/2006/main">
            <a:pPr algn="l">
              <a:defRPr sz="1725" b="1">
                <a:solidFill>
                  <a:srgbClr val="111111"/>
                </a:solidFill>
                <a:latin typeface="Arial"/>
                <a:ea typeface="Arial"/>
                <a:cs typeface="Arial"/>
              </a:defRPr>
            </a:pPr>
            <a:r>
              <a:rPr sz="1725" b="1">
                <a:solidFill>
                  <a:srgbClr val="111111"/>
                </a:solidFill>
                <a:latin typeface="Arial"/>
                <a:ea typeface="Arial"/>
                <a:cs typeface="Arial"/>
              </a:rPr>
              <a:t>Acquire</a:t>
            </a:r>
          </a:p>
        </p:txBody>
      </p:sp>
      <p:sp>
        <p:nvSpPr>
          <p:cNvPr id="5" name="">
            <a:extLst xmlns:a="http://schemas.openxmlformats.org/drawingml/2006/main">
              <a:ext uri="{FF2B5EF4-FFF2-40B4-BE49-F238E27FC236}">
                <a16:creationId xmlns:a16="http://schemas.microsoft.com/office/drawing/2014/main" id="{174245B8-CB92-499B-8856-A9F99BFC32C6}"/>
              </a:ext>
            </a:extLst>
          </p:cNvPr>
          <p:cNvSpPr>
            <a:spLocks xmlns:a="http://schemas.openxmlformats.org/drawingml/2006/main" noGrp="1"/>
          </p:cNvSpPr>
          <p:nvPr/>
        </p:nvSpPr>
        <p:spPr>
          <a:xfrm xmlns:a="http://schemas.openxmlformats.org/drawingml/2006/main">
            <a:off x="2952750" y="2095500"/>
            <a:ext cx="1905000" cy="895350"/>
          </a:xfrm>
          <a:prstGeom xmlns:a="http://schemas.openxmlformats.org/drawingml/2006/main" prst="rect">
            <a:avLst/>
          </a:prstGeom>
          <a:solidFill xmlns:a="http://schemas.openxmlformats.org/drawingml/2006/main">
            <a:srgbClr val="FFFFFF"/>
          </a:solidFill>
          <a:ln xmlns:a="http://schemas.openxmlformats.org/drawingml/2006/main" w="11430">
            <a:solidFill>
              <a:srgbClr val="111111"/>
            </a:solidFill>
            <a:prstDash val="solid"/>
          </a:ln>
        </p:spPr>
      </p:sp>
      <p:sp>
        <p:nvSpPr>
          <p:cNvPr id="6" name="">
            <a:extLst xmlns:a="http://schemas.openxmlformats.org/drawingml/2006/main">
              <a:ext uri="{FF2B5EF4-FFF2-40B4-BE49-F238E27FC236}">
                <a16:creationId xmlns:a16="http://schemas.microsoft.com/office/drawing/2014/main" id="{93F0AAA3-3B4C-45EC-AE3E-6854993ED39F}"/>
              </a:ext>
            </a:extLst>
          </p:cNvPr>
          <p:cNvSpPr>
            <a:spLocks xmlns:a="http://schemas.openxmlformats.org/drawingml/2006/main" noGrp="1"/>
          </p:cNvSpPr>
          <p:nvPr/>
        </p:nvSpPr>
        <p:spPr>
          <a:xfrm xmlns:a="http://schemas.openxmlformats.org/drawingml/2006/main">
            <a:off x="3105150" y="2266950"/>
            <a:ext cx="16002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111111"/>
                </a:solidFill>
                <a:latin typeface="Arial"/>
                <a:ea typeface="Arial"/>
                <a:cs typeface="Arial"/>
              </a:defRPr>
            </a:defPPr>
            <a:lvl1pPr algn="l">
              <a:defRPr sz="1725" b="1">
                <a:solidFill>
                  <a:srgbClr val="111111"/>
                </a:solidFill>
                <a:latin typeface="Arial"/>
                <a:ea typeface="Arial"/>
                <a:cs typeface="Arial"/>
              </a:defRPr>
            </a:lvl1pPr>
            <a:lvl2pPr algn="l">
              <a:defRPr sz="1725" b="1">
                <a:solidFill>
                  <a:srgbClr val="111111"/>
                </a:solidFill>
                <a:latin typeface="Arial"/>
                <a:ea typeface="Arial"/>
                <a:cs typeface="Arial"/>
              </a:defRPr>
            </a:lvl2pPr>
            <a:lvl3pPr algn="l">
              <a:defRPr sz="1725" b="1">
                <a:solidFill>
                  <a:srgbClr val="111111"/>
                </a:solidFill>
                <a:latin typeface="Arial"/>
                <a:ea typeface="Arial"/>
                <a:cs typeface="Arial"/>
              </a:defRPr>
            </a:lvl3pPr>
            <a:lvl4pPr algn="l">
              <a:defRPr sz="1725" b="1">
                <a:solidFill>
                  <a:srgbClr val="111111"/>
                </a:solidFill>
                <a:latin typeface="Arial"/>
                <a:ea typeface="Arial"/>
                <a:cs typeface="Arial"/>
              </a:defRPr>
            </a:lvl4pPr>
            <a:lvl5pPr algn="l">
              <a:defRPr sz="1725" b="1">
                <a:solidFill>
                  <a:srgbClr val="111111"/>
                </a:solidFill>
                <a:latin typeface="Arial"/>
                <a:ea typeface="Arial"/>
                <a:cs typeface="Arial"/>
              </a:defRPr>
            </a:lvl5pPr>
            <a:lvl6pPr algn="l">
              <a:defRPr sz="1725" b="1">
                <a:solidFill>
                  <a:srgbClr val="111111"/>
                </a:solidFill>
                <a:latin typeface="Arial"/>
                <a:ea typeface="Arial"/>
                <a:cs typeface="Arial"/>
              </a:defRPr>
            </a:lvl6pPr>
            <a:lvl7pPr algn="l">
              <a:defRPr sz="1725" b="1">
                <a:solidFill>
                  <a:srgbClr val="111111"/>
                </a:solidFill>
                <a:latin typeface="Arial"/>
                <a:ea typeface="Arial"/>
                <a:cs typeface="Arial"/>
              </a:defRPr>
            </a:lvl7pPr>
            <a:lvl8pPr algn="l">
              <a:defRPr sz="1725" b="1">
                <a:solidFill>
                  <a:srgbClr val="111111"/>
                </a:solidFill>
                <a:latin typeface="Arial"/>
                <a:ea typeface="Arial"/>
                <a:cs typeface="Arial"/>
              </a:defRPr>
            </a:lvl8pPr>
            <a:lvl9pPr algn="l">
              <a:defRPr sz="1725" b="1">
                <a:solidFill>
                  <a:srgbClr val="111111"/>
                </a:solidFill>
                <a:latin typeface="Arial"/>
                <a:ea typeface="Arial"/>
                <a:cs typeface="Arial"/>
              </a:defRPr>
            </a:lvl9pPr>
          </a:lstStyle>
          <a:p xmlns:a="http://schemas.openxmlformats.org/drawingml/2006/main">
            <a:pPr algn="l">
              <a:defRPr sz="1725" b="1">
                <a:solidFill>
                  <a:srgbClr val="111111"/>
                </a:solidFill>
                <a:latin typeface="Arial"/>
                <a:ea typeface="Arial"/>
                <a:cs typeface="Arial"/>
              </a:defRPr>
            </a:pPr>
            <a:r>
              <a:rPr sz="1725" b="1">
                <a:solidFill>
                  <a:srgbClr val="111111"/>
                </a:solidFill>
                <a:latin typeface="Arial"/>
                <a:ea typeface="Arial"/>
                <a:cs typeface="Arial"/>
              </a:rPr>
              <a:t>Parse &amp; chunk</a:t>
            </a:r>
          </a:p>
        </p:txBody>
      </p:sp>
      <p:sp>
        <p:nvSpPr>
          <p:cNvPr id="7" name="">
            <a:extLst xmlns:a="http://schemas.openxmlformats.org/drawingml/2006/main">
              <a:ext uri="{FF2B5EF4-FFF2-40B4-BE49-F238E27FC236}">
                <a16:creationId xmlns:a16="http://schemas.microsoft.com/office/drawing/2014/main" id="{93839C12-03A2-4D1C-8E75-8229AF5A9CFE}"/>
              </a:ext>
            </a:extLst>
          </p:cNvPr>
          <p:cNvSpPr>
            <a:spLocks xmlns:a="http://schemas.openxmlformats.org/drawingml/2006/main" noGrp="1"/>
          </p:cNvSpPr>
          <p:nvPr/>
        </p:nvSpPr>
        <p:spPr>
          <a:xfrm xmlns:a="http://schemas.openxmlformats.org/drawingml/2006/main">
            <a:off x="5143500" y="2095500"/>
            <a:ext cx="1905000" cy="895350"/>
          </a:xfrm>
          <a:prstGeom xmlns:a="http://schemas.openxmlformats.org/drawingml/2006/main" prst="rect">
            <a:avLst/>
          </a:prstGeom>
          <a:solidFill xmlns:a="http://schemas.openxmlformats.org/drawingml/2006/main">
            <a:srgbClr val="FFFFFF"/>
          </a:solidFill>
          <a:ln xmlns:a="http://schemas.openxmlformats.org/drawingml/2006/main" w="11430">
            <a:solidFill>
              <a:srgbClr val="111111"/>
            </a:solidFill>
            <a:prstDash val="solid"/>
          </a:ln>
        </p:spPr>
      </p:sp>
      <p:sp>
        <p:nvSpPr>
          <p:cNvPr id="8" name="">
            <a:extLst xmlns:a="http://schemas.openxmlformats.org/drawingml/2006/main">
              <a:ext uri="{FF2B5EF4-FFF2-40B4-BE49-F238E27FC236}">
                <a16:creationId xmlns:a16="http://schemas.microsoft.com/office/drawing/2014/main" id="{4EB8C677-A5DE-4FCB-A92A-F067005854D8}"/>
              </a:ext>
            </a:extLst>
          </p:cNvPr>
          <p:cNvSpPr>
            <a:spLocks xmlns:a="http://schemas.openxmlformats.org/drawingml/2006/main" noGrp="1"/>
          </p:cNvSpPr>
          <p:nvPr/>
        </p:nvSpPr>
        <p:spPr>
          <a:xfrm xmlns:a="http://schemas.openxmlformats.org/drawingml/2006/main">
            <a:off x="5295900" y="2266950"/>
            <a:ext cx="16002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111111"/>
                </a:solidFill>
                <a:latin typeface="Arial"/>
                <a:ea typeface="Arial"/>
                <a:cs typeface="Arial"/>
              </a:defRPr>
            </a:defPPr>
            <a:lvl1pPr algn="l">
              <a:defRPr sz="1725" b="1">
                <a:solidFill>
                  <a:srgbClr val="111111"/>
                </a:solidFill>
                <a:latin typeface="Arial"/>
                <a:ea typeface="Arial"/>
                <a:cs typeface="Arial"/>
              </a:defRPr>
            </a:lvl1pPr>
            <a:lvl2pPr algn="l">
              <a:defRPr sz="1725" b="1">
                <a:solidFill>
                  <a:srgbClr val="111111"/>
                </a:solidFill>
                <a:latin typeface="Arial"/>
                <a:ea typeface="Arial"/>
                <a:cs typeface="Arial"/>
              </a:defRPr>
            </a:lvl2pPr>
            <a:lvl3pPr algn="l">
              <a:defRPr sz="1725" b="1">
                <a:solidFill>
                  <a:srgbClr val="111111"/>
                </a:solidFill>
                <a:latin typeface="Arial"/>
                <a:ea typeface="Arial"/>
                <a:cs typeface="Arial"/>
              </a:defRPr>
            </a:lvl3pPr>
            <a:lvl4pPr algn="l">
              <a:defRPr sz="1725" b="1">
                <a:solidFill>
                  <a:srgbClr val="111111"/>
                </a:solidFill>
                <a:latin typeface="Arial"/>
                <a:ea typeface="Arial"/>
                <a:cs typeface="Arial"/>
              </a:defRPr>
            </a:lvl4pPr>
            <a:lvl5pPr algn="l">
              <a:defRPr sz="1725" b="1">
                <a:solidFill>
                  <a:srgbClr val="111111"/>
                </a:solidFill>
                <a:latin typeface="Arial"/>
                <a:ea typeface="Arial"/>
                <a:cs typeface="Arial"/>
              </a:defRPr>
            </a:lvl5pPr>
            <a:lvl6pPr algn="l">
              <a:defRPr sz="1725" b="1">
                <a:solidFill>
                  <a:srgbClr val="111111"/>
                </a:solidFill>
                <a:latin typeface="Arial"/>
                <a:ea typeface="Arial"/>
                <a:cs typeface="Arial"/>
              </a:defRPr>
            </a:lvl6pPr>
            <a:lvl7pPr algn="l">
              <a:defRPr sz="1725" b="1">
                <a:solidFill>
                  <a:srgbClr val="111111"/>
                </a:solidFill>
                <a:latin typeface="Arial"/>
                <a:ea typeface="Arial"/>
                <a:cs typeface="Arial"/>
              </a:defRPr>
            </a:lvl7pPr>
            <a:lvl8pPr algn="l">
              <a:defRPr sz="1725" b="1">
                <a:solidFill>
                  <a:srgbClr val="111111"/>
                </a:solidFill>
                <a:latin typeface="Arial"/>
                <a:ea typeface="Arial"/>
                <a:cs typeface="Arial"/>
              </a:defRPr>
            </a:lvl8pPr>
            <a:lvl9pPr algn="l">
              <a:defRPr sz="1725" b="1">
                <a:solidFill>
                  <a:srgbClr val="111111"/>
                </a:solidFill>
                <a:latin typeface="Arial"/>
                <a:ea typeface="Arial"/>
                <a:cs typeface="Arial"/>
              </a:defRPr>
            </a:lvl9pPr>
          </a:lstStyle>
          <a:p xmlns:a="http://schemas.openxmlformats.org/drawingml/2006/main">
            <a:pPr algn="l">
              <a:defRPr sz="1725" b="1">
                <a:solidFill>
                  <a:srgbClr val="111111"/>
                </a:solidFill>
                <a:latin typeface="Arial"/>
                <a:ea typeface="Arial"/>
                <a:cs typeface="Arial"/>
              </a:defRPr>
            </a:pPr>
            <a:r>
              <a:rPr sz="1725" b="1">
                <a:solidFill>
                  <a:srgbClr val="111111"/>
                </a:solidFill>
                <a:latin typeface="Arial"/>
                <a:ea typeface="Arial"/>
                <a:cs typeface="Arial"/>
              </a:rPr>
              <a:t>Index</a:t>
            </a:r>
          </a:p>
        </p:txBody>
      </p:sp>
      <p:sp>
        <p:nvSpPr>
          <p:cNvPr id="9" name="">
            <a:extLst xmlns:a="http://schemas.openxmlformats.org/drawingml/2006/main">
              <a:ext uri="{FF2B5EF4-FFF2-40B4-BE49-F238E27FC236}">
                <a16:creationId xmlns:a16="http://schemas.microsoft.com/office/drawing/2014/main" id="{A243C631-D420-4BBA-A498-B29CB1E3B2ED}"/>
              </a:ext>
            </a:extLst>
          </p:cNvPr>
          <p:cNvSpPr>
            <a:spLocks xmlns:a="http://schemas.openxmlformats.org/drawingml/2006/main" noGrp="1"/>
          </p:cNvSpPr>
          <p:nvPr/>
        </p:nvSpPr>
        <p:spPr>
          <a:xfrm xmlns:a="http://schemas.openxmlformats.org/drawingml/2006/main">
            <a:off x="7334250" y="2095500"/>
            <a:ext cx="1905000" cy="895350"/>
          </a:xfrm>
          <a:prstGeom xmlns:a="http://schemas.openxmlformats.org/drawingml/2006/main" prst="rect">
            <a:avLst/>
          </a:prstGeom>
          <a:solidFill xmlns:a="http://schemas.openxmlformats.org/drawingml/2006/main">
            <a:srgbClr val="FFFFFF"/>
          </a:solidFill>
          <a:ln xmlns:a="http://schemas.openxmlformats.org/drawingml/2006/main" w="11430">
            <a:solidFill>
              <a:srgbClr val="111111"/>
            </a:solidFill>
            <a:prstDash val="solid"/>
          </a:ln>
        </p:spPr>
      </p:sp>
      <p:sp>
        <p:nvSpPr>
          <p:cNvPr id="10" name="">
            <a:extLst xmlns:a="http://schemas.openxmlformats.org/drawingml/2006/main">
              <a:ext uri="{FF2B5EF4-FFF2-40B4-BE49-F238E27FC236}">
                <a16:creationId xmlns:a16="http://schemas.microsoft.com/office/drawing/2014/main" id="{655B9CBD-BA56-4DA3-AAD9-6DC2BE494DF7}"/>
              </a:ext>
            </a:extLst>
          </p:cNvPr>
          <p:cNvSpPr>
            <a:spLocks xmlns:a="http://schemas.openxmlformats.org/drawingml/2006/main" noGrp="1"/>
          </p:cNvSpPr>
          <p:nvPr/>
        </p:nvSpPr>
        <p:spPr>
          <a:xfrm xmlns:a="http://schemas.openxmlformats.org/drawingml/2006/main">
            <a:off x="7486650" y="2266950"/>
            <a:ext cx="16002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111111"/>
                </a:solidFill>
                <a:latin typeface="Arial"/>
                <a:ea typeface="Arial"/>
                <a:cs typeface="Arial"/>
              </a:defRPr>
            </a:defPPr>
            <a:lvl1pPr algn="l">
              <a:defRPr sz="1725" b="1">
                <a:solidFill>
                  <a:srgbClr val="111111"/>
                </a:solidFill>
                <a:latin typeface="Arial"/>
                <a:ea typeface="Arial"/>
                <a:cs typeface="Arial"/>
              </a:defRPr>
            </a:lvl1pPr>
            <a:lvl2pPr algn="l">
              <a:defRPr sz="1725" b="1">
                <a:solidFill>
                  <a:srgbClr val="111111"/>
                </a:solidFill>
                <a:latin typeface="Arial"/>
                <a:ea typeface="Arial"/>
                <a:cs typeface="Arial"/>
              </a:defRPr>
            </a:lvl2pPr>
            <a:lvl3pPr algn="l">
              <a:defRPr sz="1725" b="1">
                <a:solidFill>
                  <a:srgbClr val="111111"/>
                </a:solidFill>
                <a:latin typeface="Arial"/>
                <a:ea typeface="Arial"/>
                <a:cs typeface="Arial"/>
              </a:defRPr>
            </a:lvl3pPr>
            <a:lvl4pPr algn="l">
              <a:defRPr sz="1725" b="1">
                <a:solidFill>
                  <a:srgbClr val="111111"/>
                </a:solidFill>
                <a:latin typeface="Arial"/>
                <a:ea typeface="Arial"/>
                <a:cs typeface="Arial"/>
              </a:defRPr>
            </a:lvl4pPr>
            <a:lvl5pPr algn="l">
              <a:defRPr sz="1725" b="1">
                <a:solidFill>
                  <a:srgbClr val="111111"/>
                </a:solidFill>
                <a:latin typeface="Arial"/>
                <a:ea typeface="Arial"/>
                <a:cs typeface="Arial"/>
              </a:defRPr>
            </a:lvl5pPr>
            <a:lvl6pPr algn="l">
              <a:defRPr sz="1725" b="1">
                <a:solidFill>
                  <a:srgbClr val="111111"/>
                </a:solidFill>
                <a:latin typeface="Arial"/>
                <a:ea typeface="Arial"/>
                <a:cs typeface="Arial"/>
              </a:defRPr>
            </a:lvl6pPr>
            <a:lvl7pPr algn="l">
              <a:defRPr sz="1725" b="1">
                <a:solidFill>
                  <a:srgbClr val="111111"/>
                </a:solidFill>
                <a:latin typeface="Arial"/>
                <a:ea typeface="Arial"/>
                <a:cs typeface="Arial"/>
              </a:defRPr>
            </a:lvl7pPr>
            <a:lvl8pPr algn="l">
              <a:defRPr sz="1725" b="1">
                <a:solidFill>
                  <a:srgbClr val="111111"/>
                </a:solidFill>
                <a:latin typeface="Arial"/>
                <a:ea typeface="Arial"/>
                <a:cs typeface="Arial"/>
              </a:defRPr>
            </a:lvl8pPr>
            <a:lvl9pPr algn="l">
              <a:defRPr sz="1725" b="1">
                <a:solidFill>
                  <a:srgbClr val="111111"/>
                </a:solidFill>
                <a:latin typeface="Arial"/>
                <a:ea typeface="Arial"/>
                <a:cs typeface="Arial"/>
              </a:defRPr>
            </a:lvl9pPr>
          </a:lstStyle>
          <a:p xmlns:a="http://schemas.openxmlformats.org/drawingml/2006/main">
            <a:pPr algn="l">
              <a:defRPr sz="1725" b="1">
                <a:solidFill>
                  <a:srgbClr val="111111"/>
                </a:solidFill>
                <a:latin typeface="Arial"/>
                <a:ea typeface="Arial"/>
                <a:cs typeface="Arial"/>
              </a:defRPr>
            </a:pPr>
            <a:r>
              <a:rPr sz="1725" b="1">
                <a:solidFill>
                  <a:srgbClr val="111111"/>
                </a:solidFill>
                <a:latin typeface="Arial"/>
                <a:ea typeface="Arial"/>
                <a:cs typeface="Arial"/>
              </a:rPr>
              <a:t>Retrieve &amp; rank</a:t>
            </a:r>
          </a:p>
        </p:txBody>
      </p:sp>
      <p:sp>
        <p:nvSpPr>
          <p:cNvPr id="11" name="">
            <a:extLst xmlns:a="http://schemas.openxmlformats.org/drawingml/2006/main">
              <a:ext uri="{FF2B5EF4-FFF2-40B4-BE49-F238E27FC236}">
                <a16:creationId xmlns:a16="http://schemas.microsoft.com/office/drawing/2014/main" id="{07EA3081-32C9-4489-8102-59E73BCD189E}"/>
              </a:ext>
            </a:extLst>
          </p:cNvPr>
          <p:cNvSpPr>
            <a:spLocks xmlns:a="http://schemas.openxmlformats.org/drawingml/2006/main" noGrp="1"/>
          </p:cNvSpPr>
          <p:nvPr/>
        </p:nvSpPr>
        <p:spPr>
          <a:xfrm xmlns:a="http://schemas.openxmlformats.org/drawingml/2006/main">
            <a:off x="9525000" y="2095500"/>
            <a:ext cx="1905000" cy="895350"/>
          </a:xfrm>
          <a:prstGeom xmlns:a="http://schemas.openxmlformats.org/drawingml/2006/main" prst="rect">
            <a:avLst/>
          </a:prstGeom>
          <a:solidFill xmlns:a="http://schemas.openxmlformats.org/drawingml/2006/main">
            <a:srgbClr val="FFFFFF"/>
          </a:solidFill>
          <a:ln xmlns:a="http://schemas.openxmlformats.org/drawingml/2006/main" w="11430">
            <a:solidFill>
              <a:srgbClr val="111111"/>
            </a:solidFill>
            <a:prstDash val="solid"/>
          </a:ln>
        </p:spPr>
      </p:sp>
      <p:sp>
        <p:nvSpPr>
          <p:cNvPr id="12" name="">
            <a:extLst xmlns:a="http://schemas.openxmlformats.org/drawingml/2006/main">
              <a:ext uri="{FF2B5EF4-FFF2-40B4-BE49-F238E27FC236}">
                <a16:creationId xmlns:a16="http://schemas.microsoft.com/office/drawing/2014/main" id="{B4DDAD0F-AC64-40FB-804E-408BA94728BC}"/>
              </a:ext>
            </a:extLst>
          </p:cNvPr>
          <p:cNvSpPr>
            <a:spLocks xmlns:a="http://schemas.openxmlformats.org/drawingml/2006/main" noGrp="1"/>
          </p:cNvSpPr>
          <p:nvPr/>
        </p:nvSpPr>
        <p:spPr>
          <a:xfrm xmlns:a="http://schemas.openxmlformats.org/drawingml/2006/main">
            <a:off x="9677400" y="2266950"/>
            <a:ext cx="16002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111111"/>
                </a:solidFill>
                <a:latin typeface="Arial"/>
                <a:ea typeface="Arial"/>
                <a:cs typeface="Arial"/>
              </a:defRPr>
            </a:defPPr>
            <a:lvl1pPr algn="l">
              <a:defRPr sz="1725" b="1">
                <a:solidFill>
                  <a:srgbClr val="111111"/>
                </a:solidFill>
                <a:latin typeface="Arial"/>
                <a:ea typeface="Arial"/>
                <a:cs typeface="Arial"/>
              </a:defRPr>
            </a:lvl1pPr>
            <a:lvl2pPr algn="l">
              <a:defRPr sz="1725" b="1">
                <a:solidFill>
                  <a:srgbClr val="111111"/>
                </a:solidFill>
                <a:latin typeface="Arial"/>
                <a:ea typeface="Arial"/>
                <a:cs typeface="Arial"/>
              </a:defRPr>
            </a:lvl2pPr>
            <a:lvl3pPr algn="l">
              <a:defRPr sz="1725" b="1">
                <a:solidFill>
                  <a:srgbClr val="111111"/>
                </a:solidFill>
                <a:latin typeface="Arial"/>
                <a:ea typeface="Arial"/>
                <a:cs typeface="Arial"/>
              </a:defRPr>
            </a:lvl3pPr>
            <a:lvl4pPr algn="l">
              <a:defRPr sz="1725" b="1">
                <a:solidFill>
                  <a:srgbClr val="111111"/>
                </a:solidFill>
                <a:latin typeface="Arial"/>
                <a:ea typeface="Arial"/>
                <a:cs typeface="Arial"/>
              </a:defRPr>
            </a:lvl4pPr>
            <a:lvl5pPr algn="l">
              <a:defRPr sz="1725" b="1">
                <a:solidFill>
                  <a:srgbClr val="111111"/>
                </a:solidFill>
                <a:latin typeface="Arial"/>
                <a:ea typeface="Arial"/>
                <a:cs typeface="Arial"/>
              </a:defRPr>
            </a:lvl5pPr>
            <a:lvl6pPr algn="l">
              <a:defRPr sz="1725" b="1">
                <a:solidFill>
                  <a:srgbClr val="111111"/>
                </a:solidFill>
                <a:latin typeface="Arial"/>
                <a:ea typeface="Arial"/>
                <a:cs typeface="Arial"/>
              </a:defRPr>
            </a:lvl6pPr>
            <a:lvl7pPr algn="l">
              <a:defRPr sz="1725" b="1">
                <a:solidFill>
                  <a:srgbClr val="111111"/>
                </a:solidFill>
                <a:latin typeface="Arial"/>
                <a:ea typeface="Arial"/>
                <a:cs typeface="Arial"/>
              </a:defRPr>
            </a:lvl7pPr>
            <a:lvl8pPr algn="l">
              <a:defRPr sz="1725" b="1">
                <a:solidFill>
                  <a:srgbClr val="111111"/>
                </a:solidFill>
                <a:latin typeface="Arial"/>
                <a:ea typeface="Arial"/>
                <a:cs typeface="Arial"/>
              </a:defRPr>
            </a:lvl8pPr>
            <a:lvl9pPr algn="l">
              <a:defRPr sz="1725" b="1">
                <a:solidFill>
                  <a:srgbClr val="111111"/>
                </a:solidFill>
                <a:latin typeface="Arial"/>
                <a:ea typeface="Arial"/>
                <a:cs typeface="Arial"/>
              </a:defRPr>
            </a:lvl9pPr>
          </a:lstStyle>
          <a:p xmlns:a="http://schemas.openxmlformats.org/drawingml/2006/main">
            <a:pPr algn="l">
              <a:defRPr sz="1725" b="1">
                <a:solidFill>
                  <a:srgbClr val="111111"/>
                </a:solidFill>
                <a:latin typeface="Arial"/>
                <a:ea typeface="Arial"/>
                <a:cs typeface="Arial"/>
              </a:defRPr>
            </a:pPr>
            <a:r>
              <a:rPr sz="1725" b="1">
                <a:solidFill>
                  <a:srgbClr val="111111"/>
                </a:solidFill>
                <a:latin typeface="Arial"/>
                <a:ea typeface="Arial"/>
                <a:cs typeface="Arial"/>
              </a:rPr>
              <a:t>Answer &amp; cite</a:t>
            </a:r>
          </a:p>
        </p:txBody>
      </p:sp>
      <p:sp>
        <p:nvSpPr>
          <p:cNvPr id="17" name="">
            <a:extLst xmlns:a="http://schemas.openxmlformats.org/drawingml/2006/main">
              <a:ext uri="{FF2B5EF4-FFF2-40B4-BE49-F238E27FC236}">
                <a16:creationId xmlns:a16="http://schemas.microsoft.com/office/drawing/2014/main" id="{E63C587A-B3CB-42D6-8E19-93D295ED970A}"/>
              </a:ext>
            </a:extLst>
          </p:cNvPr>
          <p:cNvSpPr>
            <a:spLocks xmlns:a="http://schemas.openxmlformats.org/drawingml/2006/main" noGrp="1"/>
          </p:cNvSpPr>
          <p:nvPr/>
        </p:nvSpPr>
        <p:spPr>
          <a:xfrm xmlns:a="http://schemas.openxmlformats.org/drawingml/2006/main">
            <a:off x="762000" y="3333750"/>
            <a:ext cx="190500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111111"/>
                </a:solidFill>
                <a:latin typeface="Arial"/>
                <a:ea typeface="Arial"/>
                <a:cs typeface="Arial"/>
              </a:defRPr>
            </a:defPPr>
            <a:lvl1pPr algn="l">
              <a:defRPr sz="1725" b="0">
                <a:solidFill>
                  <a:srgbClr val="111111"/>
                </a:solidFill>
                <a:latin typeface="Arial"/>
                <a:ea typeface="Arial"/>
                <a:cs typeface="Arial"/>
              </a:defRPr>
            </a:lvl1pPr>
            <a:lvl2pPr algn="l">
              <a:defRPr sz="1725" b="0">
                <a:solidFill>
                  <a:srgbClr val="111111"/>
                </a:solidFill>
                <a:latin typeface="Arial"/>
                <a:ea typeface="Arial"/>
                <a:cs typeface="Arial"/>
              </a:defRPr>
            </a:lvl2pPr>
            <a:lvl3pPr algn="l">
              <a:defRPr sz="1725" b="0">
                <a:solidFill>
                  <a:srgbClr val="111111"/>
                </a:solidFill>
                <a:latin typeface="Arial"/>
                <a:ea typeface="Arial"/>
                <a:cs typeface="Arial"/>
              </a:defRPr>
            </a:lvl3pPr>
            <a:lvl4pPr algn="l">
              <a:defRPr sz="1725" b="0">
                <a:solidFill>
                  <a:srgbClr val="111111"/>
                </a:solidFill>
                <a:latin typeface="Arial"/>
                <a:ea typeface="Arial"/>
                <a:cs typeface="Arial"/>
              </a:defRPr>
            </a:lvl4pPr>
            <a:lvl5pPr algn="l">
              <a:defRPr sz="1725" b="0">
                <a:solidFill>
                  <a:srgbClr val="111111"/>
                </a:solidFill>
                <a:latin typeface="Arial"/>
                <a:ea typeface="Arial"/>
                <a:cs typeface="Arial"/>
              </a:defRPr>
            </a:lvl5pPr>
            <a:lvl6pPr algn="l">
              <a:defRPr sz="1725" b="0">
                <a:solidFill>
                  <a:srgbClr val="111111"/>
                </a:solidFill>
                <a:latin typeface="Arial"/>
                <a:ea typeface="Arial"/>
                <a:cs typeface="Arial"/>
              </a:defRPr>
            </a:lvl6pPr>
            <a:lvl7pPr algn="l">
              <a:defRPr sz="1725" b="0">
                <a:solidFill>
                  <a:srgbClr val="111111"/>
                </a:solidFill>
                <a:latin typeface="Arial"/>
                <a:ea typeface="Arial"/>
                <a:cs typeface="Arial"/>
              </a:defRPr>
            </a:lvl7pPr>
            <a:lvl8pPr algn="l">
              <a:defRPr sz="1725" b="0">
                <a:solidFill>
                  <a:srgbClr val="111111"/>
                </a:solidFill>
                <a:latin typeface="Arial"/>
                <a:ea typeface="Arial"/>
                <a:cs typeface="Arial"/>
              </a:defRPr>
            </a:lvl8pPr>
            <a:lvl9pPr algn="l">
              <a:defRPr sz="1725" b="0">
                <a:solidFill>
                  <a:srgbClr val="111111"/>
                </a:solidFill>
                <a:latin typeface="Arial"/>
                <a:ea typeface="Arial"/>
                <a:cs typeface="Arial"/>
              </a:defRPr>
            </a:lvl9pPr>
          </a:lstStyle>
          <a:p xmlns:a="http://schemas.openxmlformats.org/drawingml/2006/main">
            <a:pPr algn="l">
              <a:defRPr sz="1725" b="0">
                <a:solidFill>
                  <a:srgbClr val="111111"/>
                </a:solidFill>
                <a:latin typeface="Arial"/>
                <a:ea typeface="Arial"/>
                <a:cs typeface="Arial"/>
              </a:defRPr>
            </a:pPr>
            <a:r>
              <a:rPr sz="1725" b="0">
                <a:solidFill>
                  <a:srgbClr val="111111"/>
                </a:solidFill>
                <a:latin typeface="Arial"/>
                <a:ea typeface="Arial"/>
                <a:cs typeface="Arial"/>
              </a:rPr>
              <a:t>Check permission, provenance and freshness.</a:t>
            </a:r>
          </a:p>
        </p:txBody>
      </p:sp>
      <p:sp>
        <p:nvSpPr>
          <p:cNvPr id="18" name="">
            <a:extLst xmlns:a="http://schemas.openxmlformats.org/drawingml/2006/main">
              <a:ext uri="{FF2B5EF4-FFF2-40B4-BE49-F238E27FC236}">
                <a16:creationId xmlns:a16="http://schemas.microsoft.com/office/drawing/2014/main" id="{02005148-FDA9-489B-ABB5-19CFB432E9F7}"/>
              </a:ext>
            </a:extLst>
          </p:cNvPr>
          <p:cNvSpPr>
            <a:spLocks xmlns:a="http://schemas.openxmlformats.org/drawingml/2006/main" noGrp="1"/>
          </p:cNvSpPr>
          <p:nvPr/>
        </p:nvSpPr>
        <p:spPr>
          <a:xfrm xmlns:a="http://schemas.openxmlformats.org/drawingml/2006/main">
            <a:off x="2952750" y="3333750"/>
            <a:ext cx="190500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111111"/>
                </a:solidFill>
                <a:latin typeface="Arial"/>
                <a:ea typeface="Arial"/>
                <a:cs typeface="Arial"/>
              </a:defRPr>
            </a:defPPr>
            <a:lvl1pPr algn="l">
              <a:defRPr sz="1725" b="0">
                <a:solidFill>
                  <a:srgbClr val="111111"/>
                </a:solidFill>
                <a:latin typeface="Arial"/>
                <a:ea typeface="Arial"/>
                <a:cs typeface="Arial"/>
              </a:defRPr>
            </a:lvl1pPr>
            <a:lvl2pPr algn="l">
              <a:defRPr sz="1725" b="0">
                <a:solidFill>
                  <a:srgbClr val="111111"/>
                </a:solidFill>
                <a:latin typeface="Arial"/>
                <a:ea typeface="Arial"/>
                <a:cs typeface="Arial"/>
              </a:defRPr>
            </a:lvl2pPr>
            <a:lvl3pPr algn="l">
              <a:defRPr sz="1725" b="0">
                <a:solidFill>
                  <a:srgbClr val="111111"/>
                </a:solidFill>
                <a:latin typeface="Arial"/>
                <a:ea typeface="Arial"/>
                <a:cs typeface="Arial"/>
              </a:defRPr>
            </a:lvl3pPr>
            <a:lvl4pPr algn="l">
              <a:defRPr sz="1725" b="0">
                <a:solidFill>
                  <a:srgbClr val="111111"/>
                </a:solidFill>
                <a:latin typeface="Arial"/>
                <a:ea typeface="Arial"/>
                <a:cs typeface="Arial"/>
              </a:defRPr>
            </a:lvl4pPr>
            <a:lvl5pPr algn="l">
              <a:defRPr sz="1725" b="0">
                <a:solidFill>
                  <a:srgbClr val="111111"/>
                </a:solidFill>
                <a:latin typeface="Arial"/>
                <a:ea typeface="Arial"/>
                <a:cs typeface="Arial"/>
              </a:defRPr>
            </a:lvl5pPr>
            <a:lvl6pPr algn="l">
              <a:defRPr sz="1725" b="0">
                <a:solidFill>
                  <a:srgbClr val="111111"/>
                </a:solidFill>
                <a:latin typeface="Arial"/>
                <a:ea typeface="Arial"/>
                <a:cs typeface="Arial"/>
              </a:defRPr>
            </a:lvl6pPr>
            <a:lvl7pPr algn="l">
              <a:defRPr sz="1725" b="0">
                <a:solidFill>
                  <a:srgbClr val="111111"/>
                </a:solidFill>
                <a:latin typeface="Arial"/>
                <a:ea typeface="Arial"/>
                <a:cs typeface="Arial"/>
              </a:defRPr>
            </a:lvl7pPr>
            <a:lvl8pPr algn="l">
              <a:defRPr sz="1725" b="0">
                <a:solidFill>
                  <a:srgbClr val="111111"/>
                </a:solidFill>
                <a:latin typeface="Arial"/>
                <a:ea typeface="Arial"/>
                <a:cs typeface="Arial"/>
              </a:defRPr>
            </a:lvl8pPr>
            <a:lvl9pPr algn="l">
              <a:defRPr sz="1725" b="0">
                <a:solidFill>
                  <a:srgbClr val="111111"/>
                </a:solidFill>
                <a:latin typeface="Arial"/>
                <a:ea typeface="Arial"/>
                <a:cs typeface="Arial"/>
              </a:defRPr>
            </a:lvl9pPr>
          </a:lstStyle>
          <a:p xmlns:a="http://schemas.openxmlformats.org/drawingml/2006/main">
            <a:pPr algn="l">
              <a:defRPr sz="1725" b="0">
                <a:solidFill>
                  <a:srgbClr val="111111"/>
                </a:solidFill>
                <a:latin typeface="Arial"/>
                <a:ea typeface="Arial"/>
                <a:cs typeface="Arial"/>
              </a:defRPr>
            </a:pPr>
            <a:r>
              <a:rPr sz="1725" b="0">
                <a:solidFill>
                  <a:srgbClr val="111111"/>
                </a:solidFill>
                <a:latin typeface="Arial"/>
                <a:ea typeface="Arial"/>
                <a:cs typeface="Arial"/>
              </a:rPr>
              <a:t>Preserve headings, tables and identifiers.</a:t>
            </a:r>
          </a:p>
        </p:txBody>
      </p:sp>
      <p:sp>
        <p:nvSpPr>
          <p:cNvPr id="19" name="">
            <a:extLst xmlns:a="http://schemas.openxmlformats.org/drawingml/2006/main">
              <a:ext uri="{FF2B5EF4-FFF2-40B4-BE49-F238E27FC236}">
                <a16:creationId xmlns:a16="http://schemas.microsoft.com/office/drawing/2014/main" id="{6E8A837A-5E0F-496F-9C83-5F1BCECA37F2}"/>
              </a:ext>
            </a:extLst>
          </p:cNvPr>
          <p:cNvSpPr>
            <a:spLocks xmlns:a="http://schemas.openxmlformats.org/drawingml/2006/main" noGrp="1"/>
          </p:cNvSpPr>
          <p:nvPr/>
        </p:nvSpPr>
        <p:spPr>
          <a:xfrm xmlns:a="http://schemas.openxmlformats.org/drawingml/2006/main">
            <a:off x="5143500" y="3333750"/>
            <a:ext cx="190500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111111"/>
                </a:solidFill>
                <a:latin typeface="Arial"/>
                <a:ea typeface="Arial"/>
                <a:cs typeface="Arial"/>
              </a:defRPr>
            </a:defPPr>
            <a:lvl1pPr algn="l">
              <a:defRPr sz="1725" b="0">
                <a:solidFill>
                  <a:srgbClr val="111111"/>
                </a:solidFill>
                <a:latin typeface="Arial"/>
                <a:ea typeface="Arial"/>
                <a:cs typeface="Arial"/>
              </a:defRPr>
            </a:lvl1pPr>
            <a:lvl2pPr algn="l">
              <a:defRPr sz="1725" b="0">
                <a:solidFill>
                  <a:srgbClr val="111111"/>
                </a:solidFill>
                <a:latin typeface="Arial"/>
                <a:ea typeface="Arial"/>
                <a:cs typeface="Arial"/>
              </a:defRPr>
            </a:lvl2pPr>
            <a:lvl3pPr algn="l">
              <a:defRPr sz="1725" b="0">
                <a:solidFill>
                  <a:srgbClr val="111111"/>
                </a:solidFill>
                <a:latin typeface="Arial"/>
                <a:ea typeface="Arial"/>
                <a:cs typeface="Arial"/>
              </a:defRPr>
            </a:lvl3pPr>
            <a:lvl4pPr algn="l">
              <a:defRPr sz="1725" b="0">
                <a:solidFill>
                  <a:srgbClr val="111111"/>
                </a:solidFill>
                <a:latin typeface="Arial"/>
                <a:ea typeface="Arial"/>
                <a:cs typeface="Arial"/>
              </a:defRPr>
            </a:lvl4pPr>
            <a:lvl5pPr algn="l">
              <a:defRPr sz="1725" b="0">
                <a:solidFill>
                  <a:srgbClr val="111111"/>
                </a:solidFill>
                <a:latin typeface="Arial"/>
                <a:ea typeface="Arial"/>
                <a:cs typeface="Arial"/>
              </a:defRPr>
            </a:lvl5pPr>
            <a:lvl6pPr algn="l">
              <a:defRPr sz="1725" b="0">
                <a:solidFill>
                  <a:srgbClr val="111111"/>
                </a:solidFill>
                <a:latin typeface="Arial"/>
                <a:ea typeface="Arial"/>
                <a:cs typeface="Arial"/>
              </a:defRPr>
            </a:lvl6pPr>
            <a:lvl7pPr algn="l">
              <a:defRPr sz="1725" b="0">
                <a:solidFill>
                  <a:srgbClr val="111111"/>
                </a:solidFill>
                <a:latin typeface="Arial"/>
                <a:ea typeface="Arial"/>
                <a:cs typeface="Arial"/>
              </a:defRPr>
            </a:lvl7pPr>
            <a:lvl8pPr algn="l">
              <a:defRPr sz="1725" b="0">
                <a:solidFill>
                  <a:srgbClr val="111111"/>
                </a:solidFill>
                <a:latin typeface="Arial"/>
                <a:ea typeface="Arial"/>
                <a:cs typeface="Arial"/>
              </a:defRPr>
            </a:lvl8pPr>
            <a:lvl9pPr algn="l">
              <a:defRPr sz="1725" b="0">
                <a:solidFill>
                  <a:srgbClr val="111111"/>
                </a:solidFill>
                <a:latin typeface="Arial"/>
                <a:ea typeface="Arial"/>
                <a:cs typeface="Arial"/>
              </a:defRPr>
            </a:lvl9pPr>
          </a:lstStyle>
          <a:p xmlns:a="http://schemas.openxmlformats.org/drawingml/2006/main">
            <a:pPr algn="l">
              <a:defRPr sz="1725" b="0">
                <a:solidFill>
                  <a:srgbClr val="111111"/>
                </a:solidFill>
                <a:latin typeface="Arial"/>
                <a:ea typeface="Arial"/>
                <a:cs typeface="Arial"/>
              </a:defRPr>
            </a:pPr>
            <a:r>
              <a:rPr sz="1725" b="0">
                <a:solidFill>
                  <a:srgbClr val="111111"/>
                </a:solidFill>
                <a:latin typeface="Arial"/>
                <a:ea typeface="Arial"/>
                <a:cs typeface="Arial"/>
              </a:rPr>
              <a:t>Choose a suitable embedding and index.</a:t>
            </a:r>
          </a:p>
        </p:txBody>
      </p:sp>
      <p:sp>
        <p:nvSpPr>
          <p:cNvPr id="20" name="">
            <a:extLst xmlns:a="http://schemas.openxmlformats.org/drawingml/2006/main">
              <a:ext uri="{FF2B5EF4-FFF2-40B4-BE49-F238E27FC236}">
                <a16:creationId xmlns:a16="http://schemas.microsoft.com/office/drawing/2014/main" id="{CFF0A1C9-7394-4729-951F-12621E759F58}"/>
              </a:ext>
            </a:extLst>
          </p:cNvPr>
          <p:cNvSpPr>
            <a:spLocks xmlns:a="http://schemas.openxmlformats.org/drawingml/2006/main" noGrp="1"/>
          </p:cNvSpPr>
          <p:nvPr/>
        </p:nvSpPr>
        <p:spPr>
          <a:xfrm xmlns:a="http://schemas.openxmlformats.org/drawingml/2006/main">
            <a:off x="7334250" y="3333750"/>
            <a:ext cx="190500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111111"/>
                </a:solidFill>
                <a:latin typeface="Arial"/>
                <a:ea typeface="Arial"/>
                <a:cs typeface="Arial"/>
              </a:defRPr>
            </a:defPPr>
            <a:lvl1pPr algn="l">
              <a:defRPr sz="1725" b="0">
                <a:solidFill>
                  <a:srgbClr val="111111"/>
                </a:solidFill>
                <a:latin typeface="Arial"/>
                <a:ea typeface="Arial"/>
                <a:cs typeface="Arial"/>
              </a:defRPr>
            </a:lvl1pPr>
            <a:lvl2pPr algn="l">
              <a:defRPr sz="1725" b="0">
                <a:solidFill>
                  <a:srgbClr val="111111"/>
                </a:solidFill>
                <a:latin typeface="Arial"/>
                <a:ea typeface="Arial"/>
                <a:cs typeface="Arial"/>
              </a:defRPr>
            </a:lvl2pPr>
            <a:lvl3pPr algn="l">
              <a:defRPr sz="1725" b="0">
                <a:solidFill>
                  <a:srgbClr val="111111"/>
                </a:solidFill>
                <a:latin typeface="Arial"/>
                <a:ea typeface="Arial"/>
                <a:cs typeface="Arial"/>
              </a:defRPr>
            </a:lvl3pPr>
            <a:lvl4pPr algn="l">
              <a:defRPr sz="1725" b="0">
                <a:solidFill>
                  <a:srgbClr val="111111"/>
                </a:solidFill>
                <a:latin typeface="Arial"/>
                <a:ea typeface="Arial"/>
                <a:cs typeface="Arial"/>
              </a:defRPr>
            </a:lvl4pPr>
            <a:lvl5pPr algn="l">
              <a:defRPr sz="1725" b="0">
                <a:solidFill>
                  <a:srgbClr val="111111"/>
                </a:solidFill>
                <a:latin typeface="Arial"/>
                <a:ea typeface="Arial"/>
                <a:cs typeface="Arial"/>
              </a:defRPr>
            </a:lvl5pPr>
            <a:lvl6pPr algn="l">
              <a:defRPr sz="1725" b="0">
                <a:solidFill>
                  <a:srgbClr val="111111"/>
                </a:solidFill>
                <a:latin typeface="Arial"/>
                <a:ea typeface="Arial"/>
                <a:cs typeface="Arial"/>
              </a:defRPr>
            </a:lvl6pPr>
            <a:lvl7pPr algn="l">
              <a:defRPr sz="1725" b="0">
                <a:solidFill>
                  <a:srgbClr val="111111"/>
                </a:solidFill>
                <a:latin typeface="Arial"/>
                <a:ea typeface="Arial"/>
                <a:cs typeface="Arial"/>
              </a:defRPr>
            </a:lvl7pPr>
            <a:lvl8pPr algn="l">
              <a:defRPr sz="1725" b="0">
                <a:solidFill>
                  <a:srgbClr val="111111"/>
                </a:solidFill>
                <a:latin typeface="Arial"/>
                <a:ea typeface="Arial"/>
                <a:cs typeface="Arial"/>
              </a:defRPr>
            </a:lvl8pPr>
            <a:lvl9pPr algn="l">
              <a:defRPr sz="1725" b="0">
                <a:solidFill>
                  <a:srgbClr val="111111"/>
                </a:solidFill>
                <a:latin typeface="Arial"/>
                <a:ea typeface="Arial"/>
                <a:cs typeface="Arial"/>
              </a:defRPr>
            </a:lvl9pPr>
          </a:lstStyle>
          <a:p xmlns:a="http://schemas.openxmlformats.org/drawingml/2006/main">
            <a:pPr algn="l">
              <a:defRPr sz="1725" b="0">
                <a:solidFill>
                  <a:srgbClr val="111111"/>
                </a:solidFill>
                <a:latin typeface="Arial"/>
                <a:ea typeface="Arial"/>
                <a:cs typeface="Arial"/>
              </a:defRPr>
            </a:pPr>
            <a:r>
              <a:rPr sz="1725" b="0">
                <a:solidFill>
                  <a:srgbClr val="111111"/>
                </a:solidFill>
                <a:latin typeface="Arial"/>
                <a:ea typeface="Arial"/>
                <a:cs typeface="Arial"/>
              </a:rPr>
              <a:t>Select course scope before generation.</a:t>
            </a:r>
          </a:p>
        </p:txBody>
      </p:sp>
      <p:sp>
        <p:nvSpPr>
          <p:cNvPr id="21" name="">
            <a:extLst xmlns:a="http://schemas.openxmlformats.org/drawingml/2006/main">
              <a:ext uri="{FF2B5EF4-FFF2-40B4-BE49-F238E27FC236}">
                <a16:creationId xmlns:a16="http://schemas.microsoft.com/office/drawing/2014/main" id="{B109555E-B9B1-485B-A083-2A1BA9122B84}"/>
              </a:ext>
            </a:extLst>
          </p:cNvPr>
          <p:cNvSpPr>
            <a:spLocks xmlns:a="http://schemas.openxmlformats.org/drawingml/2006/main" noGrp="1"/>
          </p:cNvSpPr>
          <p:nvPr/>
        </p:nvSpPr>
        <p:spPr>
          <a:xfrm xmlns:a="http://schemas.openxmlformats.org/drawingml/2006/main">
            <a:off x="9525000" y="3333750"/>
            <a:ext cx="190500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111111"/>
                </a:solidFill>
                <a:latin typeface="Arial"/>
                <a:ea typeface="Arial"/>
                <a:cs typeface="Arial"/>
              </a:defRPr>
            </a:defPPr>
            <a:lvl1pPr algn="l">
              <a:defRPr sz="1725" b="0">
                <a:solidFill>
                  <a:srgbClr val="111111"/>
                </a:solidFill>
                <a:latin typeface="Arial"/>
                <a:ea typeface="Arial"/>
                <a:cs typeface="Arial"/>
              </a:defRPr>
            </a:lvl1pPr>
            <a:lvl2pPr algn="l">
              <a:defRPr sz="1725" b="0">
                <a:solidFill>
                  <a:srgbClr val="111111"/>
                </a:solidFill>
                <a:latin typeface="Arial"/>
                <a:ea typeface="Arial"/>
                <a:cs typeface="Arial"/>
              </a:defRPr>
            </a:lvl2pPr>
            <a:lvl3pPr algn="l">
              <a:defRPr sz="1725" b="0">
                <a:solidFill>
                  <a:srgbClr val="111111"/>
                </a:solidFill>
                <a:latin typeface="Arial"/>
                <a:ea typeface="Arial"/>
                <a:cs typeface="Arial"/>
              </a:defRPr>
            </a:lvl3pPr>
            <a:lvl4pPr algn="l">
              <a:defRPr sz="1725" b="0">
                <a:solidFill>
                  <a:srgbClr val="111111"/>
                </a:solidFill>
                <a:latin typeface="Arial"/>
                <a:ea typeface="Arial"/>
                <a:cs typeface="Arial"/>
              </a:defRPr>
            </a:lvl4pPr>
            <a:lvl5pPr algn="l">
              <a:defRPr sz="1725" b="0">
                <a:solidFill>
                  <a:srgbClr val="111111"/>
                </a:solidFill>
                <a:latin typeface="Arial"/>
                <a:ea typeface="Arial"/>
                <a:cs typeface="Arial"/>
              </a:defRPr>
            </a:lvl5pPr>
            <a:lvl6pPr algn="l">
              <a:defRPr sz="1725" b="0">
                <a:solidFill>
                  <a:srgbClr val="111111"/>
                </a:solidFill>
                <a:latin typeface="Arial"/>
                <a:ea typeface="Arial"/>
                <a:cs typeface="Arial"/>
              </a:defRPr>
            </a:lvl6pPr>
            <a:lvl7pPr algn="l">
              <a:defRPr sz="1725" b="0">
                <a:solidFill>
                  <a:srgbClr val="111111"/>
                </a:solidFill>
                <a:latin typeface="Arial"/>
                <a:ea typeface="Arial"/>
                <a:cs typeface="Arial"/>
              </a:defRPr>
            </a:lvl7pPr>
            <a:lvl8pPr algn="l">
              <a:defRPr sz="1725" b="0">
                <a:solidFill>
                  <a:srgbClr val="111111"/>
                </a:solidFill>
                <a:latin typeface="Arial"/>
                <a:ea typeface="Arial"/>
                <a:cs typeface="Arial"/>
              </a:defRPr>
            </a:lvl8pPr>
            <a:lvl9pPr algn="l">
              <a:defRPr sz="1725" b="0">
                <a:solidFill>
                  <a:srgbClr val="111111"/>
                </a:solidFill>
                <a:latin typeface="Arial"/>
                <a:ea typeface="Arial"/>
                <a:cs typeface="Arial"/>
              </a:defRPr>
            </a:lvl9pPr>
          </a:lstStyle>
          <a:p xmlns:a="http://schemas.openxmlformats.org/drawingml/2006/main">
            <a:pPr algn="l">
              <a:defRPr sz="1725" b="0">
                <a:solidFill>
                  <a:srgbClr val="111111"/>
                </a:solidFill>
                <a:latin typeface="Arial"/>
                <a:ea typeface="Arial"/>
                <a:cs typeface="Arial"/>
              </a:defRPr>
            </a:pPr>
            <a:r>
              <a:rPr sz="1725" b="0">
                <a:solidFill>
                  <a:srgbClr val="111111"/>
                </a:solidFill>
                <a:latin typeface="Arial"/>
                <a:ea typeface="Arial"/>
                <a:cs typeface="Arial"/>
              </a:rPr>
              <a:t>Cite evidence and decline unsupported questions.</a:t>
            </a:r>
          </a:p>
        </p:txBody>
      </p:sp>
      <p:sp>
        <p:nvSpPr>
          <p:cNvPr id="22" name="">
            <a:extLst xmlns:a="http://schemas.openxmlformats.org/drawingml/2006/main">
              <a:ext uri="{FF2B5EF4-FFF2-40B4-BE49-F238E27FC236}">
                <a16:creationId xmlns:a16="http://schemas.microsoft.com/office/drawing/2014/main" id="{FECF061A-5B43-4AE9-8C0C-C9182A5B026D}"/>
              </a:ext>
            </a:extLst>
          </p:cNvPr>
          <p:cNvSpPr>
            <a:spLocks xmlns:a="http://schemas.openxmlformats.org/drawingml/2006/main" noGrp="1"/>
          </p:cNvSpPr>
          <p:nvPr/>
        </p:nvSpPr>
        <p:spPr>
          <a:xfrm xmlns:a="http://schemas.openxmlformats.org/drawingml/2006/main">
            <a:off x="762000" y="5534025"/>
            <a:ext cx="106680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BEF634DF-88C8-4979-B3D2-4F2861E0D79D}"/>
              </a:ext>
            </a:extLst>
          </p:cNvPr>
          <p:cNvSpPr>
            <a:spLocks xmlns:a="http://schemas.openxmlformats.org/drawingml/2006/main" noGrp="1"/>
          </p:cNvSpPr>
          <p:nvPr/>
        </p:nvSpPr>
        <p:spPr>
          <a:xfrm xmlns:a="http://schemas.openxmlformats.org/drawingml/2006/main">
            <a:off x="762000" y="5705475"/>
            <a:ext cx="106489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111111"/>
                </a:solidFill>
                <a:latin typeface="Arial"/>
                <a:ea typeface="Arial"/>
                <a:cs typeface="Arial"/>
              </a:defRPr>
            </a:defPPr>
            <a:lvl1pPr algn="l">
              <a:defRPr sz="1650" b="1">
                <a:solidFill>
                  <a:srgbClr val="111111"/>
                </a:solidFill>
                <a:latin typeface="Arial"/>
                <a:ea typeface="Arial"/>
                <a:cs typeface="Arial"/>
              </a:defRPr>
            </a:lvl1pPr>
            <a:lvl2pPr algn="l">
              <a:defRPr sz="1650" b="1">
                <a:solidFill>
                  <a:srgbClr val="111111"/>
                </a:solidFill>
                <a:latin typeface="Arial"/>
                <a:ea typeface="Arial"/>
                <a:cs typeface="Arial"/>
              </a:defRPr>
            </a:lvl2pPr>
            <a:lvl3pPr algn="l">
              <a:defRPr sz="1650" b="1">
                <a:solidFill>
                  <a:srgbClr val="111111"/>
                </a:solidFill>
                <a:latin typeface="Arial"/>
                <a:ea typeface="Arial"/>
                <a:cs typeface="Arial"/>
              </a:defRPr>
            </a:lvl3pPr>
            <a:lvl4pPr algn="l">
              <a:defRPr sz="1650" b="1">
                <a:solidFill>
                  <a:srgbClr val="111111"/>
                </a:solidFill>
                <a:latin typeface="Arial"/>
                <a:ea typeface="Arial"/>
                <a:cs typeface="Arial"/>
              </a:defRPr>
            </a:lvl4pPr>
            <a:lvl5pPr algn="l">
              <a:defRPr sz="1650" b="1">
                <a:solidFill>
                  <a:srgbClr val="111111"/>
                </a:solidFill>
                <a:latin typeface="Arial"/>
                <a:ea typeface="Arial"/>
                <a:cs typeface="Arial"/>
              </a:defRPr>
            </a:lvl5pPr>
            <a:lvl6pPr algn="l">
              <a:defRPr sz="1650" b="1">
                <a:solidFill>
                  <a:srgbClr val="111111"/>
                </a:solidFill>
                <a:latin typeface="Arial"/>
                <a:ea typeface="Arial"/>
                <a:cs typeface="Arial"/>
              </a:defRPr>
            </a:lvl6pPr>
            <a:lvl7pPr algn="l">
              <a:defRPr sz="1650" b="1">
                <a:solidFill>
                  <a:srgbClr val="111111"/>
                </a:solidFill>
                <a:latin typeface="Arial"/>
                <a:ea typeface="Arial"/>
                <a:cs typeface="Arial"/>
              </a:defRPr>
            </a:lvl7pPr>
            <a:lvl8pPr algn="l">
              <a:defRPr sz="1650" b="1">
                <a:solidFill>
                  <a:srgbClr val="111111"/>
                </a:solidFill>
                <a:latin typeface="Arial"/>
                <a:ea typeface="Arial"/>
                <a:cs typeface="Arial"/>
              </a:defRPr>
            </a:lvl8pPr>
            <a:lvl9pPr algn="l">
              <a:defRPr sz="1650" b="1">
                <a:solidFill>
                  <a:srgbClr val="111111"/>
                </a:solidFill>
                <a:latin typeface="Arial"/>
                <a:ea typeface="Arial"/>
                <a:cs typeface="Arial"/>
              </a:defRPr>
            </a:lvl9pPr>
          </a:lstStyle>
          <a:p xmlns:a="http://schemas.openxmlformats.org/drawingml/2006/main">
            <a:pPr algn="l">
              <a:defRPr sz="1650" b="1">
                <a:solidFill>
                  <a:srgbClr val="111111"/>
                </a:solidFill>
                <a:latin typeface="Arial"/>
                <a:ea typeface="Arial"/>
                <a:cs typeface="Arial"/>
              </a:defRPr>
            </a:pPr>
            <a:r>
              <a:rPr sz="1650" b="1">
                <a:solidFill>
                  <a:srgbClr val="111111"/>
                </a:solidFill>
                <a:latin typeface="Arial"/>
                <a:ea typeface="Arial"/>
                <a:cs typeface="Arial"/>
              </a:rPr>
              <a:t>Retrieval quality and authorized source scope come before fluent generation.</a:t>
            </a:r>
          </a:p>
        </p:txBody>
      </p:sp>
      <p:pic>
        <p:nvPicPr>
          <p:cNvPr id="24" name="">
            <a:extLst xmlns:a="http://schemas.openxmlformats.org/drawingml/2006/main">
              <a:ext uri="{FF2B5EF4-FFF2-40B4-BE49-F238E27FC236}">
                <a16:creationId xmlns:a16="http://schemas.microsoft.com/office/drawing/2014/main" id="{F5CA1B35-4D77-49E6-BB07-59EAB36B08E6}"/>
              </a:ext>
            </a:extLst>
          </p:cNvPr>
          <p:cNvPicPr>
            <a:picLocks xmlns:a="http://schemas.openxmlformats.org/drawingml/2006/main" noChangeAspect="1"/>
          </p:cNvPicPr>
          <p:nvPr/>
        </p:nvPicPr>
        <p:blipFill>
          <a:blip xmlns:r="http://schemas.openxmlformats.org/officeDocument/2006/relationships" xmlns:a="http://schemas.openxmlformats.org/drawingml/2006/main" r:embed="Rffab1e60904a476b"/>
          <a:stretch xmlns:a="http://schemas.openxmlformats.org/drawingml/2006/main"/>
        </p:blipFill>
        <p:spPr>
          <a:xfrm xmlns:a="http://schemas.openxmlformats.org/drawingml/2006/main">
            <a:off x="10896600" y="355283"/>
            <a:ext cx="609600" cy="280035"/>
          </a:xfrm>
          <a:prstGeom xmlns:a="http://schemas.openxmlformats.org/drawingml/2006/main" prst="rect">
            <a:avLst/>
          </a:prstGeom>
        </p:spPr>
      </p:pic>
    </p:spTree>
    <p:extLst>
      <p:ext uri="{BB962C8B-B14F-4D97-AF65-F5344CB8AC3E}">
        <p14:creationId xmlns:p14="http://schemas.microsoft.com/office/powerpoint/2010/main" val="568112861"/>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C748D936-C8EC-492B-B48D-20678F166751}"/>
              </a:ext>
            </a:extLst>
          </p:cNvPr>
          <p:cNvSpPr>
            <a:spLocks xmlns:a="http://schemas.openxmlformats.org/drawingml/2006/main" noGrp="1"/>
          </p:cNvSpPr>
          <p:nvPr/>
        </p:nvSpPr>
        <p:spPr>
          <a:xfrm xmlns:a="http://schemas.openxmlformats.org/drawingml/2006/main">
            <a:off x="762000" y="619125"/>
            <a:ext cx="10191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11111"/>
                </a:solidFill>
                <a:latin typeface="Arial"/>
                <a:ea typeface="Arial"/>
                <a:cs typeface="Arial"/>
              </a:defRPr>
            </a:defPPr>
            <a:lvl1pPr algn="l">
              <a:defRPr sz="3150" b="1">
                <a:solidFill>
                  <a:srgbClr val="111111"/>
                </a:solidFill>
                <a:latin typeface="Arial"/>
                <a:ea typeface="Arial"/>
                <a:cs typeface="Arial"/>
              </a:defRPr>
            </a:lvl1pPr>
            <a:lvl2pPr algn="l">
              <a:defRPr sz="3150" b="1">
                <a:solidFill>
                  <a:srgbClr val="111111"/>
                </a:solidFill>
                <a:latin typeface="Arial"/>
                <a:ea typeface="Arial"/>
                <a:cs typeface="Arial"/>
              </a:defRPr>
            </a:lvl2pPr>
            <a:lvl3pPr algn="l">
              <a:defRPr sz="3150" b="1">
                <a:solidFill>
                  <a:srgbClr val="111111"/>
                </a:solidFill>
                <a:latin typeface="Arial"/>
                <a:ea typeface="Arial"/>
                <a:cs typeface="Arial"/>
              </a:defRPr>
            </a:lvl3pPr>
            <a:lvl4pPr algn="l">
              <a:defRPr sz="3150" b="1">
                <a:solidFill>
                  <a:srgbClr val="111111"/>
                </a:solidFill>
                <a:latin typeface="Arial"/>
                <a:ea typeface="Arial"/>
                <a:cs typeface="Arial"/>
              </a:defRPr>
            </a:lvl4pPr>
            <a:lvl5pPr algn="l">
              <a:defRPr sz="3150" b="1">
                <a:solidFill>
                  <a:srgbClr val="111111"/>
                </a:solidFill>
                <a:latin typeface="Arial"/>
                <a:ea typeface="Arial"/>
                <a:cs typeface="Arial"/>
              </a:defRPr>
            </a:lvl5pPr>
            <a:lvl6pPr algn="l">
              <a:defRPr sz="3150" b="1">
                <a:solidFill>
                  <a:srgbClr val="111111"/>
                </a:solidFill>
                <a:latin typeface="Arial"/>
                <a:ea typeface="Arial"/>
                <a:cs typeface="Arial"/>
              </a:defRPr>
            </a:lvl6pPr>
            <a:lvl7pPr algn="l">
              <a:defRPr sz="3150" b="1">
                <a:solidFill>
                  <a:srgbClr val="111111"/>
                </a:solidFill>
                <a:latin typeface="Arial"/>
                <a:ea typeface="Arial"/>
                <a:cs typeface="Arial"/>
              </a:defRPr>
            </a:lvl7pPr>
            <a:lvl8pPr algn="l">
              <a:defRPr sz="3150" b="1">
                <a:solidFill>
                  <a:srgbClr val="111111"/>
                </a:solidFill>
                <a:latin typeface="Arial"/>
                <a:ea typeface="Arial"/>
                <a:cs typeface="Arial"/>
              </a:defRPr>
            </a:lvl8pPr>
            <a:lvl9pPr algn="l">
              <a:defRPr sz="3150" b="1">
                <a:solidFill>
                  <a:srgbClr val="111111"/>
                </a:solidFill>
                <a:latin typeface="Arial"/>
                <a:ea typeface="Arial"/>
                <a:cs typeface="Arial"/>
              </a:defRPr>
            </a:lvl9pPr>
          </a:lstStyle>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Improving academic retrieval</a:t>
            </a:r>
          </a:p>
        </p:txBody>
      </p:sp>
      <p:sp>
        <p:nvSpPr>
          <p:cNvPr id="2" name="">
            <a:extLst xmlns:a="http://schemas.openxmlformats.org/drawingml/2006/main">
              <a:ext uri="{FF2B5EF4-FFF2-40B4-BE49-F238E27FC236}">
                <a16:creationId xmlns:a16="http://schemas.microsoft.com/office/drawing/2014/main" id="{0BB025C7-E707-4A31-AD0B-04BE8B5894E7}"/>
              </a:ext>
            </a:extLst>
          </p:cNvPr>
          <p:cNvSpPr>
            <a:spLocks xmlns:a="http://schemas.openxmlformats.org/drawingml/2006/main" noGrp="1"/>
          </p:cNvSpPr>
          <p:nvPr/>
        </p:nvSpPr>
        <p:spPr>
          <a:xfrm xmlns:a="http://schemas.openxmlformats.org/drawingml/2006/main">
            <a:off x="11049000" y="64770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0">
                <a:solidFill>
                  <a:srgbClr val="777777"/>
                </a:solidFill>
                <a:latin typeface="Arial"/>
                <a:ea typeface="Arial"/>
                <a:cs typeface="Arial"/>
              </a:defRPr>
            </a:defPPr>
            <a:lvl1pPr algn="r">
              <a:defRPr sz="1125" b="0">
                <a:solidFill>
                  <a:srgbClr val="777777"/>
                </a:solidFill>
                <a:latin typeface="Arial"/>
                <a:ea typeface="Arial"/>
                <a:cs typeface="Arial"/>
              </a:defRPr>
            </a:lvl1pPr>
            <a:lvl2pPr algn="r">
              <a:defRPr sz="1125" b="0">
                <a:solidFill>
                  <a:srgbClr val="777777"/>
                </a:solidFill>
                <a:latin typeface="Arial"/>
                <a:ea typeface="Arial"/>
                <a:cs typeface="Arial"/>
              </a:defRPr>
            </a:lvl2pPr>
            <a:lvl3pPr algn="r">
              <a:defRPr sz="1125" b="0">
                <a:solidFill>
                  <a:srgbClr val="777777"/>
                </a:solidFill>
                <a:latin typeface="Arial"/>
                <a:ea typeface="Arial"/>
                <a:cs typeface="Arial"/>
              </a:defRPr>
            </a:lvl3pPr>
            <a:lvl4pPr algn="r">
              <a:defRPr sz="1125" b="0">
                <a:solidFill>
                  <a:srgbClr val="777777"/>
                </a:solidFill>
                <a:latin typeface="Arial"/>
                <a:ea typeface="Arial"/>
                <a:cs typeface="Arial"/>
              </a:defRPr>
            </a:lvl4pPr>
            <a:lvl5pPr algn="r">
              <a:defRPr sz="1125" b="0">
                <a:solidFill>
                  <a:srgbClr val="777777"/>
                </a:solidFill>
                <a:latin typeface="Arial"/>
                <a:ea typeface="Arial"/>
                <a:cs typeface="Arial"/>
              </a:defRPr>
            </a:lvl5pPr>
            <a:lvl6pPr algn="r">
              <a:defRPr sz="1125" b="0">
                <a:solidFill>
                  <a:srgbClr val="777777"/>
                </a:solidFill>
                <a:latin typeface="Arial"/>
                <a:ea typeface="Arial"/>
                <a:cs typeface="Arial"/>
              </a:defRPr>
            </a:lvl6pPr>
            <a:lvl7pPr algn="r">
              <a:defRPr sz="1125" b="0">
                <a:solidFill>
                  <a:srgbClr val="777777"/>
                </a:solidFill>
                <a:latin typeface="Arial"/>
                <a:ea typeface="Arial"/>
                <a:cs typeface="Arial"/>
              </a:defRPr>
            </a:lvl7pPr>
            <a:lvl8pPr algn="r">
              <a:defRPr sz="1125" b="0">
                <a:solidFill>
                  <a:srgbClr val="777777"/>
                </a:solidFill>
                <a:latin typeface="Arial"/>
                <a:ea typeface="Arial"/>
                <a:cs typeface="Arial"/>
              </a:defRPr>
            </a:lvl8pPr>
            <a:lvl9pPr algn="r">
              <a:defRPr sz="1125" b="0">
                <a:solidFill>
                  <a:srgbClr val="777777"/>
                </a:solidFill>
                <a:latin typeface="Arial"/>
                <a:ea typeface="Arial"/>
                <a:cs typeface="Arial"/>
              </a:defRPr>
            </a:lvl9pPr>
          </a:lstStyle>
          <a:p xmlns:a="http://schemas.openxmlformats.org/drawingml/2006/main">
            <a:pPr algn="r">
              <a:defRPr sz="1125" b="0">
                <a:solidFill>
                  <a:srgbClr val="777777"/>
                </a:solidFill>
                <a:latin typeface="Arial"/>
                <a:ea typeface="Arial"/>
                <a:cs typeface="Arial"/>
              </a:defRPr>
            </a:pPr>
            <a:r>
              <a:rPr sz="1125" b="0">
                <a:solidFill>
                  <a:srgbClr val="777777"/>
                </a:solidFill>
                <a:latin typeface="Arial"/>
                <a:ea typeface="Arial"/>
                <a:cs typeface="Arial"/>
              </a:rPr>
              <a:t>29</a:t>
            </a:r>
          </a:p>
        </p:txBody>
      </p:sp>
      <p:sp>
        <p:nvSpPr>
          <p:cNvPr id="3" name="">
            <a:extLst xmlns:a="http://schemas.openxmlformats.org/drawingml/2006/main">
              <a:ext uri="{FF2B5EF4-FFF2-40B4-BE49-F238E27FC236}">
                <a16:creationId xmlns:a16="http://schemas.microsoft.com/office/drawing/2014/main" id="{EBA77C90-481D-4AEE-950C-6CD766AD1335}"/>
              </a:ext>
            </a:extLst>
          </p:cNvPr>
          <p:cNvSpPr>
            <a:spLocks xmlns:a="http://schemas.openxmlformats.org/drawingml/2006/main" noGrp="1"/>
          </p:cNvSpPr>
          <p:nvPr/>
        </p:nvSpPr>
        <p:spPr>
          <a:xfrm xmlns:a="http://schemas.openxmlformats.org/drawingml/2006/main">
            <a:off x="762000" y="2095500"/>
            <a:ext cx="323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1">
                <a:solidFill>
                  <a:srgbClr val="111111"/>
                </a:solidFill>
                <a:latin typeface="Arial"/>
                <a:ea typeface="Arial"/>
                <a:cs typeface="Arial"/>
              </a:defRPr>
            </a:defPPr>
            <a:lvl1pPr algn="l">
              <a:defRPr sz="2175" b="1">
                <a:solidFill>
                  <a:srgbClr val="111111"/>
                </a:solidFill>
                <a:latin typeface="Arial"/>
                <a:ea typeface="Arial"/>
                <a:cs typeface="Arial"/>
              </a:defRPr>
            </a:lvl1pPr>
            <a:lvl2pPr algn="l">
              <a:defRPr sz="2175" b="1">
                <a:solidFill>
                  <a:srgbClr val="111111"/>
                </a:solidFill>
                <a:latin typeface="Arial"/>
                <a:ea typeface="Arial"/>
                <a:cs typeface="Arial"/>
              </a:defRPr>
            </a:lvl2pPr>
            <a:lvl3pPr algn="l">
              <a:defRPr sz="2175" b="1">
                <a:solidFill>
                  <a:srgbClr val="111111"/>
                </a:solidFill>
                <a:latin typeface="Arial"/>
                <a:ea typeface="Arial"/>
                <a:cs typeface="Arial"/>
              </a:defRPr>
            </a:lvl3pPr>
            <a:lvl4pPr algn="l">
              <a:defRPr sz="2175" b="1">
                <a:solidFill>
                  <a:srgbClr val="111111"/>
                </a:solidFill>
                <a:latin typeface="Arial"/>
                <a:ea typeface="Arial"/>
                <a:cs typeface="Arial"/>
              </a:defRPr>
            </a:lvl4pPr>
            <a:lvl5pPr algn="l">
              <a:defRPr sz="2175" b="1">
                <a:solidFill>
                  <a:srgbClr val="111111"/>
                </a:solidFill>
                <a:latin typeface="Arial"/>
                <a:ea typeface="Arial"/>
                <a:cs typeface="Arial"/>
              </a:defRPr>
            </a:lvl5pPr>
            <a:lvl6pPr algn="l">
              <a:defRPr sz="2175" b="1">
                <a:solidFill>
                  <a:srgbClr val="111111"/>
                </a:solidFill>
                <a:latin typeface="Arial"/>
                <a:ea typeface="Arial"/>
                <a:cs typeface="Arial"/>
              </a:defRPr>
            </a:lvl6pPr>
            <a:lvl7pPr algn="l">
              <a:defRPr sz="2175" b="1">
                <a:solidFill>
                  <a:srgbClr val="111111"/>
                </a:solidFill>
                <a:latin typeface="Arial"/>
                <a:ea typeface="Arial"/>
                <a:cs typeface="Arial"/>
              </a:defRPr>
            </a:lvl7pPr>
            <a:lvl8pPr algn="l">
              <a:defRPr sz="2175" b="1">
                <a:solidFill>
                  <a:srgbClr val="111111"/>
                </a:solidFill>
                <a:latin typeface="Arial"/>
                <a:ea typeface="Arial"/>
                <a:cs typeface="Arial"/>
              </a:defRPr>
            </a:lvl8pPr>
            <a:lvl9pPr algn="l">
              <a:defRPr sz="2175" b="1">
                <a:solidFill>
                  <a:srgbClr val="111111"/>
                </a:solidFill>
                <a:latin typeface="Arial"/>
                <a:ea typeface="Arial"/>
                <a:cs typeface="Arial"/>
              </a:defRPr>
            </a:lvl9pPr>
          </a:lstStyle>
          <a:p xmlns:a="http://schemas.openxmlformats.org/drawingml/2006/main">
            <a:pPr algn="l">
              <a:defRPr sz="2175" b="1">
                <a:solidFill>
                  <a:srgbClr val="111111"/>
                </a:solidFill>
                <a:latin typeface="Arial"/>
                <a:ea typeface="Arial"/>
                <a:cs typeface="Arial"/>
              </a:defRPr>
            </a:pPr>
            <a:r>
              <a:rPr sz="2175" b="1">
                <a:solidFill>
                  <a:srgbClr val="111111"/>
                </a:solidFill>
                <a:latin typeface="Arial"/>
                <a:ea typeface="Arial"/>
                <a:cs typeface="Arial"/>
              </a:rPr>
              <a:t>Structure</a:t>
            </a:r>
          </a:p>
        </p:txBody>
      </p:sp>
      <p:sp>
        <p:nvSpPr>
          <p:cNvPr id="4" name="">
            <a:extLst xmlns:a="http://schemas.openxmlformats.org/drawingml/2006/main">
              <a:ext uri="{FF2B5EF4-FFF2-40B4-BE49-F238E27FC236}">
                <a16:creationId xmlns:a16="http://schemas.microsoft.com/office/drawing/2014/main" id="{7C035052-2E55-4158-A735-03BBE70F7FF9}"/>
              </a:ext>
            </a:extLst>
          </p:cNvPr>
          <p:cNvSpPr>
            <a:spLocks xmlns:a="http://schemas.openxmlformats.org/drawingml/2006/main" noGrp="1"/>
          </p:cNvSpPr>
          <p:nvPr/>
        </p:nvSpPr>
        <p:spPr>
          <a:xfrm xmlns:a="http://schemas.openxmlformats.org/drawingml/2006/main">
            <a:off x="762000" y="2857500"/>
            <a:ext cx="32385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7EC519A8-086B-4945-BA0E-C1C9AB08669B}"/>
              </a:ext>
            </a:extLst>
          </p:cNvPr>
          <p:cNvSpPr>
            <a:spLocks xmlns:a="http://schemas.openxmlformats.org/drawingml/2006/main" noGrp="1"/>
          </p:cNvSpPr>
          <p:nvPr/>
        </p:nvSpPr>
        <p:spPr>
          <a:xfrm xmlns:a="http://schemas.openxmlformats.org/drawingml/2006/main">
            <a:off x="762000" y="3124200"/>
            <a:ext cx="3238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0">
                <a:solidFill>
                  <a:srgbClr val="111111"/>
                </a:solidFill>
                <a:latin typeface="Arial"/>
                <a:ea typeface="Arial"/>
                <a:cs typeface="Arial"/>
              </a:defRPr>
            </a:defPPr>
            <a:lvl1pPr algn="l">
              <a:defRPr sz="1875" b="0">
                <a:solidFill>
                  <a:srgbClr val="111111"/>
                </a:solidFill>
                <a:latin typeface="Arial"/>
                <a:ea typeface="Arial"/>
                <a:cs typeface="Arial"/>
              </a:defRPr>
            </a:lvl1pPr>
            <a:lvl2pPr algn="l">
              <a:defRPr sz="1875" b="0">
                <a:solidFill>
                  <a:srgbClr val="111111"/>
                </a:solidFill>
                <a:latin typeface="Arial"/>
                <a:ea typeface="Arial"/>
                <a:cs typeface="Arial"/>
              </a:defRPr>
            </a:lvl2pPr>
            <a:lvl3pPr algn="l">
              <a:defRPr sz="1875" b="0">
                <a:solidFill>
                  <a:srgbClr val="111111"/>
                </a:solidFill>
                <a:latin typeface="Arial"/>
                <a:ea typeface="Arial"/>
                <a:cs typeface="Arial"/>
              </a:defRPr>
            </a:lvl3pPr>
            <a:lvl4pPr algn="l">
              <a:defRPr sz="1875" b="0">
                <a:solidFill>
                  <a:srgbClr val="111111"/>
                </a:solidFill>
                <a:latin typeface="Arial"/>
                <a:ea typeface="Arial"/>
                <a:cs typeface="Arial"/>
              </a:defRPr>
            </a:lvl4pPr>
            <a:lvl5pPr algn="l">
              <a:defRPr sz="1875" b="0">
                <a:solidFill>
                  <a:srgbClr val="111111"/>
                </a:solidFill>
                <a:latin typeface="Arial"/>
                <a:ea typeface="Arial"/>
                <a:cs typeface="Arial"/>
              </a:defRPr>
            </a:lvl5pPr>
            <a:lvl6pPr algn="l">
              <a:defRPr sz="1875" b="0">
                <a:solidFill>
                  <a:srgbClr val="111111"/>
                </a:solidFill>
                <a:latin typeface="Arial"/>
                <a:ea typeface="Arial"/>
                <a:cs typeface="Arial"/>
              </a:defRPr>
            </a:lvl6pPr>
            <a:lvl7pPr algn="l">
              <a:defRPr sz="1875" b="0">
                <a:solidFill>
                  <a:srgbClr val="111111"/>
                </a:solidFill>
                <a:latin typeface="Arial"/>
                <a:ea typeface="Arial"/>
                <a:cs typeface="Arial"/>
              </a:defRPr>
            </a:lvl7pPr>
            <a:lvl8pPr algn="l">
              <a:defRPr sz="1875" b="0">
                <a:solidFill>
                  <a:srgbClr val="111111"/>
                </a:solidFill>
                <a:latin typeface="Arial"/>
                <a:ea typeface="Arial"/>
                <a:cs typeface="Arial"/>
              </a:defRPr>
            </a:lvl8pPr>
            <a:lvl9pPr algn="l">
              <a:defRPr sz="1875" b="0">
                <a:solidFill>
                  <a:srgbClr val="111111"/>
                </a:solidFill>
                <a:latin typeface="Arial"/>
                <a:ea typeface="Arial"/>
                <a:cs typeface="Arial"/>
              </a:defRPr>
            </a:lvl9pPr>
          </a:lstStyle>
          <a:p xmlns:a="http://schemas.openxmlformats.org/drawingml/2006/main">
            <a:pPr algn="l">
              <a:defRPr sz="1875" b="0">
                <a:solidFill>
                  <a:srgbClr val="111111"/>
                </a:solidFill>
                <a:latin typeface="Arial"/>
                <a:ea typeface="Arial"/>
                <a:cs typeface="Arial"/>
              </a:defRPr>
            </a:pPr>
            <a:r>
              <a:rPr sz="1875" b="0">
                <a:solidFill>
                  <a:srgbClr val="111111"/>
                </a:solidFill>
                <a:latin typeface="Arial"/>
                <a:ea typeface="Arial"/>
                <a:cs typeface="Arial"/>
              </a:rPr>
              <a:t>Retain section, title, DOI and version metadata.</a:t>
            </a:r>
          </a:p>
        </p:txBody>
      </p:sp>
      <p:sp>
        <p:nvSpPr>
          <p:cNvPr id="6" name="">
            <a:extLst xmlns:a="http://schemas.openxmlformats.org/drawingml/2006/main">
              <a:ext uri="{FF2B5EF4-FFF2-40B4-BE49-F238E27FC236}">
                <a16:creationId xmlns:a16="http://schemas.microsoft.com/office/drawing/2014/main" id="{F2C65D1B-E16E-4AAE-B5B3-68663DF270EE}"/>
              </a:ext>
            </a:extLst>
          </p:cNvPr>
          <p:cNvSpPr>
            <a:spLocks xmlns:a="http://schemas.openxmlformats.org/drawingml/2006/main" noGrp="1"/>
          </p:cNvSpPr>
          <p:nvPr/>
        </p:nvSpPr>
        <p:spPr>
          <a:xfrm xmlns:a="http://schemas.openxmlformats.org/drawingml/2006/main">
            <a:off x="762000" y="4429125"/>
            <a:ext cx="32385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555555"/>
                </a:solidFill>
                <a:latin typeface="Arial"/>
                <a:ea typeface="Arial"/>
                <a:cs typeface="Arial"/>
              </a:defRPr>
            </a:defPPr>
            <a:lvl1pPr algn="l">
              <a:defRPr sz="1725" b="0">
                <a:solidFill>
                  <a:srgbClr val="555555"/>
                </a:solidFill>
                <a:latin typeface="Arial"/>
                <a:ea typeface="Arial"/>
                <a:cs typeface="Arial"/>
              </a:defRPr>
            </a:lvl1pPr>
            <a:lvl2pPr algn="l">
              <a:defRPr sz="1725" b="0">
                <a:solidFill>
                  <a:srgbClr val="555555"/>
                </a:solidFill>
                <a:latin typeface="Arial"/>
                <a:ea typeface="Arial"/>
                <a:cs typeface="Arial"/>
              </a:defRPr>
            </a:lvl2pPr>
            <a:lvl3pPr algn="l">
              <a:defRPr sz="1725" b="0">
                <a:solidFill>
                  <a:srgbClr val="555555"/>
                </a:solidFill>
                <a:latin typeface="Arial"/>
                <a:ea typeface="Arial"/>
                <a:cs typeface="Arial"/>
              </a:defRPr>
            </a:lvl3pPr>
            <a:lvl4pPr algn="l">
              <a:defRPr sz="1725" b="0">
                <a:solidFill>
                  <a:srgbClr val="555555"/>
                </a:solidFill>
                <a:latin typeface="Arial"/>
                <a:ea typeface="Arial"/>
                <a:cs typeface="Arial"/>
              </a:defRPr>
            </a:lvl4pPr>
            <a:lvl5pPr algn="l">
              <a:defRPr sz="1725" b="0">
                <a:solidFill>
                  <a:srgbClr val="555555"/>
                </a:solidFill>
                <a:latin typeface="Arial"/>
                <a:ea typeface="Arial"/>
                <a:cs typeface="Arial"/>
              </a:defRPr>
            </a:lvl5pPr>
            <a:lvl6pPr algn="l">
              <a:defRPr sz="1725" b="0">
                <a:solidFill>
                  <a:srgbClr val="555555"/>
                </a:solidFill>
                <a:latin typeface="Arial"/>
                <a:ea typeface="Arial"/>
                <a:cs typeface="Arial"/>
              </a:defRPr>
            </a:lvl6pPr>
            <a:lvl7pPr algn="l">
              <a:defRPr sz="1725" b="0">
                <a:solidFill>
                  <a:srgbClr val="555555"/>
                </a:solidFill>
                <a:latin typeface="Arial"/>
                <a:ea typeface="Arial"/>
                <a:cs typeface="Arial"/>
              </a:defRPr>
            </a:lvl7pPr>
            <a:lvl8pPr algn="l">
              <a:defRPr sz="1725" b="0">
                <a:solidFill>
                  <a:srgbClr val="555555"/>
                </a:solidFill>
                <a:latin typeface="Arial"/>
                <a:ea typeface="Arial"/>
                <a:cs typeface="Arial"/>
              </a:defRPr>
            </a:lvl8pPr>
            <a:lvl9pPr algn="l">
              <a:defRPr sz="1725" b="0">
                <a:solidFill>
                  <a:srgbClr val="555555"/>
                </a:solidFill>
                <a:latin typeface="Arial"/>
                <a:ea typeface="Arial"/>
                <a:cs typeface="Arial"/>
              </a:defRPr>
            </a:lvl9pPr>
          </a:lstStyle>
          <a:p xmlns:a="http://schemas.openxmlformats.org/drawingml/2006/main">
            <a:pPr algn="l">
              <a:defRPr sz="1725" b="0">
                <a:solidFill>
                  <a:srgbClr val="555555"/>
                </a:solidFill>
                <a:latin typeface="Arial"/>
                <a:ea typeface="Arial"/>
                <a:cs typeface="Arial"/>
              </a:defRPr>
            </a:pPr>
            <a:r>
              <a:rPr sz="1725" b="0">
                <a:solidFill>
                  <a:srgbClr val="555555"/>
                </a:solidFill>
                <a:latin typeface="Arial"/>
                <a:ea typeface="Arial"/>
                <a:cs typeface="Arial"/>
              </a:rPr>
              <a:t>Inspect parsing and chunk boundaries first.</a:t>
            </a:r>
          </a:p>
        </p:txBody>
      </p:sp>
      <p:sp>
        <p:nvSpPr>
          <p:cNvPr id="7" name="">
            <a:extLst xmlns:a="http://schemas.openxmlformats.org/drawingml/2006/main">
              <a:ext uri="{FF2B5EF4-FFF2-40B4-BE49-F238E27FC236}">
                <a16:creationId xmlns:a16="http://schemas.microsoft.com/office/drawing/2014/main" id="{EA3EED49-389A-4BF1-AA4D-FD8C1822677E}"/>
              </a:ext>
            </a:extLst>
          </p:cNvPr>
          <p:cNvSpPr>
            <a:spLocks xmlns:a="http://schemas.openxmlformats.org/drawingml/2006/main" noGrp="1"/>
          </p:cNvSpPr>
          <p:nvPr/>
        </p:nvSpPr>
        <p:spPr>
          <a:xfrm xmlns:a="http://schemas.openxmlformats.org/drawingml/2006/main">
            <a:off x="4476750" y="2095500"/>
            <a:ext cx="323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1">
                <a:solidFill>
                  <a:srgbClr val="111111"/>
                </a:solidFill>
                <a:latin typeface="Arial"/>
                <a:ea typeface="Arial"/>
                <a:cs typeface="Arial"/>
              </a:defRPr>
            </a:defPPr>
            <a:lvl1pPr algn="l">
              <a:defRPr sz="2175" b="1">
                <a:solidFill>
                  <a:srgbClr val="111111"/>
                </a:solidFill>
                <a:latin typeface="Arial"/>
                <a:ea typeface="Arial"/>
                <a:cs typeface="Arial"/>
              </a:defRPr>
            </a:lvl1pPr>
            <a:lvl2pPr algn="l">
              <a:defRPr sz="2175" b="1">
                <a:solidFill>
                  <a:srgbClr val="111111"/>
                </a:solidFill>
                <a:latin typeface="Arial"/>
                <a:ea typeface="Arial"/>
                <a:cs typeface="Arial"/>
              </a:defRPr>
            </a:lvl2pPr>
            <a:lvl3pPr algn="l">
              <a:defRPr sz="2175" b="1">
                <a:solidFill>
                  <a:srgbClr val="111111"/>
                </a:solidFill>
                <a:latin typeface="Arial"/>
                <a:ea typeface="Arial"/>
                <a:cs typeface="Arial"/>
              </a:defRPr>
            </a:lvl3pPr>
            <a:lvl4pPr algn="l">
              <a:defRPr sz="2175" b="1">
                <a:solidFill>
                  <a:srgbClr val="111111"/>
                </a:solidFill>
                <a:latin typeface="Arial"/>
                <a:ea typeface="Arial"/>
                <a:cs typeface="Arial"/>
              </a:defRPr>
            </a:lvl4pPr>
            <a:lvl5pPr algn="l">
              <a:defRPr sz="2175" b="1">
                <a:solidFill>
                  <a:srgbClr val="111111"/>
                </a:solidFill>
                <a:latin typeface="Arial"/>
                <a:ea typeface="Arial"/>
                <a:cs typeface="Arial"/>
              </a:defRPr>
            </a:lvl5pPr>
            <a:lvl6pPr algn="l">
              <a:defRPr sz="2175" b="1">
                <a:solidFill>
                  <a:srgbClr val="111111"/>
                </a:solidFill>
                <a:latin typeface="Arial"/>
                <a:ea typeface="Arial"/>
                <a:cs typeface="Arial"/>
              </a:defRPr>
            </a:lvl6pPr>
            <a:lvl7pPr algn="l">
              <a:defRPr sz="2175" b="1">
                <a:solidFill>
                  <a:srgbClr val="111111"/>
                </a:solidFill>
                <a:latin typeface="Arial"/>
                <a:ea typeface="Arial"/>
                <a:cs typeface="Arial"/>
              </a:defRPr>
            </a:lvl7pPr>
            <a:lvl8pPr algn="l">
              <a:defRPr sz="2175" b="1">
                <a:solidFill>
                  <a:srgbClr val="111111"/>
                </a:solidFill>
                <a:latin typeface="Arial"/>
                <a:ea typeface="Arial"/>
                <a:cs typeface="Arial"/>
              </a:defRPr>
            </a:lvl8pPr>
            <a:lvl9pPr algn="l">
              <a:defRPr sz="2175" b="1">
                <a:solidFill>
                  <a:srgbClr val="111111"/>
                </a:solidFill>
                <a:latin typeface="Arial"/>
                <a:ea typeface="Arial"/>
                <a:cs typeface="Arial"/>
              </a:defRPr>
            </a:lvl9pPr>
          </a:lstStyle>
          <a:p xmlns:a="http://schemas.openxmlformats.org/drawingml/2006/main">
            <a:pPr algn="l">
              <a:defRPr sz="2175" b="1">
                <a:solidFill>
                  <a:srgbClr val="111111"/>
                </a:solidFill>
                <a:latin typeface="Arial"/>
                <a:ea typeface="Arial"/>
                <a:cs typeface="Arial"/>
              </a:defRPr>
            </a:pPr>
            <a:r>
              <a:rPr sz="2175" b="1">
                <a:solidFill>
                  <a:srgbClr val="111111"/>
                </a:solidFill>
                <a:latin typeface="Arial"/>
                <a:ea typeface="Arial"/>
                <a:cs typeface="Arial"/>
              </a:rPr>
              <a:t>Search</a:t>
            </a:r>
          </a:p>
        </p:txBody>
      </p:sp>
      <p:sp>
        <p:nvSpPr>
          <p:cNvPr id="8" name="">
            <a:extLst xmlns:a="http://schemas.openxmlformats.org/drawingml/2006/main">
              <a:ext uri="{FF2B5EF4-FFF2-40B4-BE49-F238E27FC236}">
                <a16:creationId xmlns:a16="http://schemas.microsoft.com/office/drawing/2014/main" id="{51AB5912-D4EF-458F-AC4D-BBE779C42AED}"/>
              </a:ext>
            </a:extLst>
          </p:cNvPr>
          <p:cNvSpPr>
            <a:spLocks xmlns:a="http://schemas.openxmlformats.org/drawingml/2006/main" noGrp="1"/>
          </p:cNvSpPr>
          <p:nvPr/>
        </p:nvSpPr>
        <p:spPr>
          <a:xfrm xmlns:a="http://schemas.openxmlformats.org/drawingml/2006/main">
            <a:off x="4476750" y="2857500"/>
            <a:ext cx="32385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365A71E7-AC36-472C-A020-84C68AD05B47}"/>
              </a:ext>
            </a:extLst>
          </p:cNvPr>
          <p:cNvSpPr>
            <a:spLocks xmlns:a="http://schemas.openxmlformats.org/drawingml/2006/main" noGrp="1"/>
          </p:cNvSpPr>
          <p:nvPr/>
        </p:nvSpPr>
        <p:spPr>
          <a:xfrm xmlns:a="http://schemas.openxmlformats.org/drawingml/2006/main">
            <a:off x="4476750" y="3124200"/>
            <a:ext cx="3238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0">
                <a:solidFill>
                  <a:srgbClr val="111111"/>
                </a:solidFill>
                <a:latin typeface="Arial"/>
                <a:ea typeface="Arial"/>
                <a:cs typeface="Arial"/>
              </a:defRPr>
            </a:defPPr>
            <a:lvl1pPr algn="l">
              <a:defRPr sz="1875" b="0">
                <a:solidFill>
                  <a:srgbClr val="111111"/>
                </a:solidFill>
                <a:latin typeface="Arial"/>
                <a:ea typeface="Arial"/>
                <a:cs typeface="Arial"/>
              </a:defRPr>
            </a:lvl1pPr>
            <a:lvl2pPr algn="l">
              <a:defRPr sz="1875" b="0">
                <a:solidFill>
                  <a:srgbClr val="111111"/>
                </a:solidFill>
                <a:latin typeface="Arial"/>
                <a:ea typeface="Arial"/>
                <a:cs typeface="Arial"/>
              </a:defRPr>
            </a:lvl2pPr>
            <a:lvl3pPr algn="l">
              <a:defRPr sz="1875" b="0">
                <a:solidFill>
                  <a:srgbClr val="111111"/>
                </a:solidFill>
                <a:latin typeface="Arial"/>
                <a:ea typeface="Arial"/>
                <a:cs typeface="Arial"/>
              </a:defRPr>
            </a:lvl3pPr>
            <a:lvl4pPr algn="l">
              <a:defRPr sz="1875" b="0">
                <a:solidFill>
                  <a:srgbClr val="111111"/>
                </a:solidFill>
                <a:latin typeface="Arial"/>
                <a:ea typeface="Arial"/>
                <a:cs typeface="Arial"/>
              </a:defRPr>
            </a:lvl4pPr>
            <a:lvl5pPr algn="l">
              <a:defRPr sz="1875" b="0">
                <a:solidFill>
                  <a:srgbClr val="111111"/>
                </a:solidFill>
                <a:latin typeface="Arial"/>
                <a:ea typeface="Arial"/>
                <a:cs typeface="Arial"/>
              </a:defRPr>
            </a:lvl5pPr>
            <a:lvl6pPr algn="l">
              <a:defRPr sz="1875" b="0">
                <a:solidFill>
                  <a:srgbClr val="111111"/>
                </a:solidFill>
                <a:latin typeface="Arial"/>
                <a:ea typeface="Arial"/>
                <a:cs typeface="Arial"/>
              </a:defRPr>
            </a:lvl6pPr>
            <a:lvl7pPr algn="l">
              <a:defRPr sz="1875" b="0">
                <a:solidFill>
                  <a:srgbClr val="111111"/>
                </a:solidFill>
                <a:latin typeface="Arial"/>
                <a:ea typeface="Arial"/>
                <a:cs typeface="Arial"/>
              </a:defRPr>
            </a:lvl7pPr>
            <a:lvl8pPr algn="l">
              <a:defRPr sz="1875" b="0">
                <a:solidFill>
                  <a:srgbClr val="111111"/>
                </a:solidFill>
                <a:latin typeface="Arial"/>
                <a:ea typeface="Arial"/>
                <a:cs typeface="Arial"/>
              </a:defRPr>
            </a:lvl8pPr>
            <a:lvl9pPr algn="l">
              <a:defRPr sz="1875" b="0">
                <a:solidFill>
                  <a:srgbClr val="111111"/>
                </a:solidFill>
                <a:latin typeface="Arial"/>
                <a:ea typeface="Arial"/>
                <a:cs typeface="Arial"/>
              </a:defRPr>
            </a:lvl9pPr>
          </a:lstStyle>
          <a:p xmlns:a="http://schemas.openxmlformats.org/drawingml/2006/main">
            <a:pPr algn="l">
              <a:defRPr sz="1875" b="0">
                <a:solidFill>
                  <a:srgbClr val="111111"/>
                </a:solidFill>
                <a:latin typeface="Arial"/>
                <a:ea typeface="Arial"/>
                <a:cs typeface="Arial"/>
              </a:defRPr>
            </a:pPr>
            <a:r>
              <a:rPr sz="1875" b="0">
                <a:solidFill>
                  <a:srgbClr val="111111"/>
                </a:solidFill>
                <a:latin typeface="Arial"/>
                <a:ea typeface="Arial"/>
                <a:cs typeface="Arial"/>
              </a:rPr>
              <a:t>Compare semantic, keyword and hybrid retrieval.</a:t>
            </a:r>
          </a:p>
        </p:txBody>
      </p:sp>
      <p:sp>
        <p:nvSpPr>
          <p:cNvPr id="10" name="">
            <a:extLst xmlns:a="http://schemas.openxmlformats.org/drawingml/2006/main">
              <a:ext uri="{FF2B5EF4-FFF2-40B4-BE49-F238E27FC236}">
                <a16:creationId xmlns:a16="http://schemas.microsoft.com/office/drawing/2014/main" id="{1A970A0F-F792-4605-BC34-2012570C805C}"/>
              </a:ext>
            </a:extLst>
          </p:cNvPr>
          <p:cNvSpPr>
            <a:spLocks xmlns:a="http://schemas.openxmlformats.org/drawingml/2006/main" noGrp="1"/>
          </p:cNvSpPr>
          <p:nvPr/>
        </p:nvSpPr>
        <p:spPr>
          <a:xfrm xmlns:a="http://schemas.openxmlformats.org/drawingml/2006/main">
            <a:off x="4476750" y="4429125"/>
            <a:ext cx="32385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555555"/>
                </a:solidFill>
                <a:latin typeface="Arial"/>
                <a:ea typeface="Arial"/>
                <a:cs typeface="Arial"/>
              </a:defRPr>
            </a:defPPr>
            <a:lvl1pPr algn="l">
              <a:defRPr sz="1725" b="0">
                <a:solidFill>
                  <a:srgbClr val="555555"/>
                </a:solidFill>
                <a:latin typeface="Arial"/>
                <a:ea typeface="Arial"/>
                <a:cs typeface="Arial"/>
              </a:defRPr>
            </a:lvl1pPr>
            <a:lvl2pPr algn="l">
              <a:defRPr sz="1725" b="0">
                <a:solidFill>
                  <a:srgbClr val="555555"/>
                </a:solidFill>
                <a:latin typeface="Arial"/>
                <a:ea typeface="Arial"/>
                <a:cs typeface="Arial"/>
              </a:defRPr>
            </a:lvl2pPr>
            <a:lvl3pPr algn="l">
              <a:defRPr sz="1725" b="0">
                <a:solidFill>
                  <a:srgbClr val="555555"/>
                </a:solidFill>
                <a:latin typeface="Arial"/>
                <a:ea typeface="Arial"/>
                <a:cs typeface="Arial"/>
              </a:defRPr>
            </a:lvl3pPr>
            <a:lvl4pPr algn="l">
              <a:defRPr sz="1725" b="0">
                <a:solidFill>
                  <a:srgbClr val="555555"/>
                </a:solidFill>
                <a:latin typeface="Arial"/>
                <a:ea typeface="Arial"/>
                <a:cs typeface="Arial"/>
              </a:defRPr>
            </a:lvl4pPr>
            <a:lvl5pPr algn="l">
              <a:defRPr sz="1725" b="0">
                <a:solidFill>
                  <a:srgbClr val="555555"/>
                </a:solidFill>
                <a:latin typeface="Arial"/>
                <a:ea typeface="Arial"/>
                <a:cs typeface="Arial"/>
              </a:defRPr>
            </a:lvl5pPr>
            <a:lvl6pPr algn="l">
              <a:defRPr sz="1725" b="0">
                <a:solidFill>
                  <a:srgbClr val="555555"/>
                </a:solidFill>
                <a:latin typeface="Arial"/>
                <a:ea typeface="Arial"/>
                <a:cs typeface="Arial"/>
              </a:defRPr>
            </a:lvl6pPr>
            <a:lvl7pPr algn="l">
              <a:defRPr sz="1725" b="0">
                <a:solidFill>
                  <a:srgbClr val="555555"/>
                </a:solidFill>
                <a:latin typeface="Arial"/>
                <a:ea typeface="Arial"/>
                <a:cs typeface="Arial"/>
              </a:defRPr>
            </a:lvl7pPr>
            <a:lvl8pPr algn="l">
              <a:defRPr sz="1725" b="0">
                <a:solidFill>
                  <a:srgbClr val="555555"/>
                </a:solidFill>
                <a:latin typeface="Arial"/>
                <a:ea typeface="Arial"/>
                <a:cs typeface="Arial"/>
              </a:defRPr>
            </a:lvl8pPr>
            <a:lvl9pPr algn="l">
              <a:defRPr sz="1725" b="0">
                <a:solidFill>
                  <a:srgbClr val="555555"/>
                </a:solidFill>
                <a:latin typeface="Arial"/>
                <a:ea typeface="Arial"/>
                <a:cs typeface="Arial"/>
              </a:defRPr>
            </a:lvl9pPr>
          </a:lstStyle>
          <a:p xmlns:a="http://schemas.openxmlformats.org/drawingml/2006/main">
            <a:pPr algn="l">
              <a:defRPr sz="1725" b="0">
                <a:solidFill>
                  <a:srgbClr val="555555"/>
                </a:solidFill>
                <a:latin typeface="Arial"/>
                <a:ea typeface="Arial"/>
                <a:cs typeface="Arial"/>
              </a:defRPr>
            </a:pPr>
            <a:r>
              <a:rPr sz="1725" b="0">
                <a:solidFill>
                  <a:srgbClr val="555555"/>
                </a:solidFill>
                <a:latin typeface="Arial"/>
                <a:ea typeface="Arial"/>
                <a:cs typeface="Arial"/>
              </a:rPr>
              <a:t>Evaluate reranking against latency and cost.</a:t>
            </a:r>
          </a:p>
        </p:txBody>
      </p:sp>
      <p:sp>
        <p:nvSpPr>
          <p:cNvPr id="11" name="">
            <a:extLst xmlns:a="http://schemas.openxmlformats.org/drawingml/2006/main">
              <a:ext uri="{FF2B5EF4-FFF2-40B4-BE49-F238E27FC236}">
                <a16:creationId xmlns:a16="http://schemas.microsoft.com/office/drawing/2014/main" id="{E59FCBF9-1427-4AE9-B0F7-32406FE44E6F}"/>
              </a:ext>
            </a:extLst>
          </p:cNvPr>
          <p:cNvSpPr>
            <a:spLocks xmlns:a="http://schemas.openxmlformats.org/drawingml/2006/main" noGrp="1"/>
          </p:cNvSpPr>
          <p:nvPr/>
        </p:nvSpPr>
        <p:spPr>
          <a:xfrm xmlns:a="http://schemas.openxmlformats.org/drawingml/2006/main">
            <a:off x="8191500" y="2095500"/>
            <a:ext cx="323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1">
                <a:solidFill>
                  <a:srgbClr val="111111"/>
                </a:solidFill>
                <a:latin typeface="Arial"/>
                <a:ea typeface="Arial"/>
                <a:cs typeface="Arial"/>
              </a:defRPr>
            </a:defPPr>
            <a:lvl1pPr algn="l">
              <a:defRPr sz="2175" b="1">
                <a:solidFill>
                  <a:srgbClr val="111111"/>
                </a:solidFill>
                <a:latin typeface="Arial"/>
                <a:ea typeface="Arial"/>
                <a:cs typeface="Arial"/>
              </a:defRPr>
            </a:lvl1pPr>
            <a:lvl2pPr algn="l">
              <a:defRPr sz="2175" b="1">
                <a:solidFill>
                  <a:srgbClr val="111111"/>
                </a:solidFill>
                <a:latin typeface="Arial"/>
                <a:ea typeface="Arial"/>
                <a:cs typeface="Arial"/>
              </a:defRPr>
            </a:lvl2pPr>
            <a:lvl3pPr algn="l">
              <a:defRPr sz="2175" b="1">
                <a:solidFill>
                  <a:srgbClr val="111111"/>
                </a:solidFill>
                <a:latin typeface="Arial"/>
                <a:ea typeface="Arial"/>
                <a:cs typeface="Arial"/>
              </a:defRPr>
            </a:lvl3pPr>
            <a:lvl4pPr algn="l">
              <a:defRPr sz="2175" b="1">
                <a:solidFill>
                  <a:srgbClr val="111111"/>
                </a:solidFill>
                <a:latin typeface="Arial"/>
                <a:ea typeface="Arial"/>
                <a:cs typeface="Arial"/>
              </a:defRPr>
            </a:lvl4pPr>
            <a:lvl5pPr algn="l">
              <a:defRPr sz="2175" b="1">
                <a:solidFill>
                  <a:srgbClr val="111111"/>
                </a:solidFill>
                <a:latin typeface="Arial"/>
                <a:ea typeface="Arial"/>
                <a:cs typeface="Arial"/>
              </a:defRPr>
            </a:lvl5pPr>
            <a:lvl6pPr algn="l">
              <a:defRPr sz="2175" b="1">
                <a:solidFill>
                  <a:srgbClr val="111111"/>
                </a:solidFill>
                <a:latin typeface="Arial"/>
                <a:ea typeface="Arial"/>
                <a:cs typeface="Arial"/>
              </a:defRPr>
            </a:lvl6pPr>
            <a:lvl7pPr algn="l">
              <a:defRPr sz="2175" b="1">
                <a:solidFill>
                  <a:srgbClr val="111111"/>
                </a:solidFill>
                <a:latin typeface="Arial"/>
                <a:ea typeface="Arial"/>
                <a:cs typeface="Arial"/>
              </a:defRPr>
            </a:lvl7pPr>
            <a:lvl8pPr algn="l">
              <a:defRPr sz="2175" b="1">
                <a:solidFill>
                  <a:srgbClr val="111111"/>
                </a:solidFill>
                <a:latin typeface="Arial"/>
                <a:ea typeface="Arial"/>
                <a:cs typeface="Arial"/>
              </a:defRPr>
            </a:lvl8pPr>
            <a:lvl9pPr algn="l">
              <a:defRPr sz="2175" b="1">
                <a:solidFill>
                  <a:srgbClr val="111111"/>
                </a:solidFill>
                <a:latin typeface="Arial"/>
                <a:ea typeface="Arial"/>
                <a:cs typeface="Arial"/>
              </a:defRPr>
            </a:lvl9pPr>
          </a:lstStyle>
          <a:p xmlns:a="http://schemas.openxmlformats.org/drawingml/2006/main">
            <a:pPr algn="l">
              <a:defRPr sz="2175" b="1">
                <a:solidFill>
                  <a:srgbClr val="111111"/>
                </a:solidFill>
                <a:latin typeface="Arial"/>
                <a:ea typeface="Arial"/>
                <a:cs typeface="Arial"/>
              </a:defRPr>
            </a:pPr>
            <a:r>
              <a:rPr sz="2175" b="1">
                <a:solidFill>
                  <a:srgbClr val="111111"/>
                </a:solidFill>
                <a:latin typeface="Arial"/>
                <a:ea typeface="Arial"/>
                <a:cs typeface="Arial"/>
              </a:rPr>
              <a:t>Grounding</a:t>
            </a:r>
          </a:p>
        </p:txBody>
      </p:sp>
      <p:sp>
        <p:nvSpPr>
          <p:cNvPr id="12" name="">
            <a:extLst xmlns:a="http://schemas.openxmlformats.org/drawingml/2006/main">
              <a:ext uri="{FF2B5EF4-FFF2-40B4-BE49-F238E27FC236}">
                <a16:creationId xmlns:a16="http://schemas.microsoft.com/office/drawing/2014/main" id="{BCCE99E4-B48B-41D2-A3A9-9F87B79277C5}"/>
              </a:ext>
            </a:extLst>
          </p:cNvPr>
          <p:cNvSpPr>
            <a:spLocks xmlns:a="http://schemas.openxmlformats.org/drawingml/2006/main" noGrp="1"/>
          </p:cNvSpPr>
          <p:nvPr/>
        </p:nvSpPr>
        <p:spPr>
          <a:xfrm xmlns:a="http://schemas.openxmlformats.org/drawingml/2006/main">
            <a:off x="8191500" y="2857500"/>
            <a:ext cx="32385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2F3E3630-49E0-4123-918B-F396CE1FCE00}"/>
              </a:ext>
            </a:extLst>
          </p:cNvPr>
          <p:cNvSpPr>
            <a:spLocks xmlns:a="http://schemas.openxmlformats.org/drawingml/2006/main" noGrp="1"/>
          </p:cNvSpPr>
          <p:nvPr/>
        </p:nvSpPr>
        <p:spPr>
          <a:xfrm xmlns:a="http://schemas.openxmlformats.org/drawingml/2006/main">
            <a:off x="8191500" y="3124200"/>
            <a:ext cx="3238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0">
                <a:solidFill>
                  <a:srgbClr val="111111"/>
                </a:solidFill>
                <a:latin typeface="Arial"/>
                <a:ea typeface="Arial"/>
                <a:cs typeface="Arial"/>
              </a:defRPr>
            </a:defPPr>
            <a:lvl1pPr algn="l">
              <a:defRPr sz="1875" b="0">
                <a:solidFill>
                  <a:srgbClr val="111111"/>
                </a:solidFill>
                <a:latin typeface="Arial"/>
                <a:ea typeface="Arial"/>
                <a:cs typeface="Arial"/>
              </a:defRPr>
            </a:lvl1pPr>
            <a:lvl2pPr algn="l">
              <a:defRPr sz="1875" b="0">
                <a:solidFill>
                  <a:srgbClr val="111111"/>
                </a:solidFill>
                <a:latin typeface="Arial"/>
                <a:ea typeface="Arial"/>
                <a:cs typeface="Arial"/>
              </a:defRPr>
            </a:lvl2pPr>
            <a:lvl3pPr algn="l">
              <a:defRPr sz="1875" b="0">
                <a:solidFill>
                  <a:srgbClr val="111111"/>
                </a:solidFill>
                <a:latin typeface="Arial"/>
                <a:ea typeface="Arial"/>
                <a:cs typeface="Arial"/>
              </a:defRPr>
            </a:lvl3pPr>
            <a:lvl4pPr algn="l">
              <a:defRPr sz="1875" b="0">
                <a:solidFill>
                  <a:srgbClr val="111111"/>
                </a:solidFill>
                <a:latin typeface="Arial"/>
                <a:ea typeface="Arial"/>
                <a:cs typeface="Arial"/>
              </a:defRPr>
            </a:lvl4pPr>
            <a:lvl5pPr algn="l">
              <a:defRPr sz="1875" b="0">
                <a:solidFill>
                  <a:srgbClr val="111111"/>
                </a:solidFill>
                <a:latin typeface="Arial"/>
                <a:ea typeface="Arial"/>
                <a:cs typeface="Arial"/>
              </a:defRPr>
            </a:lvl5pPr>
            <a:lvl6pPr algn="l">
              <a:defRPr sz="1875" b="0">
                <a:solidFill>
                  <a:srgbClr val="111111"/>
                </a:solidFill>
                <a:latin typeface="Arial"/>
                <a:ea typeface="Arial"/>
                <a:cs typeface="Arial"/>
              </a:defRPr>
            </a:lvl6pPr>
            <a:lvl7pPr algn="l">
              <a:defRPr sz="1875" b="0">
                <a:solidFill>
                  <a:srgbClr val="111111"/>
                </a:solidFill>
                <a:latin typeface="Arial"/>
                <a:ea typeface="Arial"/>
                <a:cs typeface="Arial"/>
              </a:defRPr>
            </a:lvl7pPr>
            <a:lvl8pPr algn="l">
              <a:defRPr sz="1875" b="0">
                <a:solidFill>
                  <a:srgbClr val="111111"/>
                </a:solidFill>
                <a:latin typeface="Arial"/>
                <a:ea typeface="Arial"/>
                <a:cs typeface="Arial"/>
              </a:defRPr>
            </a:lvl8pPr>
            <a:lvl9pPr algn="l">
              <a:defRPr sz="1875" b="0">
                <a:solidFill>
                  <a:srgbClr val="111111"/>
                </a:solidFill>
                <a:latin typeface="Arial"/>
                <a:ea typeface="Arial"/>
                <a:cs typeface="Arial"/>
              </a:defRPr>
            </a:lvl9pPr>
          </a:lstStyle>
          <a:p xmlns:a="http://schemas.openxmlformats.org/drawingml/2006/main">
            <a:pPr algn="l">
              <a:defRPr sz="1875" b="0">
                <a:solidFill>
                  <a:srgbClr val="111111"/>
                </a:solidFill>
                <a:latin typeface="Arial"/>
                <a:ea typeface="Arial"/>
                <a:cs typeface="Arial"/>
              </a:defRPr>
            </a:pPr>
            <a:r>
              <a:rPr sz="1875" b="0">
                <a:solidFill>
                  <a:srgbClr val="111111"/>
                </a:solidFill>
                <a:latin typeface="Arial"/>
                <a:ea typeface="Arial"/>
                <a:cs typeface="Arial"/>
              </a:rPr>
              <a:t>Return attributable source passages.</a:t>
            </a:r>
          </a:p>
        </p:txBody>
      </p:sp>
      <p:sp>
        <p:nvSpPr>
          <p:cNvPr id="14" name="">
            <a:extLst xmlns:a="http://schemas.openxmlformats.org/drawingml/2006/main">
              <a:ext uri="{FF2B5EF4-FFF2-40B4-BE49-F238E27FC236}">
                <a16:creationId xmlns:a16="http://schemas.microsoft.com/office/drawing/2014/main" id="{B3178860-EFF9-4F75-91EF-C1ED9EA6FE14}"/>
              </a:ext>
            </a:extLst>
          </p:cNvPr>
          <p:cNvSpPr>
            <a:spLocks xmlns:a="http://schemas.openxmlformats.org/drawingml/2006/main" noGrp="1"/>
          </p:cNvSpPr>
          <p:nvPr/>
        </p:nvSpPr>
        <p:spPr>
          <a:xfrm xmlns:a="http://schemas.openxmlformats.org/drawingml/2006/main">
            <a:off x="8191500" y="4429125"/>
            <a:ext cx="32385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555555"/>
                </a:solidFill>
                <a:latin typeface="Arial"/>
                <a:ea typeface="Arial"/>
                <a:cs typeface="Arial"/>
              </a:defRPr>
            </a:defPPr>
            <a:lvl1pPr algn="l">
              <a:defRPr sz="1725" b="0">
                <a:solidFill>
                  <a:srgbClr val="555555"/>
                </a:solidFill>
                <a:latin typeface="Arial"/>
                <a:ea typeface="Arial"/>
                <a:cs typeface="Arial"/>
              </a:defRPr>
            </a:lvl1pPr>
            <a:lvl2pPr algn="l">
              <a:defRPr sz="1725" b="0">
                <a:solidFill>
                  <a:srgbClr val="555555"/>
                </a:solidFill>
                <a:latin typeface="Arial"/>
                <a:ea typeface="Arial"/>
                <a:cs typeface="Arial"/>
              </a:defRPr>
            </a:lvl2pPr>
            <a:lvl3pPr algn="l">
              <a:defRPr sz="1725" b="0">
                <a:solidFill>
                  <a:srgbClr val="555555"/>
                </a:solidFill>
                <a:latin typeface="Arial"/>
                <a:ea typeface="Arial"/>
                <a:cs typeface="Arial"/>
              </a:defRPr>
            </a:lvl3pPr>
            <a:lvl4pPr algn="l">
              <a:defRPr sz="1725" b="0">
                <a:solidFill>
                  <a:srgbClr val="555555"/>
                </a:solidFill>
                <a:latin typeface="Arial"/>
                <a:ea typeface="Arial"/>
                <a:cs typeface="Arial"/>
              </a:defRPr>
            </a:lvl4pPr>
            <a:lvl5pPr algn="l">
              <a:defRPr sz="1725" b="0">
                <a:solidFill>
                  <a:srgbClr val="555555"/>
                </a:solidFill>
                <a:latin typeface="Arial"/>
                <a:ea typeface="Arial"/>
                <a:cs typeface="Arial"/>
              </a:defRPr>
            </a:lvl5pPr>
            <a:lvl6pPr algn="l">
              <a:defRPr sz="1725" b="0">
                <a:solidFill>
                  <a:srgbClr val="555555"/>
                </a:solidFill>
                <a:latin typeface="Arial"/>
                <a:ea typeface="Arial"/>
                <a:cs typeface="Arial"/>
              </a:defRPr>
            </a:lvl6pPr>
            <a:lvl7pPr algn="l">
              <a:defRPr sz="1725" b="0">
                <a:solidFill>
                  <a:srgbClr val="555555"/>
                </a:solidFill>
                <a:latin typeface="Arial"/>
                <a:ea typeface="Arial"/>
                <a:cs typeface="Arial"/>
              </a:defRPr>
            </a:lvl7pPr>
            <a:lvl8pPr algn="l">
              <a:defRPr sz="1725" b="0">
                <a:solidFill>
                  <a:srgbClr val="555555"/>
                </a:solidFill>
                <a:latin typeface="Arial"/>
                <a:ea typeface="Arial"/>
                <a:cs typeface="Arial"/>
              </a:defRPr>
            </a:lvl8pPr>
            <a:lvl9pPr algn="l">
              <a:defRPr sz="1725" b="0">
                <a:solidFill>
                  <a:srgbClr val="555555"/>
                </a:solidFill>
                <a:latin typeface="Arial"/>
                <a:ea typeface="Arial"/>
                <a:cs typeface="Arial"/>
              </a:defRPr>
            </a:lvl9pPr>
          </a:lstStyle>
          <a:p xmlns:a="http://schemas.openxmlformats.org/drawingml/2006/main">
            <a:pPr algn="l">
              <a:defRPr sz="1725" b="0">
                <a:solidFill>
                  <a:srgbClr val="555555"/>
                </a:solidFill>
                <a:latin typeface="Arial"/>
                <a:ea typeface="Arial"/>
                <a:cs typeface="Arial"/>
              </a:defRPr>
            </a:pPr>
            <a:r>
              <a:rPr sz="1725" b="0">
                <a:solidFill>
                  <a:srgbClr val="555555"/>
                </a:solidFill>
                <a:latin typeface="Arial"/>
                <a:ea typeface="Arial"/>
                <a:cs typeface="Arial"/>
              </a:rPr>
              <a:t>Decline questions with insufficient evidence.</a:t>
            </a:r>
          </a:p>
        </p:txBody>
      </p:sp>
      <p:sp>
        <p:nvSpPr>
          <p:cNvPr id="15" name="">
            <a:extLst xmlns:a="http://schemas.openxmlformats.org/drawingml/2006/main">
              <a:ext uri="{FF2B5EF4-FFF2-40B4-BE49-F238E27FC236}">
                <a16:creationId xmlns:a16="http://schemas.microsoft.com/office/drawing/2014/main" id="{7BCB9DCD-5DD4-466D-B32E-79DF49F9F43D}"/>
              </a:ext>
            </a:extLst>
          </p:cNvPr>
          <p:cNvSpPr>
            <a:spLocks xmlns:a="http://schemas.openxmlformats.org/drawingml/2006/main" noGrp="1"/>
          </p:cNvSpPr>
          <p:nvPr/>
        </p:nvSpPr>
        <p:spPr>
          <a:xfrm xmlns:a="http://schemas.openxmlformats.org/drawingml/2006/main">
            <a:off x="762000" y="5534025"/>
            <a:ext cx="106680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FF48FCFA-57F6-4F5E-A08A-475136CACCE1}"/>
              </a:ext>
            </a:extLst>
          </p:cNvPr>
          <p:cNvSpPr>
            <a:spLocks xmlns:a="http://schemas.openxmlformats.org/drawingml/2006/main" noGrp="1"/>
          </p:cNvSpPr>
          <p:nvPr/>
        </p:nvSpPr>
        <p:spPr>
          <a:xfrm xmlns:a="http://schemas.openxmlformats.org/drawingml/2006/main">
            <a:off x="762000" y="5705475"/>
            <a:ext cx="106489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111111"/>
                </a:solidFill>
                <a:latin typeface="Arial"/>
                <a:ea typeface="Arial"/>
                <a:cs typeface="Arial"/>
              </a:defRPr>
            </a:defPPr>
            <a:lvl1pPr algn="l">
              <a:defRPr sz="1650" b="1">
                <a:solidFill>
                  <a:srgbClr val="111111"/>
                </a:solidFill>
                <a:latin typeface="Arial"/>
                <a:ea typeface="Arial"/>
                <a:cs typeface="Arial"/>
              </a:defRPr>
            </a:lvl1pPr>
            <a:lvl2pPr algn="l">
              <a:defRPr sz="1650" b="1">
                <a:solidFill>
                  <a:srgbClr val="111111"/>
                </a:solidFill>
                <a:latin typeface="Arial"/>
                <a:ea typeface="Arial"/>
                <a:cs typeface="Arial"/>
              </a:defRPr>
            </a:lvl2pPr>
            <a:lvl3pPr algn="l">
              <a:defRPr sz="1650" b="1">
                <a:solidFill>
                  <a:srgbClr val="111111"/>
                </a:solidFill>
                <a:latin typeface="Arial"/>
                <a:ea typeface="Arial"/>
                <a:cs typeface="Arial"/>
              </a:defRPr>
            </a:lvl3pPr>
            <a:lvl4pPr algn="l">
              <a:defRPr sz="1650" b="1">
                <a:solidFill>
                  <a:srgbClr val="111111"/>
                </a:solidFill>
                <a:latin typeface="Arial"/>
                <a:ea typeface="Arial"/>
                <a:cs typeface="Arial"/>
              </a:defRPr>
            </a:lvl4pPr>
            <a:lvl5pPr algn="l">
              <a:defRPr sz="1650" b="1">
                <a:solidFill>
                  <a:srgbClr val="111111"/>
                </a:solidFill>
                <a:latin typeface="Arial"/>
                <a:ea typeface="Arial"/>
                <a:cs typeface="Arial"/>
              </a:defRPr>
            </a:lvl5pPr>
            <a:lvl6pPr algn="l">
              <a:defRPr sz="1650" b="1">
                <a:solidFill>
                  <a:srgbClr val="111111"/>
                </a:solidFill>
                <a:latin typeface="Arial"/>
                <a:ea typeface="Arial"/>
                <a:cs typeface="Arial"/>
              </a:defRPr>
            </a:lvl6pPr>
            <a:lvl7pPr algn="l">
              <a:defRPr sz="1650" b="1">
                <a:solidFill>
                  <a:srgbClr val="111111"/>
                </a:solidFill>
                <a:latin typeface="Arial"/>
                <a:ea typeface="Arial"/>
                <a:cs typeface="Arial"/>
              </a:defRPr>
            </a:lvl7pPr>
            <a:lvl8pPr algn="l">
              <a:defRPr sz="1650" b="1">
                <a:solidFill>
                  <a:srgbClr val="111111"/>
                </a:solidFill>
                <a:latin typeface="Arial"/>
                <a:ea typeface="Arial"/>
                <a:cs typeface="Arial"/>
              </a:defRPr>
            </a:lvl8pPr>
            <a:lvl9pPr algn="l">
              <a:defRPr sz="1650" b="1">
                <a:solidFill>
                  <a:srgbClr val="111111"/>
                </a:solidFill>
                <a:latin typeface="Arial"/>
                <a:ea typeface="Arial"/>
                <a:cs typeface="Arial"/>
              </a:defRPr>
            </a:lvl9pPr>
          </a:lstStyle>
          <a:p xmlns:a="http://schemas.openxmlformats.org/drawingml/2006/main">
            <a:pPr algn="l">
              <a:defRPr sz="1650" b="1">
                <a:solidFill>
                  <a:srgbClr val="111111"/>
                </a:solidFill>
                <a:latin typeface="Arial"/>
                <a:ea typeface="Arial"/>
                <a:cs typeface="Arial"/>
              </a:defRPr>
            </a:pPr>
            <a:r>
              <a:rPr sz="1650" b="1">
                <a:solidFill>
                  <a:srgbClr val="111111"/>
                </a:solidFill>
                <a:latin typeface="Arial"/>
                <a:ea typeface="Arial"/>
                <a:cs typeface="Arial"/>
              </a:rPr>
              <a:t>Tune against representative academic questions, not one successful prompt.</a:t>
            </a:r>
          </a:p>
        </p:txBody>
      </p:sp>
      <p:sp>
        <p:nvSpPr>
          <p:cNvPr id="17" name="">
            <a:extLst xmlns:a="http://schemas.openxmlformats.org/drawingml/2006/main">
              <a:ext uri="{FF2B5EF4-FFF2-40B4-BE49-F238E27FC236}">
                <a16:creationId xmlns:a16="http://schemas.microsoft.com/office/drawing/2014/main" id="{356AD6AD-7F2E-4577-A8C4-4AC3697671A1}"/>
              </a:ext>
            </a:extLst>
          </p:cNvPr>
          <p:cNvSpPr>
            <a:spLocks xmlns:a="http://schemas.openxmlformats.org/drawingml/2006/main" noGrp="1"/>
          </p:cNvSpPr>
          <p:nvPr/>
        </p:nvSpPr>
        <p:spPr>
          <a:xfrm xmlns:a="http://schemas.openxmlformats.org/drawingml/2006/main">
            <a:off x="762000" y="6172200"/>
            <a:ext cx="3286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111111"/>
                </a:solidFill>
                <a:latin typeface="Arial"/>
                <a:ea typeface="Arial"/>
                <a:cs typeface="Arial"/>
              </a:defRPr>
            </a:defPPr>
            <a:lvl1pPr algn="l">
              <a:defRPr sz="1425" b="0">
                <a:solidFill>
                  <a:srgbClr val="111111"/>
                </a:solidFill>
                <a:latin typeface="Arial"/>
                <a:ea typeface="Arial"/>
                <a:cs typeface="Arial"/>
              </a:defRPr>
            </a:lvl1pPr>
            <a:lvl2pPr algn="l">
              <a:defRPr sz="1425" b="0">
                <a:solidFill>
                  <a:srgbClr val="111111"/>
                </a:solidFill>
                <a:latin typeface="Arial"/>
                <a:ea typeface="Arial"/>
                <a:cs typeface="Arial"/>
              </a:defRPr>
            </a:lvl2pPr>
            <a:lvl3pPr algn="l">
              <a:defRPr sz="1425" b="0">
                <a:solidFill>
                  <a:srgbClr val="111111"/>
                </a:solidFill>
                <a:latin typeface="Arial"/>
                <a:ea typeface="Arial"/>
                <a:cs typeface="Arial"/>
              </a:defRPr>
            </a:lvl3pPr>
            <a:lvl4pPr algn="l">
              <a:defRPr sz="1425" b="0">
                <a:solidFill>
                  <a:srgbClr val="111111"/>
                </a:solidFill>
                <a:latin typeface="Arial"/>
                <a:ea typeface="Arial"/>
                <a:cs typeface="Arial"/>
              </a:defRPr>
            </a:lvl4pPr>
            <a:lvl5pPr algn="l">
              <a:defRPr sz="1425" b="0">
                <a:solidFill>
                  <a:srgbClr val="111111"/>
                </a:solidFill>
                <a:latin typeface="Arial"/>
                <a:ea typeface="Arial"/>
                <a:cs typeface="Arial"/>
              </a:defRPr>
            </a:lvl5pPr>
            <a:lvl6pPr algn="l">
              <a:defRPr sz="1425" b="0">
                <a:solidFill>
                  <a:srgbClr val="111111"/>
                </a:solidFill>
                <a:latin typeface="Arial"/>
                <a:ea typeface="Arial"/>
                <a:cs typeface="Arial"/>
              </a:defRPr>
            </a:lvl6pPr>
            <a:lvl7pPr algn="l">
              <a:defRPr sz="1425" b="0">
                <a:solidFill>
                  <a:srgbClr val="111111"/>
                </a:solidFill>
                <a:latin typeface="Arial"/>
                <a:ea typeface="Arial"/>
                <a:cs typeface="Arial"/>
              </a:defRPr>
            </a:lvl7pPr>
            <a:lvl8pPr algn="l">
              <a:defRPr sz="1425" b="0">
                <a:solidFill>
                  <a:srgbClr val="111111"/>
                </a:solidFill>
                <a:latin typeface="Arial"/>
                <a:ea typeface="Arial"/>
                <a:cs typeface="Arial"/>
              </a:defRPr>
            </a:lvl8pPr>
            <a:lvl9pPr algn="l">
              <a:defRPr sz="1425" b="0">
                <a:solidFill>
                  <a:srgbClr val="111111"/>
                </a:solidFill>
                <a:latin typeface="Arial"/>
                <a:ea typeface="Arial"/>
                <a:cs typeface="Arial"/>
              </a:defRPr>
            </a:lvl9pPr>
          </a:lstStyle>
          <a:p xmlns:a="http://schemas.openxmlformats.org/drawingml/2006/main">
            <a:pPr algn="l">
              <a:defRPr sz="1425" b="0">
                <a:solidFill>
                  <a:srgbClr val="111111"/>
                </a:solidFill>
                <a:latin typeface="Arial"/>
                <a:ea typeface="Arial"/>
                <a:cs typeface="Arial"/>
              </a:defRPr>
            </a:pPr>
            <a:r>
              <a:rPr sz="1425" b="0" u="sng">
                <a:solidFill>
                  <a:srgbClr val="111111"/>
                </a:solidFill>
                <a:latin typeface="Arial"/>
                <a:ea typeface="Arial"/>
                <a:cs typeface="Arial"/>
                <a:hlinkClick xmlns:r="http://schemas.openxmlformats.org/officeDocument/2006/relationships" r:id="Rb12b441837ae4fad"/>
              </a:rPr>
              <a:t>RAG optimization acceptance</a:t>
            </a:r>
          </a:p>
        </p:txBody>
      </p:sp>
      <p:pic>
        <p:nvPicPr>
          <p:cNvPr id="18" name="">
            <a:extLst xmlns:a="http://schemas.openxmlformats.org/drawingml/2006/main">
              <a:ext uri="{FF2B5EF4-FFF2-40B4-BE49-F238E27FC236}">
                <a16:creationId xmlns:a16="http://schemas.microsoft.com/office/drawing/2014/main" id="{DC5BE921-7979-4483-9736-C1DADCA47FE2}"/>
              </a:ext>
            </a:extLst>
          </p:cNvPr>
          <p:cNvPicPr>
            <a:picLocks xmlns:a="http://schemas.openxmlformats.org/drawingml/2006/main" noChangeAspect="1"/>
          </p:cNvPicPr>
          <p:nvPr/>
        </p:nvPicPr>
        <p:blipFill>
          <a:blip xmlns:r="http://schemas.openxmlformats.org/officeDocument/2006/relationships" xmlns:a="http://schemas.openxmlformats.org/drawingml/2006/main" r:embed="R80f16c4399774290"/>
          <a:stretch xmlns:a="http://schemas.openxmlformats.org/drawingml/2006/main"/>
        </p:blipFill>
        <p:spPr>
          <a:xfrm xmlns:a="http://schemas.openxmlformats.org/drawingml/2006/main">
            <a:off x="10896600" y="355283"/>
            <a:ext cx="609600" cy="280035"/>
          </a:xfrm>
          <a:prstGeom xmlns:a="http://schemas.openxmlformats.org/drawingml/2006/main" prst="rect">
            <a:avLst/>
          </a:prstGeom>
        </p:spPr>
      </p:pic>
    </p:spTree>
    <p:extLst>
      <p:ext uri="{BB962C8B-B14F-4D97-AF65-F5344CB8AC3E}">
        <p14:creationId xmlns:p14="http://schemas.microsoft.com/office/powerpoint/2010/main" val="1465754654"/>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E2FBDE80-FCE4-498F-BDD8-9B3F3C45DBCD}"/>
              </a:ext>
            </a:extLst>
          </p:cNvPr>
          <p:cNvSpPr>
            <a:spLocks xmlns:a="http://schemas.openxmlformats.org/drawingml/2006/main" noGrp="1"/>
          </p:cNvSpPr>
          <p:nvPr/>
        </p:nvSpPr>
        <p:spPr>
          <a:xfrm xmlns:a="http://schemas.openxmlformats.org/drawingml/2006/main">
            <a:off x="762000" y="619125"/>
            <a:ext cx="10191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11111"/>
                </a:solidFill>
                <a:latin typeface="Arial"/>
                <a:ea typeface="Arial"/>
                <a:cs typeface="Arial"/>
              </a:defRPr>
            </a:defPPr>
            <a:lvl1pPr algn="l">
              <a:defRPr sz="3150" b="1">
                <a:solidFill>
                  <a:srgbClr val="111111"/>
                </a:solidFill>
                <a:latin typeface="Arial"/>
                <a:ea typeface="Arial"/>
                <a:cs typeface="Arial"/>
              </a:defRPr>
            </a:lvl1pPr>
            <a:lvl2pPr algn="l">
              <a:defRPr sz="3150" b="1">
                <a:solidFill>
                  <a:srgbClr val="111111"/>
                </a:solidFill>
                <a:latin typeface="Arial"/>
                <a:ea typeface="Arial"/>
                <a:cs typeface="Arial"/>
              </a:defRPr>
            </a:lvl2pPr>
            <a:lvl3pPr algn="l">
              <a:defRPr sz="3150" b="1">
                <a:solidFill>
                  <a:srgbClr val="111111"/>
                </a:solidFill>
                <a:latin typeface="Arial"/>
                <a:ea typeface="Arial"/>
                <a:cs typeface="Arial"/>
              </a:defRPr>
            </a:lvl3pPr>
            <a:lvl4pPr algn="l">
              <a:defRPr sz="3150" b="1">
                <a:solidFill>
                  <a:srgbClr val="111111"/>
                </a:solidFill>
                <a:latin typeface="Arial"/>
                <a:ea typeface="Arial"/>
                <a:cs typeface="Arial"/>
              </a:defRPr>
            </a:lvl4pPr>
            <a:lvl5pPr algn="l">
              <a:defRPr sz="3150" b="1">
                <a:solidFill>
                  <a:srgbClr val="111111"/>
                </a:solidFill>
                <a:latin typeface="Arial"/>
                <a:ea typeface="Arial"/>
                <a:cs typeface="Arial"/>
              </a:defRPr>
            </a:lvl5pPr>
            <a:lvl6pPr algn="l">
              <a:defRPr sz="3150" b="1">
                <a:solidFill>
                  <a:srgbClr val="111111"/>
                </a:solidFill>
                <a:latin typeface="Arial"/>
                <a:ea typeface="Arial"/>
                <a:cs typeface="Arial"/>
              </a:defRPr>
            </a:lvl6pPr>
            <a:lvl7pPr algn="l">
              <a:defRPr sz="3150" b="1">
                <a:solidFill>
                  <a:srgbClr val="111111"/>
                </a:solidFill>
                <a:latin typeface="Arial"/>
                <a:ea typeface="Arial"/>
                <a:cs typeface="Arial"/>
              </a:defRPr>
            </a:lvl7pPr>
            <a:lvl8pPr algn="l">
              <a:defRPr sz="3150" b="1">
                <a:solidFill>
                  <a:srgbClr val="111111"/>
                </a:solidFill>
                <a:latin typeface="Arial"/>
                <a:ea typeface="Arial"/>
                <a:cs typeface="Arial"/>
              </a:defRPr>
            </a:lvl8pPr>
            <a:lvl9pPr algn="l">
              <a:defRPr sz="3150" b="1">
                <a:solidFill>
                  <a:srgbClr val="111111"/>
                </a:solidFill>
                <a:latin typeface="Arial"/>
                <a:ea typeface="Arial"/>
                <a:cs typeface="Arial"/>
              </a:defRPr>
            </a:lvl9pPr>
          </a:lstStyle>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A small retrieval evaluation set</a:t>
            </a:r>
          </a:p>
        </p:txBody>
      </p:sp>
      <p:sp>
        <p:nvSpPr>
          <p:cNvPr id="2" name="">
            <a:extLst xmlns:a="http://schemas.openxmlformats.org/drawingml/2006/main">
              <a:ext uri="{FF2B5EF4-FFF2-40B4-BE49-F238E27FC236}">
                <a16:creationId xmlns:a16="http://schemas.microsoft.com/office/drawing/2014/main" id="{24C859C1-0138-40A0-BBD8-E4A939AB517B}"/>
              </a:ext>
            </a:extLst>
          </p:cNvPr>
          <p:cNvSpPr>
            <a:spLocks xmlns:a="http://schemas.openxmlformats.org/drawingml/2006/main" noGrp="1"/>
          </p:cNvSpPr>
          <p:nvPr/>
        </p:nvSpPr>
        <p:spPr>
          <a:xfrm xmlns:a="http://schemas.openxmlformats.org/drawingml/2006/main">
            <a:off x="11049000" y="64770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0">
                <a:solidFill>
                  <a:srgbClr val="777777"/>
                </a:solidFill>
                <a:latin typeface="Arial"/>
                <a:ea typeface="Arial"/>
                <a:cs typeface="Arial"/>
              </a:defRPr>
            </a:defPPr>
            <a:lvl1pPr algn="r">
              <a:defRPr sz="1125" b="0">
                <a:solidFill>
                  <a:srgbClr val="777777"/>
                </a:solidFill>
                <a:latin typeface="Arial"/>
                <a:ea typeface="Arial"/>
                <a:cs typeface="Arial"/>
              </a:defRPr>
            </a:lvl1pPr>
            <a:lvl2pPr algn="r">
              <a:defRPr sz="1125" b="0">
                <a:solidFill>
                  <a:srgbClr val="777777"/>
                </a:solidFill>
                <a:latin typeface="Arial"/>
                <a:ea typeface="Arial"/>
                <a:cs typeface="Arial"/>
              </a:defRPr>
            </a:lvl2pPr>
            <a:lvl3pPr algn="r">
              <a:defRPr sz="1125" b="0">
                <a:solidFill>
                  <a:srgbClr val="777777"/>
                </a:solidFill>
                <a:latin typeface="Arial"/>
                <a:ea typeface="Arial"/>
                <a:cs typeface="Arial"/>
              </a:defRPr>
            </a:lvl3pPr>
            <a:lvl4pPr algn="r">
              <a:defRPr sz="1125" b="0">
                <a:solidFill>
                  <a:srgbClr val="777777"/>
                </a:solidFill>
                <a:latin typeface="Arial"/>
                <a:ea typeface="Arial"/>
                <a:cs typeface="Arial"/>
              </a:defRPr>
            </a:lvl4pPr>
            <a:lvl5pPr algn="r">
              <a:defRPr sz="1125" b="0">
                <a:solidFill>
                  <a:srgbClr val="777777"/>
                </a:solidFill>
                <a:latin typeface="Arial"/>
                <a:ea typeface="Arial"/>
                <a:cs typeface="Arial"/>
              </a:defRPr>
            </a:lvl5pPr>
            <a:lvl6pPr algn="r">
              <a:defRPr sz="1125" b="0">
                <a:solidFill>
                  <a:srgbClr val="777777"/>
                </a:solidFill>
                <a:latin typeface="Arial"/>
                <a:ea typeface="Arial"/>
                <a:cs typeface="Arial"/>
              </a:defRPr>
            </a:lvl6pPr>
            <a:lvl7pPr algn="r">
              <a:defRPr sz="1125" b="0">
                <a:solidFill>
                  <a:srgbClr val="777777"/>
                </a:solidFill>
                <a:latin typeface="Arial"/>
                <a:ea typeface="Arial"/>
                <a:cs typeface="Arial"/>
              </a:defRPr>
            </a:lvl7pPr>
            <a:lvl8pPr algn="r">
              <a:defRPr sz="1125" b="0">
                <a:solidFill>
                  <a:srgbClr val="777777"/>
                </a:solidFill>
                <a:latin typeface="Arial"/>
                <a:ea typeface="Arial"/>
                <a:cs typeface="Arial"/>
              </a:defRPr>
            </a:lvl8pPr>
            <a:lvl9pPr algn="r">
              <a:defRPr sz="1125" b="0">
                <a:solidFill>
                  <a:srgbClr val="777777"/>
                </a:solidFill>
                <a:latin typeface="Arial"/>
                <a:ea typeface="Arial"/>
                <a:cs typeface="Arial"/>
              </a:defRPr>
            </a:lvl9pPr>
          </a:lstStyle>
          <a:p xmlns:a="http://schemas.openxmlformats.org/drawingml/2006/main">
            <a:pPr algn="r">
              <a:defRPr sz="1125" b="0">
                <a:solidFill>
                  <a:srgbClr val="777777"/>
                </a:solidFill>
                <a:latin typeface="Arial"/>
                <a:ea typeface="Arial"/>
                <a:cs typeface="Arial"/>
              </a:defRPr>
            </a:pPr>
            <a:r>
              <a:rPr sz="1125" b="0">
                <a:solidFill>
                  <a:srgbClr val="777777"/>
                </a:solidFill>
                <a:latin typeface="Arial"/>
                <a:ea typeface="Arial"/>
                <a:cs typeface="Arial"/>
              </a:rPr>
              <a:t>30</a:t>
            </a:r>
          </a:p>
        </p:txBody>
      </p:sp>
      <p:graphicFrame>
        <p:nvGraphicFramePr>
          <p:cNvPr id="3" name="">
            <a:extLst xmlns:a="http://schemas.openxmlformats.org/drawingml/2006/main">
              <a:ext uri="{FF2B5EF4-FFF2-40B4-BE49-F238E27FC236}">
                <a16:creationId xmlns:a16="http://schemas.microsoft.com/office/drawing/2014/main" id="{3250FD38-6210-4EF5-9575-7FFD83F49117}"/>
              </a:ext>
            </a:extLst>
          </p:cNvPr>
          <p:cNvGraphicFramePr/>
          <p:nvPr/>
        </p:nvGraphicFramePr>
        <p:xfrm>
          <a:off xmlns:a="http://schemas.openxmlformats.org/drawingml/2006/main" x="762000" y="1885950"/>
          <a:ext xmlns:a="http://schemas.openxmlformats.org/drawingml/2006/main" cx="10668000" cy="3381375"/>
        </p:xfrm>
        <a:graphic xmlns:a="http://schemas.openxmlformats.org/drawingml/2006/main">
          <a:graphicData uri="http://schemas.openxmlformats.org/drawingml/2006/table">
            <a:tbl>
              <a:tblPr firstRow="1" bandRow="0"/>
              <a:tblGrid>
                <a:gridCol w="2476500"/>
                <a:gridCol w="3857625"/>
                <a:gridCol w="4333875"/>
              </a:tblGrid>
              <a:tr h="563563">
                <a:tc>
                  <a:txBody>
                    <a:bodyPr wrap="square" lIns="0" tIns="0" rIns="0" bIns="0">
                      <a:noAutofit/>
                    </a:bodyPr>
                    <a:lstStyle/>
                    <a:p>
                      <a:r>
                        <a:rPr sz="1575" b="1">
                          <a:solidFill>
                            <a:srgbClr val="FFFFFF"/>
                          </a:solidFill>
                          <a:latin typeface="Arial"/>
                          <a:ea typeface="Arial"/>
                          <a:cs typeface="Arial"/>
                        </a:rPr>
                        <a:t>Question type</a:t>
                      </a:r>
                    </a:p>
                  </a:txBody>
                  <a:tcPr marL="133350" marR="133350" marT="76200" marB="57150" anchor="ctr">
                    <a:lnL w="9525">
                      <a:solidFill>
                        <a:srgbClr val="D5D7DD"/>
                      </a:solidFill>
                      <a:prstDash val="solid"/>
                    </a:lnL>
                    <a:lnR w="9525">
                      <a:solidFill>
                        <a:srgbClr val="D5D7DD"/>
                      </a:solidFill>
                      <a:prstDash val="solid"/>
                    </a:lnR>
                    <a:lnT w="9525">
                      <a:solidFill>
                        <a:srgbClr val="D5D7DD"/>
                      </a:solidFill>
                      <a:prstDash val="solid"/>
                    </a:lnT>
                    <a:lnB w="9525">
                      <a:solidFill>
                        <a:srgbClr val="D5D7DD"/>
                      </a:solidFill>
                      <a:prstDash val="solid"/>
                    </a:lnB>
                    <a:solidFill>
                      <a:srgbClr val="111111"/>
                    </a:solidFill>
                  </a:tcPr>
                </a:tc>
                <a:tc>
                  <a:txBody>
                    <a:bodyPr wrap="square" lIns="0" tIns="0" rIns="0" bIns="0">
                      <a:noAutofit/>
                    </a:bodyPr>
                    <a:lstStyle/>
                    <a:p>
                      <a:r>
                        <a:rPr sz="1575" b="1">
                          <a:solidFill>
                            <a:srgbClr val="FFFFFF"/>
                          </a:solidFill>
                          <a:latin typeface="Arial"/>
                          <a:ea typeface="Arial"/>
                          <a:cs typeface="Arial"/>
                        </a:rPr>
                        <a:t>Expected behavior</a:t>
                      </a:r>
                    </a:p>
                  </a:txBody>
                  <a:tcPr marL="133350" marR="133350" marT="76200" marB="57150" anchor="ctr">
                    <a:lnR w="9525">
                      <a:solidFill>
                        <a:srgbClr val="D5D7DD"/>
                      </a:solidFill>
                      <a:prstDash val="solid"/>
                    </a:lnR>
                    <a:lnT w="9525">
                      <a:solidFill>
                        <a:srgbClr val="D5D7DD"/>
                      </a:solidFill>
                      <a:prstDash val="solid"/>
                    </a:lnT>
                    <a:lnB w="9525">
                      <a:solidFill>
                        <a:srgbClr val="D5D7DD"/>
                      </a:solidFill>
                      <a:prstDash val="solid"/>
                    </a:lnB>
                    <a:solidFill>
                      <a:srgbClr val="111111"/>
                    </a:solidFill>
                  </a:tcPr>
                </a:tc>
                <a:tc>
                  <a:txBody>
                    <a:bodyPr wrap="square" lIns="0" tIns="0" rIns="0" bIns="0">
                      <a:noAutofit/>
                    </a:bodyPr>
                    <a:lstStyle/>
                    <a:p>
                      <a:r>
                        <a:rPr sz="1575" b="1">
                          <a:solidFill>
                            <a:srgbClr val="FFFFFF"/>
                          </a:solidFill>
                          <a:latin typeface="Arial"/>
                          <a:ea typeface="Arial"/>
                          <a:cs typeface="Arial"/>
                        </a:rPr>
                        <a:t>Measure</a:t>
                      </a:r>
                    </a:p>
                  </a:txBody>
                  <a:tcPr marL="133350" marR="133350" marT="76200" marB="57150" anchor="ctr">
                    <a:lnR w="9525">
                      <a:solidFill>
                        <a:srgbClr val="D5D7DD"/>
                      </a:solidFill>
                      <a:prstDash val="solid"/>
                    </a:lnR>
                    <a:lnT w="9525">
                      <a:solidFill>
                        <a:srgbClr val="D5D7DD"/>
                      </a:solidFill>
                      <a:prstDash val="solid"/>
                    </a:lnT>
                    <a:lnB w="9525">
                      <a:solidFill>
                        <a:srgbClr val="D5D7DD"/>
                      </a:solidFill>
                      <a:prstDash val="solid"/>
                    </a:lnB>
                    <a:solidFill>
                      <a:srgbClr val="111111"/>
                    </a:solidFill>
                  </a:tcPr>
                </a:tc>
              </a:tr>
              <a:tr h="563563">
                <a:tc>
                  <a:txBody>
                    <a:bodyPr wrap="square" lIns="0" tIns="0" rIns="0" bIns="0">
                      <a:noAutofit/>
                    </a:bodyPr>
                    <a:lstStyle/>
                    <a:p>
                      <a:r>
                        <a:rPr sz="1500" b="0">
                          <a:solidFill>
                            <a:srgbClr val="111111"/>
                          </a:solidFill>
                          <a:latin typeface="Arial"/>
                          <a:ea typeface="Arial"/>
                          <a:cs typeface="Arial"/>
                        </a:rPr>
                        <a:t>Known course fact</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500" b="0">
                          <a:solidFill>
                            <a:srgbClr val="111111"/>
                          </a:solidFill>
                          <a:latin typeface="Arial"/>
                          <a:ea typeface="Arial"/>
                          <a:cs typeface="Arial"/>
                        </a:rPr>
                        <a:t>Correct fact with a source</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500" b="0">
                          <a:solidFill>
                            <a:srgbClr val="111111"/>
                          </a:solidFill>
                          <a:latin typeface="Arial"/>
                          <a:ea typeface="Arial"/>
                          <a:cs typeface="Arial"/>
                        </a:rPr>
                        <a:t>Source support / factual match</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r>
              <a:tr h="563563">
                <a:tc>
                  <a:txBody>
                    <a:bodyPr wrap="square" lIns="0" tIns="0" rIns="0" bIns="0">
                      <a:noAutofit/>
                    </a:bodyPr>
                    <a:lstStyle/>
                    <a:p>
                      <a:r>
                        <a:rPr sz="1500" b="0">
                          <a:solidFill>
                            <a:srgbClr val="111111"/>
                          </a:solidFill>
                          <a:latin typeface="Arial"/>
                          <a:ea typeface="Arial"/>
                          <a:cs typeface="Arial"/>
                        </a:rPr>
                        <a:t>Exact DOI / term</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500" b="0">
                          <a:solidFill>
                            <a:srgbClr val="111111"/>
                          </a:solidFill>
                          <a:latin typeface="Arial"/>
                          <a:ea typeface="Arial"/>
                          <a:cs typeface="Arial"/>
                        </a:rPr>
                        <a:t>Retrieve the intended record</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500" b="0">
                          <a:solidFill>
                            <a:srgbClr val="111111"/>
                          </a:solidFill>
                          <a:latin typeface="Arial"/>
                          <a:ea typeface="Arial"/>
                          <a:cs typeface="Arial"/>
                        </a:rPr>
                        <a:t>Top-k hit rate</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r>
              <a:tr h="563563">
                <a:tc>
                  <a:txBody>
                    <a:bodyPr wrap="square" lIns="0" tIns="0" rIns="0" bIns="0">
                      <a:noAutofit/>
                    </a:bodyPr>
                    <a:lstStyle/>
                    <a:p>
                      <a:r>
                        <a:rPr sz="1500" b="0">
                          <a:solidFill>
                            <a:srgbClr val="111111"/>
                          </a:solidFill>
                          <a:latin typeface="Arial"/>
                          <a:ea typeface="Arial"/>
                          <a:cs typeface="Arial"/>
                        </a:rPr>
                        <a:t>Missing evidence</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500" b="0">
                          <a:solidFill>
                            <a:srgbClr val="111111"/>
                          </a:solidFill>
                          <a:latin typeface="Arial"/>
                          <a:ea typeface="Arial"/>
                          <a:cs typeface="Arial"/>
                        </a:rPr>
                        <a:t>State that evidence is missing</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500" b="0">
                          <a:solidFill>
                            <a:srgbClr val="111111"/>
                          </a:solidFill>
                          <a:latin typeface="Arial"/>
                          <a:ea typeface="Arial"/>
                          <a:cs typeface="Arial"/>
                        </a:rPr>
                        <a:t>Unsupported-answer rate</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r>
              <a:tr h="563563">
                <a:tc>
                  <a:txBody>
                    <a:bodyPr wrap="square" lIns="0" tIns="0" rIns="0" bIns="0">
                      <a:noAutofit/>
                    </a:bodyPr>
                    <a:lstStyle/>
                    <a:p>
                      <a:r>
                        <a:rPr sz="1500" b="0">
                          <a:solidFill>
                            <a:srgbClr val="111111"/>
                          </a:solidFill>
                          <a:latin typeface="Arial"/>
                          <a:ea typeface="Arial"/>
                          <a:cs typeface="Arial"/>
                        </a:rPr>
                        <a:t>Different course</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500" b="0">
                          <a:solidFill>
                            <a:srgbClr val="111111"/>
                          </a:solidFill>
                          <a:latin typeface="Arial"/>
                          <a:ea typeface="Arial"/>
                          <a:cs typeface="Arial"/>
                        </a:rPr>
                        <a:t>Respect authorized source scope</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500" b="0">
                          <a:solidFill>
                            <a:srgbClr val="111111"/>
                          </a:solidFill>
                          <a:latin typeface="Arial"/>
                          <a:ea typeface="Arial"/>
                          <a:cs typeface="Arial"/>
                        </a:rPr>
                        <a:t>Cross-scope disclosure</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r>
              <a:tr h="563563">
                <a:tc>
                  <a:txBody>
                    <a:bodyPr wrap="square" lIns="0" tIns="0" rIns="0" bIns="0">
                      <a:noAutofit/>
                    </a:bodyPr>
                    <a:lstStyle/>
                    <a:p>
                      <a:r>
                        <a:rPr sz="1500" b="0">
                          <a:solidFill>
                            <a:srgbClr val="111111"/>
                          </a:solidFill>
                          <a:latin typeface="Arial"/>
                          <a:ea typeface="Arial"/>
                          <a:cs typeface="Arial"/>
                        </a:rPr>
                        <a:t>Updated source</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500" b="0">
                          <a:solidFill>
                            <a:srgbClr val="111111"/>
                          </a:solidFill>
                          <a:latin typeface="Arial"/>
                          <a:ea typeface="Arial"/>
                          <a:cs typeface="Arial"/>
                        </a:rPr>
                        <a:t>Use approved current content</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500" b="0">
                          <a:solidFill>
                            <a:srgbClr val="111111"/>
                          </a:solidFill>
                          <a:latin typeface="Arial"/>
                          <a:ea typeface="Arial"/>
                          <a:cs typeface="Arial"/>
                        </a:rPr>
                        <a:t>Freshness / deletion checks</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E986FC32-CCAE-4781-B0AF-0D27867A4280}"/>
              </a:ext>
            </a:extLst>
          </p:cNvPr>
          <p:cNvSpPr>
            <a:spLocks xmlns:a="http://schemas.openxmlformats.org/drawingml/2006/main" noGrp="1"/>
          </p:cNvSpPr>
          <p:nvPr/>
        </p:nvSpPr>
        <p:spPr>
          <a:xfrm xmlns:a="http://schemas.openxmlformats.org/drawingml/2006/main">
            <a:off x="762000" y="5534025"/>
            <a:ext cx="106680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475ED67B-6AA8-40E9-894B-16F37F6462AD}"/>
              </a:ext>
            </a:extLst>
          </p:cNvPr>
          <p:cNvSpPr>
            <a:spLocks xmlns:a="http://schemas.openxmlformats.org/drawingml/2006/main" noGrp="1"/>
          </p:cNvSpPr>
          <p:nvPr/>
        </p:nvSpPr>
        <p:spPr>
          <a:xfrm xmlns:a="http://schemas.openxmlformats.org/drawingml/2006/main">
            <a:off x="762000" y="5705475"/>
            <a:ext cx="106489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111111"/>
                </a:solidFill>
                <a:latin typeface="Arial"/>
                <a:ea typeface="Arial"/>
                <a:cs typeface="Arial"/>
              </a:defRPr>
            </a:defPPr>
            <a:lvl1pPr algn="l">
              <a:defRPr sz="1650" b="1">
                <a:solidFill>
                  <a:srgbClr val="111111"/>
                </a:solidFill>
                <a:latin typeface="Arial"/>
                <a:ea typeface="Arial"/>
                <a:cs typeface="Arial"/>
              </a:defRPr>
            </a:lvl1pPr>
            <a:lvl2pPr algn="l">
              <a:defRPr sz="1650" b="1">
                <a:solidFill>
                  <a:srgbClr val="111111"/>
                </a:solidFill>
                <a:latin typeface="Arial"/>
                <a:ea typeface="Arial"/>
                <a:cs typeface="Arial"/>
              </a:defRPr>
            </a:lvl2pPr>
            <a:lvl3pPr algn="l">
              <a:defRPr sz="1650" b="1">
                <a:solidFill>
                  <a:srgbClr val="111111"/>
                </a:solidFill>
                <a:latin typeface="Arial"/>
                <a:ea typeface="Arial"/>
                <a:cs typeface="Arial"/>
              </a:defRPr>
            </a:lvl3pPr>
            <a:lvl4pPr algn="l">
              <a:defRPr sz="1650" b="1">
                <a:solidFill>
                  <a:srgbClr val="111111"/>
                </a:solidFill>
                <a:latin typeface="Arial"/>
                <a:ea typeface="Arial"/>
                <a:cs typeface="Arial"/>
              </a:defRPr>
            </a:lvl4pPr>
            <a:lvl5pPr algn="l">
              <a:defRPr sz="1650" b="1">
                <a:solidFill>
                  <a:srgbClr val="111111"/>
                </a:solidFill>
                <a:latin typeface="Arial"/>
                <a:ea typeface="Arial"/>
                <a:cs typeface="Arial"/>
              </a:defRPr>
            </a:lvl5pPr>
            <a:lvl6pPr algn="l">
              <a:defRPr sz="1650" b="1">
                <a:solidFill>
                  <a:srgbClr val="111111"/>
                </a:solidFill>
                <a:latin typeface="Arial"/>
                <a:ea typeface="Arial"/>
                <a:cs typeface="Arial"/>
              </a:defRPr>
            </a:lvl6pPr>
            <a:lvl7pPr algn="l">
              <a:defRPr sz="1650" b="1">
                <a:solidFill>
                  <a:srgbClr val="111111"/>
                </a:solidFill>
                <a:latin typeface="Arial"/>
                <a:ea typeface="Arial"/>
                <a:cs typeface="Arial"/>
              </a:defRPr>
            </a:lvl7pPr>
            <a:lvl8pPr algn="l">
              <a:defRPr sz="1650" b="1">
                <a:solidFill>
                  <a:srgbClr val="111111"/>
                </a:solidFill>
                <a:latin typeface="Arial"/>
                <a:ea typeface="Arial"/>
                <a:cs typeface="Arial"/>
              </a:defRPr>
            </a:lvl8pPr>
            <a:lvl9pPr algn="l">
              <a:defRPr sz="1650" b="1">
                <a:solidFill>
                  <a:srgbClr val="111111"/>
                </a:solidFill>
                <a:latin typeface="Arial"/>
                <a:ea typeface="Arial"/>
                <a:cs typeface="Arial"/>
              </a:defRPr>
            </a:lvl9pPr>
          </a:lstStyle>
          <a:p xmlns:a="http://schemas.openxmlformats.org/drawingml/2006/main">
            <a:pPr algn="l">
              <a:defRPr sz="1650" b="1">
                <a:solidFill>
                  <a:srgbClr val="111111"/>
                </a:solidFill>
                <a:latin typeface="Arial"/>
                <a:ea typeface="Arial"/>
                <a:cs typeface="Arial"/>
              </a:defRPr>
            </a:pPr>
            <a:r>
              <a:rPr sz="1650" b="1">
                <a:solidFill>
                  <a:srgbClr val="111111"/>
                </a:solidFill>
                <a:latin typeface="Arial"/>
                <a:ea typeface="Arial"/>
                <a:cs typeface="Arial"/>
              </a:rPr>
              <a:t>Freeze the questions and corpus version before comparing configurations.</a:t>
            </a:r>
          </a:p>
        </p:txBody>
      </p:sp>
      <p:sp>
        <p:nvSpPr>
          <p:cNvPr id="6" name="">
            <a:extLst xmlns:a="http://schemas.openxmlformats.org/drawingml/2006/main">
              <a:ext uri="{FF2B5EF4-FFF2-40B4-BE49-F238E27FC236}">
                <a16:creationId xmlns:a16="http://schemas.microsoft.com/office/drawing/2014/main" id="{A40017A4-116D-4403-9EBC-0F6DDA7D6FC6}"/>
              </a:ext>
            </a:extLst>
          </p:cNvPr>
          <p:cNvSpPr>
            <a:spLocks xmlns:a="http://schemas.openxmlformats.org/drawingml/2006/main" noGrp="1"/>
          </p:cNvSpPr>
          <p:nvPr/>
        </p:nvSpPr>
        <p:spPr>
          <a:xfrm xmlns:a="http://schemas.openxmlformats.org/drawingml/2006/main">
            <a:off x="762000" y="6172200"/>
            <a:ext cx="266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111111"/>
                </a:solidFill>
                <a:latin typeface="Arial"/>
                <a:ea typeface="Arial"/>
                <a:cs typeface="Arial"/>
              </a:defRPr>
            </a:defPPr>
            <a:lvl1pPr algn="l">
              <a:defRPr sz="1425" b="0">
                <a:solidFill>
                  <a:srgbClr val="111111"/>
                </a:solidFill>
                <a:latin typeface="Arial"/>
                <a:ea typeface="Arial"/>
                <a:cs typeface="Arial"/>
              </a:defRPr>
            </a:lvl1pPr>
            <a:lvl2pPr algn="l">
              <a:defRPr sz="1425" b="0">
                <a:solidFill>
                  <a:srgbClr val="111111"/>
                </a:solidFill>
                <a:latin typeface="Arial"/>
                <a:ea typeface="Arial"/>
                <a:cs typeface="Arial"/>
              </a:defRPr>
            </a:lvl2pPr>
            <a:lvl3pPr algn="l">
              <a:defRPr sz="1425" b="0">
                <a:solidFill>
                  <a:srgbClr val="111111"/>
                </a:solidFill>
                <a:latin typeface="Arial"/>
                <a:ea typeface="Arial"/>
                <a:cs typeface="Arial"/>
              </a:defRPr>
            </a:lvl3pPr>
            <a:lvl4pPr algn="l">
              <a:defRPr sz="1425" b="0">
                <a:solidFill>
                  <a:srgbClr val="111111"/>
                </a:solidFill>
                <a:latin typeface="Arial"/>
                <a:ea typeface="Arial"/>
                <a:cs typeface="Arial"/>
              </a:defRPr>
            </a:lvl4pPr>
            <a:lvl5pPr algn="l">
              <a:defRPr sz="1425" b="0">
                <a:solidFill>
                  <a:srgbClr val="111111"/>
                </a:solidFill>
                <a:latin typeface="Arial"/>
                <a:ea typeface="Arial"/>
                <a:cs typeface="Arial"/>
              </a:defRPr>
            </a:lvl5pPr>
            <a:lvl6pPr algn="l">
              <a:defRPr sz="1425" b="0">
                <a:solidFill>
                  <a:srgbClr val="111111"/>
                </a:solidFill>
                <a:latin typeface="Arial"/>
                <a:ea typeface="Arial"/>
                <a:cs typeface="Arial"/>
              </a:defRPr>
            </a:lvl6pPr>
            <a:lvl7pPr algn="l">
              <a:defRPr sz="1425" b="0">
                <a:solidFill>
                  <a:srgbClr val="111111"/>
                </a:solidFill>
                <a:latin typeface="Arial"/>
                <a:ea typeface="Arial"/>
                <a:cs typeface="Arial"/>
              </a:defRPr>
            </a:lvl7pPr>
            <a:lvl8pPr algn="l">
              <a:defRPr sz="1425" b="0">
                <a:solidFill>
                  <a:srgbClr val="111111"/>
                </a:solidFill>
                <a:latin typeface="Arial"/>
                <a:ea typeface="Arial"/>
                <a:cs typeface="Arial"/>
              </a:defRPr>
            </a:lvl8pPr>
            <a:lvl9pPr algn="l">
              <a:defRPr sz="1425" b="0">
                <a:solidFill>
                  <a:srgbClr val="111111"/>
                </a:solidFill>
                <a:latin typeface="Arial"/>
                <a:ea typeface="Arial"/>
                <a:cs typeface="Arial"/>
              </a:defRPr>
            </a:lvl9pPr>
          </a:lstStyle>
          <a:p xmlns:a="http://schemas.openxmlformats.org/drawingml/2006/main">
            <a:pPr algn="l">
              <a:defRPr sz="1425" b="0">
                <a:solidFill>
                  <a:srgbClr val="111111"/>
                </a:solidFill>
                <a:latin typeface="Arial"/>
                <a:ea typeface="Arial"/>
                <a:cs typeface="Arial"/>
              </a:defRPr>
            </a:pPr>
            <a:r>
              <a:rPr sz="1425" b="0" u="sng">
                <a:solidFill>
                  <a:srgbClr val="111111"/>
                </a:solidFill>
                <a:latin typeface="Arial"/>
                <a:ea typeface="Arial"/>
                <a:cs typeface="Arial"/>
                <a:hlinkClick xmlns:r="http://schemas.openxmlformats.org/officeDocument/2006/relationships" r:id="R4487c02e57264e43"/>
              </a:rPr>
              <a:t>Existing course tests</a:t>
            </a:r>
          </a:p>
        </p:txBody>
      </p:sp>
      <p:sp>
        <p:nvSpPr>
          <p:cNvPr id="7" name="">
            <a:extLst xmlns:a="http://schemas.openxmlformats.org/drawingml/2006/main">
              <a:ext uri="{FF2B5EF4-FFF2-40B4-BE49-F238E27FC236}">
                <a16:creationId xmlns:a16="http://schemas.microsoft.com/office/drawing/2014/main" id="{115C6950-3917-4A07-A58E-5C2A57BC807B}"/>
              </a:ext>
            </a:extLst>
          </p:cNvPr>
          <p:cNvSpPr>
            <a:spLocks xmlns:a="http://schemas.openxmlformats.org/drawingml/2006/main" noGrp="1"/>
          </p:cNvSpPr>
          <p:nvPr/>
        </p:nvSpPr>
        <p:spPr>
          <a:xfrm xmlns:a="http://schemas.openxmlformats.org/drawingml/2006/main">
            <a:off x="3657600" y="6172200"/>
            <a:ext cx="2333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111111"/>
                </a:solidFill>
                <a:latin typeface="Arial"/>
                <a:ea typeface="Arial"/>
                <a:cs typeface="Arial"/>
              </a:defRPr>
            </a:defPPr>
            <a:lvl1pPr algn="l">
              <a:defRPr sz="1425" b="0">
                <a:solidFill>
                  <a:srgbClr val="111111"/>
                </a:solidFill>
                <a:latin typeface="Arial"/>
                <a:ea typeface="Arial"/>
                <a:cs typeface="Arial"/>
              </a:defRPr>
            </a:lvl1pPr>
            <a:lvl2pPr algn="l">
              <a:defRPr sz="1425" b="0">
                <a:solidFill>
                  <a:srgbClr val="111111"/>
                </a:solidFill>
                <a:latin typeface="Arial"/>
                <a:ea typeface="Arial"/>
                <a:cs typeface="Arial"/>
              </a:defRPr>
            </a:lvl2pPr>
            <a:lvl3pPr algn="l">
              <a:defRPr sz="1425" b="0">
                <a:solidFill>
                  <a:srgbClr val="111111"/>
                </a:solidFill>
                <a:latin typeface="Arial"/>
                <a:ea typeface="Arial"/>
                <a:cs typeface="Arial"/>
              </a:defRPr>
            </a:lvl3pPr>
            <a:lvl4pPr algn="l">
              <a:defRPr sz="1425" b="0">
                <a:solidFill>
                  <a:srgbClr val="111111"/>
                </a:solidFill>
                <a:latin typeface="Arial"/>
                <a:ea typeface="Arial"/>
                <a:cs typeface="Arial"/>
              </a:defRPr>
            </a:lvl4pPr>
            <a:lvl5pPr algn="l">
              <a:defRPr sz="1425" b="0">
                <a:solidFill>
                  <a:srgbClr val="111111"/>
                </a:solidFill>
                <a:latin typeface="Arial"/>
                <a:ea typeface="Arial"/>
                <a:cs typeface="Arial"/>
              </a:defRPr>
            </a:lvl5pPr>
            <a:lvl6pPr algn="l">
              <a:defRPr sz="1425" b="0">
                <a:solidFill>
                  <a:srgbClr val="111111"/>
                </a:solidFill>
                <a:latin typeface="Arial"/>
                <a:ea typeface="Arial"/>
                <a:cs typeface="Arial"/>
              </a:defRPr>
            </a:lvl6pPr>
            <a:lvl7pPr algn="l">
              <a:defRPr sz="1425" b="0">
                <a:solidFill>
                  <a:srgbClr val="111111"/>
                </a:solidFill>
                <a:latin typeface="Arial"/>
                <a:ea typeface="Arial"/>
                <a:cs typeface="Arial"/>
              </a:defRPr>
            </a:lvl7pPr>
            <a:lvl8pPr algn="l">
              <a:defRPr sz="1425" b="0">
                <a:solidFill>
                  <a:srgbClr val="111111"/>
                </a:solidFill>
                <a:latin typeface="Arial"/>
                <a:ea typeface="Arial"/>
                <a:cs typeface="Arial"/>
              </a:defRPr>
            </a:lvl8pPr>
            <a:lvl9pPr algn="l">
              <a:defRPr sz="1425" b="0">
                <a:solidFill>
                  <a:srgbClr val="111111"/>
                </a:solidFill>
                <a:latin typeface="Arial"/>
                <a:ea typeface="Arial"/>
                <a:cs typeface="Arial"/>
              </a:defRPr>
            </a:lvl9pPr>
          </a:lstStyle>
          <a:p xmlns:a="http://schemas.openxmlformats.org/drawingml/2006/main">
            <a:pPr algn="l">
              <a:defRPr sz="1425" b="0">
                <a:solidFill>
                  <a:srgbClr val="111111"/>
                </a:solidFill>
                <a:latin typeface="Arial"/>
                <a:ea typeface="Arial"/>
                <a:cs typeface="Arial"/>
              </a:defRPr>
            </a:pPr>
            <a:r>
              <a:rPr sz="1425" b="0" u="sng">
                <a:solidFill>
                  <a:srgbClr val="111111"/>
                </a:solidFill>
                <a:latin typeface="Arial"/>
                <a:ea typeface="Arial"/>
                <a:cs typeface="Arial"/>
                <a:hlinkClick xmlns:r="http://schemas.openxmlformats.org/officeDocument/2006/relationships" r:id="R67010091d7774998"/>
              </a:rPr>
              <a:t>Proposed benchmark</a:t>
            </a:r>
          </a:p>
        </p:txBody>
      </p:sp>
      <p:pic>
        <p:nvPicPr>
          <p:cNvPr id="8" name="">
            <a:extLst xmlns:a="http://schemas.openxmlformats.org/drawingml/2006/main">
              <a:ext uri="{FF2B5EF4-FFF2-40B4-BE49-F238E27FC236}">
                <a16:creationId xmlns:a16="http://schemas.microsoft.com/office/drawing/2014/main" id="{E5FE0E95-62E0-46D1-B6EF-6213A0AF0F93}"/>
              </a:ext>
            </a:extLst>
          </p:cNvPr>
          <p:cNvPicPr>
            <a:picLocks xmlns:a="http://schemas.openxmlformats.org/drawingml/2006/main" noChangeAspect="1"/>
          </p:cNvPicPr>
          <p:nvPr/>
        </p:nvPicPr>
        <p:blipFill>
          <a:blip xmlns:r="http://schemas.openxmlformats.org/officeDocument/2006/relationships" xmlns:a="http://schemas.openxmlformats.org/drawingml/2006/main" r:embed="R423a1b923ad3492b"/>
          <a:stretch xmlns:a="http://schemas.openxmlformats.org/drawingml/2006/main"/>
        </p:blipFill>
        <p:spPr>
          <a:xfrm xmlns:a="http://schemas.openxmlformats.org/drawingml/2006/main">
            <a:off x="10896600" y="355283"/>
            <a:ext cx="609600" cy="280035"/>
          </a:xfrm>
          <a:prstGeom xmlns:a="http://schemas.openxmlformats.org/drawingml/2006/main" prst="rect">
            <a:avLst/>
          </a:prstGeom>
        </p:spPr>
      </p:pic>
    </p:spTree>
    <p:extLst>
      <p:ext uri="{BB962C8B-B14F-4D97-AF65-F5344CB8AC3E}">
        <p14:creationId xmlns:p14="http://schemas.microsoft.com/office/powerpoint/2010/main" val="1479047050"/>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92D1160-BAA2-4C78-B342-72338372237D}"/>
              </a:ext>
            </a:extLst>
          </p:cNvPr>
          <p:cNvSpPr>
            <a:spLocks xmlns:a="http://schemas.openxmlformats.org/drawingml/2006/main" noGrp="1"/>
          </p:cNvSpPr>
          <p:nvPr/>
        </p:nvSpPr>
        <p:spPr>
          <a:xfrm xmlns:a="http://schemas.openxmlformats.org/drawingml/2006/main">
            <a:off x="762000" y="619125"/>
            <a:ext cx="10191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11111"/>
                </a:solidFill>
                <a:latin typeface="Arial"/>
                <a:ea typeface="Arial"/>
                <a:cs typeface="Arial"/>
              </a:defRPr>
            </a:defPPr>
            <a:lvl1pPr algn="l">
              <a:defRPr sz="3150" b="1">
                <a:solidFill>
                  <a:srgbClr val="111111"/>
                </a:solidFill>
                <a:latin typeface="Arial"/>
                <a:ea typeface="Arial"/>
                <a:cs typeface="Arial"/>
              </a:defRPr>
            </a:lvl1pPr>
            <a:lvl2pPr algn="l">
              <a:defRPr sz="3150" b="1">
                <a:solidFill>
                  <a:srgbClr val="111111"/>
                </a:solidFill>
                <a:latin typeface="Arial"/>
                <a:ea typeface="Arial"/>
                <a:cs typeface="Arial"/>
              </a:defRPr>
            </a:lvl2pPr>
            <a:lvl3pPr algn="l">
              <a:defRPr sz="3150" b="1">
                <a:solidFill>
                  <a:srgbClr val="111111"/>
                </a:solidFill>
                <a:latin typeface="Arial"/>
                <a:ea typeface="Arial"/>
                <a:cs typeface="Arial"/>
              </a:defRPr>
            </a:lvl3pPr>
            <a:lvl4pPr algn="l">
              <a:defRPr sz="3150" b="1">
                <a:solidFill>
                  <a:srgbClr val="111111"/>
                </a:solidFill>
                <a:latin typeface="Arial"/>
                <a:ea typeface="Arial"/>
                <a:cs typeface="Arial"/>
              </a:defRPr>
            </a:lvl4pPr>
            <a:lvl5pPr algn="l">
              <a:defRPr sz="3150" b="1">
                <a:solidFill>
                  <a:srgbClr val="111111"/>
                </a:solidFill>
                <a:latin typeface="Arial"/>
                <a:ea typeface="Arial"/>
                <a:cs typeface="Arial"/>
              </a:defRPr>
            </a:lvl5pPr>
            <a:lvl6pPr algn="l">
              <a:defRPr sz="3150" b="1">
                <a:solidFill>
                  <a:srgbClr val="111111"/>
                </a:solidFill>
                <a:latin typeface="Arial"/>
                <a:ea typeface="Arial"/>
                <a:cs typeface="Arial"/>
              </a:defRPr>
            </a:lvl6pPr>
            <a:lvl7pPr algn="l">
              <a:defRPr sz="3150" b="1">
                <a:solidFill>
                  <a:srgbClr val="111111"/>
                </a:solidFill>
                <a:latin typeface="Arial"/>
                <a:ea typeface="Arial"/>
                <a:cs typeface="Arial"/>
              </a:defRPr>
            </a:lvl7pPr>
            <a:lvl8pPr algn="l">
              <a:defRPr sz="3150" b="1">
                <a:solidFill>
                  <a:srgbClr val="111111"/>
                </a:solidFill>
                <a:latin typeface="Arial"/>
                <a:ea typeface="Arial"/>
                <a:cs typeface="Arial"/>
              </a:defRPr>
            </a:lvl8pPr>
            <a:lvl9pPr algn="l">
              <a:defRPr sz="3150" b="1">
                <a:solidFill>
                  <a:srgbClr val="111111"/>
                </a:solidFill>
                <a:latin typeface="Arial"/>
                <a:ea typeface="Arial"/>
                <a:cs typeface="Arial"/>
              </a:defRPr>
            </a:lvl9pPr>
          </a:lstStyle>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Vector capacity and lifecycle</a:t>
            </a:r>
          </a:p>
        </p:txBody>
      </p:sp>
      <p:sp>
        <p:nvSpPr>
          <p:cNvPr id="2" name="">
            <a:extLst xmlns:a="http://schemas.openxmlformats.org/drawingml/2006/main">
              <a:ext uri="{FF2B5EF4-FFF2-40B4-BE49-F238E27FC236}">
                <a16:creationId xmlns:a16="http://schemas.microsoft.com/office/drawing/2014/main" id="{0B2F8E12-5FEB-4318-826D-E896332C7944}"/>
              </a:ext>
            </a:extLst>
          </p:cNvPr>
          <p:cNvSpPr>
            <a:spLocks xmlns:a="http://schemas.openxmlformats.org/drawingml/2006/main" noGrp="1"/>
          </p:cNvSpPr>
          <p:nvPr/>
        </p:nvSpPr>
        <p:spPr>
          <a:xfrm xmlns:a="http://schemas.openxmlformats.org/drawingml/2006/main">
            <a:off x="11049000" y="64770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0">
                <a:solidFill>
                  <a:srgbClr val="777777"/>
                </a:solidFill>
                <a:latin typeface="Arial"/>
                <a:ea typeface="Arial"/>
                <a:cs typeface="Arial"/>
              </a:defRPr>
            </a:defPPr>
            <a:lvl1pPr algn="r">
              <a:defRPr sz="1125" b="0">
                <a:solidFill>
                  <a:srgbClr val="777777"/>
                </a:solidFill>
                <a:latin typeface="Arial"/>
                <a:ea typeface="Arial"/>
                <a:cs typeface="Arial"/>
              </a:defRPr>
            </a:lvl1pPr>
            <a:lvl2pPr algn="r">
              <a:defRPr sz="1125" b="0">
                <a:solidFill>
                  <a:srgbClr val="777777"/>
                </a:solidFill>
                <a:latin typeface="Arial"/>
                <a:ea typeface="Arial"/>
                <a:cs typeface="Arial"/>
              </a:defRPr>
            </a:lvl2pPr>
            <a:lvl3pPr algn="r">
              <a:defRPr sz="1125" b="0">
                <a:solidFill>
                  <a:srgbClr val="777777"/>
                </a:solidFill>
                <a:latin typeface="Arial"/>
                <a:ea typeface="Arial"/>
                <a:cs typeface="Arial"/>
              </a:defRPr>
            </a:lvl3pPr>
            <a:lvl4pPr algn="r">
              <a:defRPr sz="1125" b="0">
                <a:solidFill>
                  <a:srgbClr val="777777"/>
                </a:solidFill>
                <a:latin typeface="Arial"/>
                <a:ea typeface="Arial"/>
                <a:cs typeface="Arial"/>
              </a:defRPr>
            </a:lvl4pPr>
            <a:lvl5pPr algn="r">
              <a:defRPr sz="1125" b="0">
                <a:solidFill>
                  <a:srgbClr val="777777"/>
                </a:solidFill>
                <a:latin typeface="Arial"/>
                <a:ea typeface="Arial"/>
                <a:cs typeface="Arial"/>
              </a:defRPr>
            </a:lvl5pPr>
            <a:lvl6pPr algn="r">
              <a:defRPr sz="1125" b="0">
                <a:solidFill>
                  <a:srgbClr val="777777"/>
                </a:solidFill>
                <a:latin typeface="Arial"/>
                <a:ea typeface="Arial"/>
                <a:cs typeface="Arial"/>
              </a:defRPr>
            </a:lvl6pPr>
            <a:lvl7pPr algn="r">
              <a:defRPr sz="1125" b="0">
                <a:solidFill>
                  <a:srgbClr val="777777"/>
                </a:solidFill>
                <a:latin typeface="Arial"/>
                <a:ea typeface="Arial"/>
                <a:cs typeface="Arial"/>
              </a:defRPr>
            </a:lvl7pPr>
            <a:lvl8pPr algn="r">
              <a:defRPr sz="1125" b="0">
                <a:solidFill>
                  <a:srgbClr val="777777"/>
                </a:solidFill>
                <a:latin typeface="Arial"/>
                <a:ea typeface="Arial"/>
                <a:cs typeface="Arial"/>
              </a:defRPr>
            </a:lvl8pPr>
            <a:lvl9pPr algn="r">
              <a:defRPr sz="1125" b="0">
                <a:solidFill>
                  <a:srgbClr val="777777"/>
                </a:solidFill>
                <a:latin typeface="Arial"/>
                <a:ea typeface="Arial"/>
                <a:cs typeface="Arial"/>
              </a:defRPr>
            </a:lvl9pPr>
          </a:lstStyle>
          <a:p xmlns:a="http://schemas.openxmlformats.org/drawingml/2006/main">
            <a:pPr algn="r">
              <a:defRPr sz="1125" b="0">
                <a:solidFill>
                  <a:srgbClr val="777777"/>
                </a:solidFill>
                <a:latin typeface="Arial"/>
                <a:ea typeface="Arial"/>
                <a:cs typeface="Arial"/>
              </a:defRPr>
            </a:pPr>
            <a:r>
              <a:rPr sz="1125" b="0">
                <a:solidFill>
                  <a:srgbClr val="777777"/>
                </a:solidFill>
                <a:latin typeface="Arial"/>
                <a:ea typeface="Arial"/>
                <a:cs typeface="Arial"/>
              </a:rPr>
              <a:t>31</a:t>
            </a:r>
          </a:p>
        </p:txBody>
      </p:sp>
      <p:sp>
        <p:nvSpPr>
          <p:cNvPr id="3" name="">
            <a:extLst xmlns:a="http://schemas.openxmlformats.org/drawingml/2006/main">
              <a:ext uri="{FF2B5EF4-FFF2-40B4-BE49-F238E27FC236}">
                <a16:creationId xmlns:a16="http://schemas.microsoft.com/office/drawing/2014/main" id="{08DA193C-790C-4902-A861-1617286B8498}"/>
              </a:ext>
            </a:extLst>
          </p:cNvPr>
          <p:cNvSpPr>
            <a:spLocks xmlns:a="http://schemas.openxmlformats.org/drawingml/2006/main" noGrp="1"/>
          </p:cNvSpPr>
          <p:nvPr/>
        </p:nvSpPr>
        <p:spPr>
          <a:xfrm xmlns:a="http://schemas.openxmlformats.org/drawingml/2006/main">
            <a:off x="762000" y="1981200"/>
            <a:ext cx="10429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b="1">
                <a:solidFill>
                  <a:srgbClr val="111111"/>
                </a:solidFill>
                <a:latin typeface="Arial"/>
                <a:ea typeface="Arial"/>
                <a:cs typeface="Arial"/>
              </a:defRPr>
            </a:defPPr>
            <a:lvl1pPr algn="l">
              <a:defRPr sz="2325" b="1">
                <a:solidFill>
                  <a:srgbClr val="111111"/>
                </a:solidFill>
                <a:latin typeface="Arial"/>
                <a:ea typeface="Arial"/>
                <a:cs typeface="Arial"/>
              </a:defRPr>
            </a:lvl1pPr>
            <a:lvl2pPr algn="l">
              <a:defRPr sz="2325" b="1">
                <a:solidFill>
                  <a:srgbClr val="111111"/>
                </a:solidFill>
                <a:latin typeface="Arial"/>
                <a:ea typeface="Arial"/>
                <a:cs typeface="Arial"/>
              </a:defRPr>
            </a:lvl2pPr>
            <a:lvl3pPr algn="l">
              <a:defRPr sz="2325" b="1">
                <a:solidFill>
                  <a:srgbClr val="111111"/>
                </a:solidFill>
                <a:latin typeface="Arial"/>
                <a:ea typeface="Arial"/>
                <a:cs typeface="Arial"/>
              </a:defRPr>
            </a:lvl3pPr>
            <a:lvl4pPr algn="l">
              <a:defRPr sz="2325" b="1">
                <a:solidFill>
                  <a:srgbClr val="111111"/>
                </a:solidFill>
                <a:latin typeface="Arial"/>
                <a:ea typeface="Arial"/>
                <a:cs typeface="Arial"/>
              </a:defRPr>
            </a:lvl4pPr>
            <a:lvl5pPr algn="l">
              <a:defRPr sz="2325" b="1">
                <a:solidFill>
                  <a:srgbClr val="111111"/>
                </a:solidFill>
                <a:latin typeface="Arial"/>
                <a:ea typeface="Arial"/>
                <a:cs typeface="Arial"/>
              </a:defRPr>
            </a:lvl5pPr>
            <a:lvl6pPr algn="l">
              <a:defRPr sz="2325" b="1">
                <a:solidFill>
                  <a:srgbClr val="111111"/>
                </a:solidFill>
                <a:latin typeface="Arial"/>
                <a:ea typeface="Arial"/>
                <a:cs typeface="Arial"/>
              </a:defRPr>
            </a:lvl6pPr>
            <a:lvl7pPr algn="l">
              <a:defRPr sz="2325" b="1">
                <a:solidFill>
                  <a:srgbClr val="111111"/>
                </a:solidFill>
                <a:latin typeface="Arial"/>
                <a:ea typeface="Arial"/>
                <a:cs typeface="Arial"/>
              </a:defRPr>
            </a:lvl7pPr>
            <a:lvl8pPr algn="l">
              <a:defRPr sz="2325" b="1">
                <a:solidFill>
                  <a:srgbClr val="111111"/>
                </a:solidFill>
                <a:latin typeface="Arial"/>
                <a:ea typeface="Arial"/>
                <a:cs typeface="Arial"/>
              </a:defRPr>
            </a:lvl8pPr>
            <a:lvl9pPr algn="l">
              <a:defRPr sz="2325" b="1">
                <a:solidFill>
                  <a:srgbClr val="111111"/>
                </a:solidFill>
                <a:latin typeface="Arial"/>
                <a:ea typeface="Arial"/>
                <a:cs typeface="Arial"/>
              </a:defRPr>
            </a:lvl9pPr>
          </a:lstStyle>
          <a:p xmlns:a="http://schemas.openxmlformats.org/drawingml/2006/main">
            <a:pPr algn="l">
              <a:defRPr sz="2325" b="1">
                <a:solidFill>
                  <a:srgbClr val="111111"/>
                </a:solidFill>
                <a:latin typeface="Arial"/>
                <a:ea typeface="Arial"/>
                <a:cs typeface="Arial"/>
              </a:defRPr>
            </a:pPr>
            <a:r>
              <a:rPr sz="2325" b="1">
                <a:solidFill>
                  <a:srgbClr val="111111"/>
                </a:solidFill>
                <a:latin typeface="Arial"/>
                <a:ea typeface="Arial"/>
                <a:cs typeface="Arial"/>
              </a:rPr>
              <a:t>100,000 chunks × 1,536 dimensions × 4 bytes</a:t>
            </a:r>
          </a:p>
        </p:txBody>
      </p:sp>
      <p:sp>
        <p:nvSpPr>
          <p:cNvPr id="4" name="">
            <a:extLst xmlns:a="http://schemas.openxmlformats.org/drawingml/2006/main">
              <a:ext uri="{FF2B5EF4-FFF2-40B4-BE49-F238E27FC236}">
                <a16:creationId xmlns:a16="http://schemas.microsoft.com/office/drawing/2014/main" id="{BA87C240-9BF6-4452-91D4-CE52693CAD04}"/>
              </a:ext>
            </a:extLst>
          </p:cNvPr>
          <p:cNvSpPr>
            <a:spLocks xmlns:a="http://schemas.openxmlformats.org/drawingml/2006/main" noGrp="1"/>
          </p:cNvSpPr>
          <p:nvPr/>
        </p:nvSpPr>
        <p:spPr>
          <a:xfrm xmlns:a="http://schemas.openxmlformats.org/drawingml/2006/main">
            <a:off x="762000" y="2990850"/>
            <a:ext cx="5143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5850" b="1">
                <a:solidFill>
                  <a:srgbClr val="111111"/>
                </a:solidFill>
                <a:latin typeface="Arial"/>
                <a:ea typeface="Arial"/>
                <a:cs typeface="Arial"/>
              </a:defRPr>
            </a:defPPr>
            <a:lvl1pPr algn="l">
              <a:defRPr sz="5850" b="1">
                <a:solidFill>
                  <a:srgbClr val="111111"/>
                </a:solidFill>
                <a:latin typeface="Arial"/>
                <a:ea typeface="Arial"/>
                <a:cs typeface="Arial"/>
              </a:defRPr>
            </a:lvl1pPr>
            <a:lvl2pPr algn="l">
              <a:defRPr sz="5850" b="1">
                <a:solidFill>
                  <a:srgbClr val="111111"/>
                </a:solidFill>
                <a:latin typeface="Arial"/>
                <a:ea typeface="Arial"/>
                <a:cs typeface="Arial"/>
              </a:defRPr>
            </a:lvl2pPr>
            <a:lvl3pPr algn="l">
              <a:defRPr sz="5850" b="1">
                <a:solidFill>
                  <a:srgbClr val="111111"/>
                </a:solidFill>
                <a:latin typeface="Arial"/>
                <a:ea typeface="Arial"/>
                <a:cs typeface="Arial"/>
              </a:defRPr>
            </a:lvl3pPr>
            <a:lvl4pPr algn="l">
              <a:defRPr sz="5850" b="1">
                <a:solidFill>
                  <a:srgbClr val="111111"/>
                </a:solidFill>
                <a:latin typeface="Arial"/>
                <a:ea typeface="Arial"/>
                <a:cs typeface="Arial"/>
              </a:defRPr>
            </a:lvl4pPr>
            <a:lvl5pPr algn="l">
              <a:defRPr sz="5850" b="1">
                <a:solidFill>
                  <a:srgbClr val="111111"/>
                </a:solidFill>
                <a:latin typeface="Arial"/>
                <a:ea typeface="Arial"/>
                <a:cs typeface="Arial"/>
              </a:defRPr>
            </a:lvl5pPr>
            <a:lvl6pPr algn="l">
              <a:defRPr sz="5850" b="1">
                <a:solidFill>
                  <a:srgbClr val="111111"/>
                </a:solidFill>
                <a:latin typeface="Arial"/>
                <a:ea typeface="Arial"/>
                <a:cs typeface="Arial"/>
              </a:defRPr>
            </a:lvl6pPr>
            <a:lvl7pPr algn="l">
              <a:defRPr sz="5850" b="1">
                <a:solidFill>
                  <a:srgbClr val="111111"/>
                </a:solidFill>
                <a:latin typeface="Arial"/>
                <a:ea typeface="Arial"/>
                <a:cs typeface="Arial"/>
              </a:defRPr>
            </a:lvl7pPr>
            <a:lvl8pPr algn="l">
              <a:defRPr sz="5850" b="1">
                <a:solidFill>
                  <a:srgbClr val="111111"/>
                </a:solidFill>
                <a:latin typeface="Arial"/>
                <a:ea typeface="Arial"/>
                <a:cs typeface="Arial"/>
              </a:defRPr>
            </a:lvl8pPr>
            <a:lvl9pPr algn="l">
              <a:defRPr sz="5850" b="1">
                <a:solidFill>
                  <a:srgbClr val="111111"/>
                </a:solidFill>
                <a:latin typeface="Arial"/>
                <a:ea typeface="Arial"/>
                <a:cs typeface="Arial"/>
              </a:defRPr>
            </a:lvl9pPr>
          </a:lstStyle>
          <a:p xmlns:a="http://schemas.openxmlformats.org/drawingml/2006/main">
            <a:pPr algn="l">
              <a:defRPr sz="5850" b="1">
                <a:solidFill>
                  <a:srgbClr val="111111"/>
                </a:solidFill>
                <a:latin typeface="Arial"/>
                <a:ea typeface="Arial"/>
                <a:cs typeface="Arial"/>
              </a:defRPr>
            </a:pPr>
            <a:r>
              <a:rPr sz="5850" b="1">
                <a:solidFill>
                  <a:srgbClr val="111111"/>
                </a:solidFill>
                <a:latin typeface="Arial"/>
                <a:ea typeface="Arial"/>
                <a:cs typeface="Arial"/>
              </a:rPr>
              <a:t>≈ 586 MiB</a:t>
            </a:r>
          </a:p>
        </p:txBody>
      </p:sp>
      <p:sp>
        <p:nvSpPr>
          <p:cNvPr id="5" name="">
            <a:extLst xmlns:a="http://schemas.openxmlformats.org/drawingml/2006/main">
              <a:ext uri="{FF2B5EF4-FFF2-40B4-BE49-F238E27FC236}">
                <a16:creationId xmlns:a16="http://schemas.microsoft.com/office/drawing/2014/main" id="{4D1C29FA-035E-4B11-95C6-DAA3F9E92EE1}"/>
              </a:ext>
            </a:extLst>
          </p:cNvPr>
          <p:cNvSpPr>
            <a:spLocks xmlns:a="http://schemas.openxmlformats.org/drawingml/2006/main" noGrp="1"/>
          </p:cNvSpPr>
          <p:nvPr/>
        </p:nvSpPr>
        <p:spPr>
          <a:xfrm xmlns:a="http://schemas.openxmlformats.org/drawingml/2006/main">
            <a:off x="809625" y="4171950"/>
            <a:ext cx="45243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0">
                <a:solidFill>
                  <a:srgbClr val="555555"/>
                </a:solidFill>
                <a:latin typeface="Arial"/>
                <a:ea typeface="Arial"/>
                <a:cs typeface="Arial"/>
              </a:defRPr>
            </a:defPPr>
            <a:lvl1pPr algn="l">
              <a:defRPr sz="1875" b="0">
                <a:solidFill>
                  <a:srgbClr val="555555"/>
                </a:solidFill>
                <a:latin typeface="Arial"/>
                <a:ea typeface="Arial"/>
                <a:cs typeface="Arial"/>
              </a:defRPr>
            </a:lvl1pPr>
            <a:lvl2pPr algn="l">
              <a:defRPr sz="1875" b="0">
                <a:solidFill>
                  <a:srgbClr val="555555"/>
                </a:solidFill>
                <a:latin typeface="Arial"/>
                <a:ea typeface="Arial"/>
                <a:cs typeface="Arial"/>
              </a:defRPr>
            </a:lvl2pPr>
            <a:lvl3pPr algn="l">
              <a:defRPr sz="1875" b="0">
                <a:solidFill>
                  <a:srgbClr val="555555"/>
                </a:solidFill>
                <a:latin typeface="Arial"/>
                <a:ea typeface="Arial"/>
                <a:cs typeface="Arial"/>
              </a:defRPr>
            </a:lvl3pPr>
            <a:lvl4pPr algn="l">
              <a:defRPr sz="1875" b="0">
                <a:solidFill>
                  <a:srgbClr val="555555"/>
                </a:solidFill>
                <a:latin typeface="Arial"/>
                <a:ea typeface="Arial"/>
                <a:cs typeface="Arial"/>
              </a:defRPr>
            </a:lvl4pPr>
            <a:lvl5pPr algn="l">
              <a:defRPr sz="1875" b="0">
                <a:solidFill>
                  <a:srgbClr val="555555"/>
                </a:solidFill>
                <a:latin typeface="Arial"/>
                <a:ea typeface="Arial"/>
                <a:cs typeface="Arial"/>
              </a:defRPr>
            </a:lvl5pPr>
            <a:lvl6pPr algn="l">
              <a:defRPr sz="1875" b="0">
                <a:solidFill>
                  <a:srgbClr val="555555"/>
                </a:solidFill>
                <a:latin typeface="Arial"/>
                <a:ea typeface="Arial"/>
                <a:cs typeface="Arial"/>
              </a:defRPr>
            </a:lvl6pPr>
            <a:lvl7pPr algn="l">
              <a:defRPr sz="1875" b="0">
                <a:solidFill>
                  <a:srgbClr val="555555"/>
                </a:solidFill>
                <a:latin typeface="Arial"/>
                <a:ea typeface="Arial"/>
                <a:cs typeface="Arial"/>
              </a:defRPr>
            </a:lvl7pPr>
            <a:lvl8pPr algn="l">
              <a:defRPr sz="1875" b="0">
                <a:solidFill>
                  <a:srgbClr val="555555"/>
                </a:solidFill>
                <a:latin typeface="Arial"/>
                <a:ea typeface="Arial"/>
                <a:cs typeface="Arial"/>
              </a:defRPr>
            </a:lvl8pPr>
            <a:lvl9pPr algn="l">
              <a:defRPr sz="1875" b="0">
                <a:solidFill>
                  <a:srgbClr val="555555"/>
                </a:solidFill>
                <a:latin typeface="Arial"/>
                <a:ea typeface="Arial"/>
                <a:cs typeface="Arial"/>
              </a:defRPr>
            </a:lvl9pPr>
          </a:lstStyle>
          <a:p xmlns:a="http://schemas.openxmlformats.org/drawingml/2006/main">
            <a:pPr algn="l">
              <a:defRPr sz="1875" b="0">
                <a:solidFill>
                  <a:srgbClr val="555555"/>
                </a:solidFill>
                <a:latin typeface="Arial"/>
                <a:ea typeface="Arial"/>
                <a:cs typeface="Arial"/>
              </a:defRPr>
            </a:pPr>
            <a:r>
              <a:rPr sz="1875" b="0">
                <a:solidFill>
                  <a:srgbClr val="555555"/>
                </a:solidFill>
                <a:latin typeface="Arial"/>
                <a:ea typeface="Arial"/>
                <a:cs typeface="Arial"/>
              </a:rPr>
              <a:t>Illustrative raw FP32 vector payload only</a:t>
            </a:r>
          </a:p>
        </p:txBody>
      </p:sp>
      <p:sp>
        <p:nvSpPr>
          <p:cNvPr id="6" name="">
            <a:extLst xmlns:a="http://schemas.openxmlformats.org/drawingml/2006/main">
              <a:ext uri="{FF2B5EF4-FFF2-40B4-BE49-F238E27FC236}">
                <a16:creationId xmlns:a16="http://schemas.microsoft.com/office/drawing/2014/main" id="{7F5B395F-F48D-4350-9F3D-703E6DB74FD8}"/>
              </a:ext>
            </a:extLst>
          </p:cNvPr>
          <p:cNvSpPr>
            <a:spLocks xmlns:a="http://schemas.openxmlformats.org/drawingml/2006/main" noGrp="1"/>
          </p:cNvSpPr>
          <p:nvPr/>
        </p:nvSpPr>
        <p:spPr>
          <a:xfrm xmlns:a="http://schemas.openxmlformats.org/drawingml/2006/main">
            <a:off x="6572250" y="3000375"/>
            <a:ext cx="47625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111111"/>
                </a:solidFill>
                <a:latin typeface="Arial"/>
                <a:ea typeface="Arial"/>
                <a:cs typeface="Arial"/>
              </a:defRPr>
            </a:defPPr>
            <a:lvl1pPr algn="l">
              <a:defRPr sz="1725" b="0">
                <a:solidFill>
                  <a:srgbClr val="111111"/>
                </a:solidFill>
                <a:latin typeface="Arial"/>
                <a:ea typeface="Arial"/>
                <a:cs typeface="Arial"/>
              </a:defRPr>
            </a:lvl1pPr>
            <a:lvl2pPr algn="l">
              <a:defRPr sz="1725" b="0">
                <a:solidFill>
                  <a:srgbClr val="111111"/>
                </a:solidFill>
                <a:latin typeface="Arial"/>
                <a:ea typeface="Arial"/>
                <a:cs typeface="Arial"/>
              </a:defRPr>
            </a:lvl2pPr>
            <a:lvl3pPr algn="l">
              <a:defRPr sz="1725" b="0">
                <a:solidFill>
                  <a:srgbClr val="111111"/>
                </a:solidFill>
                <a:latin typeface="Arial"/>
                <a:ea typeface="Arial"/>
                <a:cs typeface="Arial"/>
              </a:defRPr>
            </a:lvl3pPr>
            <a:lvl4pPr algn="l">
              <a:defRPr sz="1725" b="0">
                <a:solidFill>
                  <a:srgbClr val="111111"/>
                </a:solidFill>
                <a:latin typeface="Arial"/>
                <a:ea typeface="Arial"/>
                <a:cs typeface="Arial"/>
              </a:defRPr>
            </a:lvl4pPr>
            <a:lvl5pPr algn="l">
              <a:defRPr sz="1725" b="0">
                <a:solidFill>
                  <a:srgbClr val="111111"/>
                </a:solidFill>
                <a:latin typeface="Arial"/>
                <a:ea typeface="Arial"/>
                <a:cs typeface="Arial"/>
              </a:defRPr>
            </a:lvl5pPr>
            <a:lvl6pPr algn="l">
              <a:defRPr sz="1725" b="0">
                <a:solidFill>
                  <a:srgbClr val="111111"/>
                </a:solidFill>
                <a:latin typeface="Arial"/>
                <a:ea typeface="Arial"/>
                <a:cs typeface="Arial"/>
              </a:defRPr>
            </a:lvl6pPr>
            <a:lvl7pPr algn="l">
              <a:defRPr sz="1725" b="0">
                <a:solidFill>
                  <a:srgbClr val="111111"/>
                </a:solidFill>
                <a:latin typeface="Arial"/>
                <a:ea typeface="Arial"/>
                <a:cs typeface="Arial"/>
              </a:defRPr>
            </a:lvl7pPr>
            <a:lvl8pPr algn="l">
              <a:defRPr sz="1725" b="0">
                <a:solidFill>
                  <a:srgbClr val="111111"/>
                </a:solidFill>
                <a:latin typeface="Arial"/>
                <a:ea typeface="Arial"/>
                <a:cs typeface="Arial"/>
              </a:defRPr>
            </a:lvl8pPr>
            <a:lvl9pPr algn="l">
              <a:defRPr sz="1725" b="0">
                <a:solidFill>
                  <a:srgbClr val="111111"/>
                </a:solidFill>
                <a:latin typeface="Arial"/>
                <a:ea typeface="Arial"/>
                <a:cs typeface="Arial"/>
              </a:defRPr>
            </a:lvl9pPr>
          </a:lstStyle>
          <a:p xmlns:a="http://schemas.openxmlformats.org/drawingml/2006/main">
            <a:pPr algn="l">
              <a:defRPr sz="1725" b="0">
                <a:solidFill>
                  <a:srgbClr val="111111"/>
                </a:solidFill>
                <a:latin typeface="Arial"/>
                <a:ea typeface="Arial"/>
                <a:cs typeface="Arial"/>
              </a:defRPr>
            </a:pPr>
            <a:r>
              <a:rPr sz="1725" b="0">
                <a:solidFill>
                  <a:srgbClr val="111111"/>
                </a:solidFill>
                <a:latin typeface="Arial"/>
                <a:ea typeface="Arial"/>
                <a:cs typeface="Arial"/>
              </a:rPr>
              <a:t>Add index structures, metadata, replicas and backup copies.</a:t>
            </a:r>
          </a:p>
        </p:txBody>
      </p:sp>
      <p:sp>
        <p:nvSpPr>
          <p:cNvPr id="7" name="">
            <a:extLst xmlns:a="http://schemas.openxmlformats.org/drawingml/2006/main">
              <a:ext uri="{FF2B5EF4-FFF2-40B4-BE49-F238E27FC236}">
                <a16:creationId xmlns:a16="http://schemas.microsoft.com/office/drawing/2014/main" id="{84641AF4-D301-4DDF-8D2F-C4A548BCB451}"/>
              </a:ext>
            </a:extLst>
          </p:cNvPr>
          <p:cNvSpPr>
            <a:spLocks xmlns:a="http://schemas.openxmlformats.org/drawingml/2006/main" noGrp="1"/>
          </p:cNvSpPr>
          <p:nvPr/>
        </p:nvSpPr>
        <p:spPr>
          <a:xfrm xmlns:a="http://schemas.openxmlformats.org/drawingml/2006/main">
            <a:off x="6572250" y="3810000"/>
            <a:ext cx="47625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111111"/>
                </a:solidFill>
                <a:latin typeface="Arial"/>
                <a:ea typeface="Arial"/>
                <a:cs typeface="Arial"/>
              </a:defRPr>
            </a:defPPr>
            <a:lvl1pPr algn="l">
              <a:defRPr sz="1725" b="0">
                <a:solidFill>
                  <a:srgbClr val="111111"/>
                </a:solidFill>
                <a:latin typeface="Arial"/>
                <a:ea typeface="Arial"/>
                <a:cs typeface="Arial"/>
              </a:defRPr>
            </a:lvl1pPr>
            <a:lvl2pPr algn="l">
              <a:defRPr sz="1725" b="0">
                <a:solidFill>
                  <a:srgbClr val="111111"/>
                </a:solidFill>
                <a:latin typeface="Arial"/>
                <a:ea typeface="Arial"/>
                <a:cs typeface="Arial"/>
              </a:defRPr>
            </a:lvl2pPr>
            <a:lvl3pPr algn="l">
              <a:defRPr sz="1725" b="0">
                <a:solidFill>
                  <a:srgbClr val="111111"/>
                </a:solidFill>
                <a:latin typeface="Arial"/>
                <a:ea typeface="Arial"/>
                <a:cs typeface="Arial"/>
              </a:defRPr>
            </a:lvl3pPr>
            <a:lvl4pPr algn="l">
              <a:defRPr sz="1725" b="0">
                <a:solidFill>
                  <a:srgbClr val="111111"/>
                </a:solidFill>
                <a:latin typeface="Arial"/>
                <a:ea typeface="Arial"/>
                <a:cs typeface="Arial"/>
              </a:defRPr>
            </a:lvl4pPr>
            <a:lvl5pPr algn="l">
              <a:defRPr sz="1725" b="0">
                <a:solidFill>
                  <a:srgbClr val="111111"/>
                </a:solidFill>
                <a:latin typeface="Arial"/>
                <a:ea typeface="Arial"/>
                <a:cs typeface="Arial"/>
              </a:defRPr>
            </a:lvl5pPr>
            <a:lvl6pPr algn="l">
              <a:defRPr sz="1725" b="0">
                <a:solidFill>
                  <a:srgbClr val="111111"/>
                </a:solidFill>
                <a:latin typeface="Arial"/>
                <a:ea typeface="Arial"/>
                <a:cs typeface="Arial"/>
              </a:defRPr>
            </a:lvl6pPr>
            <a:lvl7pPr algn="l">
              <a:defRPr sz="1725" b="0">
                <a:solidFill>
                  <a:srgbClr val="111111"/>
                </a:solidFill>
                <a:latin typeface="Arial"/>
                <a:ea typeface="Arial"/>
                <a:cs typeface="Arial"/>
              </a:defRPr>
            </a:lvl7pPr>
            <a:lvl8pPr algn="l">
              <a:defRPr sz="1725" b="0">
                <a:solidFill>
                  <a:srgbClr val="111111"/>
                </a:solidFill>
                <a:latin typeface="Arial"/>
                <a:ea typeface="Arial"/>
                <a:cs typeface="Arial"/>
              </a:defRPr>
            </a:lvl8pPr>
            <a:lvl9pPr algn="l">
              <a:defRPr sz="1725" b="0">
                <a:solidFill>
                  <a:srgbClr val="111111"/>
                </a:solidFill>
                <a:latin typeface="Arial"/>
                <a:ea typeface="Arial"/>
                <a:cs typeface="Arial"/>
              </a:defRPr>
            </a:lvl9pPr>
          </a:lstStyle>
          <a:p xmlns:a="http://schemas.openxmlformats.org/drawingml/2006/main">
            <a:pPr algn="l">
              <a:defRPr sz="1725" b="0">
                <a:solidFill>
                  <a:srgbClr val="111111"/>
                </a:solidFill>
                <a:latin typeface="Arial"/>
                <a:ea typeface="Arial"/>
                <a:cs typeface="Arial"/>
              </a:defRPr>
            </a:pPr>
            <a:r>
              <a:rPr sz="1725" b="0">
                <a:solidFill>
                  <a:srgbClr val="111111"/>
                </a:solidFill>
                <a:latin typeface="Arial"/>
                <a:ea typeface="Arial"/>
                <a:cs typeface="Arial"/>
              </a:rPr>
              <a:t>Measure ingestion throughput, query latency and storage growth.</a:t>
            </a:r>
          </a:p>
        </p:txBody>
      </p:sp>
      <p:sp>
        <p:nvSpPr>
          <p:cNvPr id="8" name="">
            <a:extLst xmlns:a="http://schemas.openxmlformats.org/drawingml/2006/main">
              <a:ext uri="{FF2B5EF4-FFF2-40B4-BE49-F238E27FC236}">
                <a16:creationId xmlns:a16="http://schemas.microsoft.com/office/drawing/2014/main" id="{DC0167D7-D6B8-4531-8F55-737B00A6E0BA}"/>
              </a:ext>
            </a:extLst>
          </p:cNvPr>
          <p:cNvSpPr>
            <a:spLocks xmlns:a="http://schemas.openxmlformats.org/drawingml/2006/main" noGrp="1"/>
          </p:cNvSpPr>
          <p:nvPr/>
        </p:nvSpPr>
        <p:spPr>
          <a:xfrm xmlns:a="http://schemas.openxmlformats.org/drawingml/2006/main">
            <a:off x="6572250" y="4619625"/>
            <a:ext cx="47625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111111"/>
                </a:solidFill>
                <a:latin typeface="Arial"/>
                <a:ea typeface="Arial"/>
                <a:cs typeface="Arial"/>
              </a:defRPr>
            </a:defPPr>
            <a:lvl1pPr algn="l">
              <a:defRPr sz="1725" b="0">
                <a:solidFill>
                  <a:srgbClr val="111111"/>
                </a:solidFill>
                <a:latin typeface="Arial"/>
                <a:ea typeface="Arial"/>
                <a:cs typeface="Arial"/>
              </a:defRPr>
            </a:lvl1pPr>
            <a:lvl2pPr algn="l">
              <a:defRPr sz="1725" b="0">
                <a:solidFill>
                  <a:srgbClr val="111111"/>
                </a:solidFill>
                <a:latin typeface="Arial"/>
                <a:ea typeface="Arial"/>
                <a:cs typeface="Arial"/>
              </a:defRPr>
            </a:lvl2pPr>
            <a:lvl3pPr algn="l">
              <a:defRPr sz="1725" b="0">
                <a:solidFill>
                  <a:srgbClr val="111111"/>
                </a:solidFill>
                <a:latin typeface="Arial"/>
                <a:ea typeface="Arial"/>
                <a:cs typeface="Arial"/>
              </a:defRPr>
            </a:lvl3pPr>
            <a:lvl4pPr algn="l">
              <a:defRPr sz="1725" b="0">
                <a:solidFill>
                  <a:srgbClr val="111111"/>
                </a:solidFill>
                <a:latin typeface="Arial"/>
                <a:ea typeface="Arial"/>
                <a:cs typeface="Arial"/>
              </a:defRPr>
            </a:lvl4pPr>
            <a:lvl5pPr algn="l">
              <a:defRPr sz="1725" b="0">
                <a:solidFill>
                  <a:srgbClr val="111111"/>
                </a:solidFill>
                <a:latin typeface="Arial"/>
                <a:ea typeface="Arial"/>
                <a:cs typeface="Arial"/>
              </a:defRPr>
            </a:lvl5pPr>
            <a:lvl6pPr algn="l">
              <a:defRPr sz="1725" b="0">
                <a:solidFill>
                  <a:srgbClr val="111111"/>
                </a:solidFill>
                <a:latin typeface="Arial"/>
                <a:ea typeface="Arial"/>
                <a:cs typeface="Arial"/>
              </a:defRPr>
            </a:lvl6pPr>
            <a:lvl7pPr algn="l">
              <a:defRPr sz="1725" b="0">
                <a:solidFill>
                  <a:srgbClr val="111111"/>
                </a:solidFill>
                <a:latin typeface="Arial"/>
                <a:ea typeface="Arial"/>
                <a:cs typeface="Arial"/>
              </a:defRPr>
            </a:lvl7pPr>
            <a:lvl8pPr algn="l">
              <a:defRPr sz="1725" b="0">
                <a:solidFill>
                  <a:srgbClr val="111111"/>
                </a:solidFill>
                <a:latin typeface="Arial"/>
                <a:ea typeface="Arial"/>
                <a:cs typeface="Arial"/>
              </a:defRPr>
            </a:lvl8pPr>
            <a:lvl9pPr algn="l">
              <a:defRPr sz="1725" b="0">
                <a:solidFill>
                  <a:srgbClr val="111111"/>
                </a:solidFill>
                <a:latin typeface="Arial"/>
                <a:ea typeface="Arial"/>
                <a:cs typeface="Arial"/>
              </a:defRPr>
            </a:lvl9pPr>
          </a:lstStyle>
          <a:p xmlns:a="http://schemas.openxmlformats.org/drawingml/2006/main">
            <a:pPr algn="l">
              <a:defRPr sz="1725" b="0">
                <a:solidFill>
                  <a:srgbClr val="111111"/>
                </a:solidFill>
                <a:latin typeface="Arial"/>
                <a:ea typeface="Arial"/>
                <a:cs typeface="Arial"/>
              </a:defRPr>
            </a:pPr>
            <a:r>
              <a:rPr sz="1725" b="0">
                <a:solidFill>
                  <a:srgbClr val="111111"/>
                </a:solidFill>
                <a:latin typeface="Arial"/>
                <a:ea typeface="Arial"/>
                <a:cs typeface="Arial"/>
              </a:rPr>
              <a:t>Plan re-embedding, content deletion and semester archival.</a:t>
            </a:r>
          </a:p>
        </p:txBody>
      </p:sp>
      <p:sp>
        <p:nvSpPr>
          <p:cNvPr id="9" name="">
            <a:extLst xmlns:a="http://schemas.openxmlformats.org/drawingml/2006/main">
              <a:ext uri="{FF2B5EF4-FFF2-40B4-BE49-F238E27FC236}">
                <a16:creationId xmlns:a16="http://schemas.microsoft.com/office/drawing/2014/main" id="{4597644C-6AFE-4823-8700-5B24586511B5}"/>
              </a:ext>
            </a:extLst>
          </p:cNvPr>
          <p:cNvSpPr>
            <a:spLocks xmlns:a="http://schemas.openxmlformats.org/drawingml/2006/main" noGrp="1"/>
          </p:cNvSpPr>
          <p:nvPr/>
        </p:nvSpPr>
        <p:spPr>
          <a:xfrm xmlns:a="http://schemas.openxmlformats.org/drawingml/2006/main">
            <a:off x="762000" y="5534025"/>
            <a:ext cx="106680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DCB2DCD-6BE2-42F3-B21D-5A7206F0F8D6}"/>
              </a:ext>
            </a:extLst>
          </p:cNvPr>
          <p:cNvSpPr>
            <a:spLocks xmlns:a="http://schemas.openxmlformats.org/drawingml/2006/main" noGrp="1"/>
          </p:cNvSpPr>
          <p:nvPr/>
        </p:nvSpPr>
        <p:spPr>
          <a:xfrm xmlns:a="http://schemas.openxmlformats.org/drawingml/2006/main">
            <a:off x="762000" y="5705475"/>
            <a:ext cx="106489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111111"/>
                </a:solidFill>
                <a:latin typeface="Arial"/>
                <a:ea typeface="Arial"/>
                <a:cs typeface="Arial"/>
              </a:defRPr>
            </a:defPPr>
            <a:lvl1pPr algn="l">
              <a:defRPr sz="1650" b="1">
                <a:solidFill>
                  <a:srgbClr val="111111"/>
                </a:solidFill>
                <a:latin typeface="Arial"/>
                <a:ea typeface="Arial"/>
                <a:cs typeface="Arial"/>
              </a:defRPr>
            </a:lvl1pPr>
            <a:lvl2pPr algn="l">
              <a:defRPr sz="1650" b="1">
                <a:solidFill>
                  <a:srgbClr val="111111"/>
                </a:solidFill>
                <a:latin typeface="Arial"/>
                <a:ea typeface="Arial"/>
                <a:cs typeface="Arial"/>
              </a:defRPr>
            </a:lvl2pPr>
            <a:lvl3pPr algn="l">
              <a:defRPr sz="1650" b="1">
                <a:solidFill>
                  <a:srgbClr val="111111"/>
                </a:solidFill>
                <a:latin typeface="Arial"/>
                <a:ea typeface="Arial"/>
                <a:cs typeface="Arial"/>
              </a:defRPr>
            </a:lvl3pPr>
            <a:lvl4pPr algn="l">
              <a:defRPr sz="1650" b="1">
                <a:solidFill>
                  <a:srgbClr val="111111"/>
                </a:solidFill>
                <a:latin typeface="Arial"/>
                <a:ea typeface="Arial"/>
                <a:cs typeface="Arial"/>
              </a:defRPr>
            </a:lvl4pPr>
            <a:lvl5pPr algn="l">
              <a:defRPr sz="1650" b="1">
                <a:solidFill>
                  <a:srgbClr val="111111"/>
                </a:solidFill>
                <a:latin typeface="Arial"/>
                <a:ea typeface="Arial"/>
                <a:cs typeface="Arial"/>
              </a:defRPr>
            </a:lvl5pPr>
            <a:lvl6pPr algn="l">
              <a:defRPr sz="1650" b="1">
                <a:solidFill>
                  <a:srgbClr val="111111"/>
                </a:solidFill>
                <a:latin typeface="Arial"/>
                <a:ea typeface="Arial"/>
                <a:cs typeface="Arial"/>
              </a:defRPr>
            </a:lvl6pPr>
            <a:lvl7pPr algn="l">
              <a:defRPr sz="1650" b="1">
                <a:solidFill>
                  <a:srgbClr val="111111"/>
                </a:solidFill>
                <a:latin typeface="Arial"/>
                <a:ea typeface="Arial"/>
                <a:cs typeface="Arial"/>
              </a:defRPr>
            </a:lvl7pPr>
            <a:lvl8pPr algn="l">
              <a:defRPr sz="1650" b="1">
                <a:solidFill>
                  <a:srgbClr val="111111"/>
                </a:solidFill>
                <a:latin typeface="Arial"/>
                <a:ea typeface="Arial"/>
                <a:cs typeface="Arial"/>
              </a:defRPr>
            </a:lvl8pPr>
            <a:lvl9pPr algn="l">
              <a:defRPr sz="1650" b="1">
                <a:solidFill>
                  <a:srgbClr val="111111"/>
                </a:solidFill>
                <a:latin typeface="Arial"/>
                <a:ea typeface="Arial"/>
                <a:cs typeface="Arial"/>
              </a:defRPr>
            </a:lvl9pPr>
          </a:lstStyle>
          <a:p xmlns:a="http://schemas.openxmlformats.org/drawingml/2006/main">
            <a:pPr algn="l">
              <a:defRPr sz="1650" b="1">
                <a:solidFill>
                  <a:srgbClr val="111111"/>
                </a:solidFill>
                <a:latin typeface="Arial"/>
                <a:ea typeface="Arial"/>
                <a:cs typeface="Arial"/>
              </a:defRPr>
            </a:pPr>
            <a:r>
              <a:rPr sz="1650" b="1">
                <a:solidFill>
                  <a:srgbClr val="111111"/>
                </a:solidFill>
                <a:latin typeface="Arial"/>
                <a:ea typeface="Arial"/>
                <a:cs typeface="Arial"/>
              </a:rPr>
              <a:t>An embedding estimate is not a production sizing recommendation.</a:t>
            </a:r>
          </a:p>
        </p:txBody>
      </p:sp>
      <p:sp>
        <p:nvSpPr>
          <p:cNvPr id="11" name="">
            <a:extLst xmlns:a="http://schemas.openxmlformats.org/drawingml/2006/main">
              <a:ext uri="{FF2B5EF4-FFF2-40B4-BE49-F238E27FC236}">
                <a16:creationId xmlns:a16="http://schemas.microsoft.com/office/drawing/2014/main" id="{E96FA9B8-193C-45EB-B79B-C1CCD3D83C7B}"/>
              </a:ext>
            </a:extLst>
          </p:cNvPr>
          <p:cNvSpPr>
            <a:spLocks xmlns:a="http://schemas.openxmlformats.org/drawingml/2006/main" noGrp="1"/>
          </p:cNvSpPr>
          <p:nvPr/>
        </p:nvSpPr>
        <p:spPr>
          <a:xfrm xmlns:a="http://schemas.openxmlformats.org/drawingml/2006/main">
            <a:off x="762000" y="6172200"/>
            <a:ext cx="3286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111111"/>
                </a:solidFill>
                <a:latin typeface="Arial"/>
                <a:ea typeface="Arial"/>
                <a:cs typeface="Arial"/>
              </a:defRPr>
            </a:defPPr>
            <a:lvl1pPr algn="l">
              <a:defRPr sz="1425" b="0">
                <a:solidFill>
                  <a:srgbClr val="111111"/>
                </a:solidFill>
                <a:latin typeface="Arial"/>
                <a:ea typeface="Arial"/>
                <a:cs typeface="Arial"/>
              </a:defRPr>
            </a:lvl1pPr>
            <a:lvl2pPr algn="l">
              <a:defRPr sz="1425" b="0">
                <a:solidFill>
                  <a:srgbClr val="111111"/>
                </a:solidFill>
                <a:latin typeface="Arial"/>
                <a:ea typeface="Arial"/>
                <a:cs typeface="Arial"/>
              </a:defRPr>
            </a:lvl2pPr>
            <a:lvl3pPr algn="l">
              <a:defRPr sz="1425" b="0">
                <a:solidFill>
                  <a:srgbClr val="111111"/>
                </a:solidFill>
                <a:latin typeface="Arial"/>
                <a:ea typeface="Arial"/>
                <a:cs typeface="Arial"/>
              </a:defRPr>
            </a:lvl3pPr>
            <a:lvl4pPr algn="l">
              <a:defRPr sz="1425" b="0">
                <a:solidFill>
                  <a:srgbClr val="111111"/>
                </a:solidFill>
                <a:latin typeface="Arial"/>
                <a:ea typeface="Arial"/>
                <a:cs typeface="Arial"/>
              </a:defRPr>
            </a:lvl4pPr>
            <a:lvl5pPr algn="l">
              <a:defRPr sz="1425" b="0">
                <a:solidFill>
                  <a:srgbClr val="111111"/>
                </a:solidFill>
                <a:latin typeface="Arial"/>
                <a:ea typeface="Arial"/>
                <a:cs typeface="Arial"/>
              </a:defRPr>
            </a:lvl5pPr>
            <a:lvl6pPr algn="l">
              <a:defRPr sz="1425" b="0">
                <a:solidFill>
                  <a:srgbClr val="111111"/>
                </a:solidFill>
                <a:latin typeface="Arial"/>
                <a:ea typeface="Arial"/>
                <a:cs typeface="Arial"/>
              </a:defRPr>
            </a:lvl6pPr>
            <a:lvl7pPr algn="l">
              <a:defRPr sz="1425" b="0">
                <a:solidFill>
                  <a:srgbClr val="111111"/>
                </a:solidFill>
                <a:latin typeface="Arial"/>
                <a:ea typeface="Arial"/>
                <a:cs typeface="Arial"/>
              </a:defRPr>
            </a:lvl7pPr>
            <a:lvl8pPr algn="l">
              <a:defRPr sz="1425" b="0">
                <a:solidFill>
                  <a:srgbClr val="111111"/>
                </a:solidFill>
                <a:latin typeface="Arial"/>
                <a:ea typeface="Arial"/>
                <a:cs typeface="Arial"/>
              </a:defRPr>
            </a:lvl8pPr>
            <a:lvl9pPr algn="l">
              <a:defRPr sz="1425" b="0">
                <a:solidFill>
                  <a:srgbClr val="111111"/>
                </a:solidFill>
                <a:latin typeface="Arial"/>
                <a:ea typeface="Arial"/>
                <a:cs typeface="Arial"/>
              </a:defRPr>
            </a:lvl9pPr>
          </a:lstStyle>
          <a:p xmlns:a="http://schemas.openxmlformats.org/drawingml/2006/main">
            <a:pPr algn="l">
              <a:defRPr sz="1425" b="0">
                <a:solidFill>
                  <a:srgbClr val="111111"/>
                </a:solidFill>
                <a:latin typeface="Arial"/>
                <a:ea typeface="Arial"/>
                <a:cs typeface="Arial"/>
              </a:defRPr>
            </a:pPr>
            <a:r>
              <a:rPr sz="1425" b="0" u="sng">
                <a:solidFill>
                  <a:srgbClr val="111111"/>
                </a:solidFill>
                <a:latin typeface="Arial"/>
                <a:ea typeface="Arial"/>
                <a:cs typeface="Arial"/>
                <a:hlinkClick xmlns:r="http://schemas.openxmlformats.org/officeDocument/2006/relationships" r:id="Rf64b53df1cfd43bb"/>
              </a:rPr>
              <a:t>Vector capacity test plan</a:t>
            </a:r>
          </a:p>
        </p:txBody>
      </p:sp>
      <p:pic>
        <p:nvPicPr>
          <p:cNvPr id="12" name="">
            <a:extLst xmlns:a="http://schemas.openxmlformats.org/drawingml/2006/main">
              <a:ext uri="{FF2B5EF4-FFF2-40B4-BE49-F238E27FC236}">
                <a16:creationId xmlns:a16="http://schemas.microsoft.com/office/drawing/2014/main" id="{DB55DA88-3DE8-45EC-AEC1-871021CA8F3F}"/>
              </a:ext>
            </a:extLst>
          </p:cNvPr>
          <p:cNvPicPr>
            <a:picLocks xmlns:a="http://schemas.openxmlformats.org/drawingml/2006/main" noChangeAspect="1"/>
          </p:cNvPicPr>
          <p:nvPr/>
        </p:nvPicPr>
        <p:blipFill>
          <a:blip xmlns:r="http://schemas.openxmlformats.org/officeDocument/2006/relationships" xmlns:a="http://schemas.openxmlformats.org/drawingml/2006/main" r:embed="Rabde6675dbb842ef"/>
          <a:stretch xmlns:a="http://schemas.openxmlformats.org/drawingml/2006/main"/>
        </p:blipFill>
        <p:spPr>
          <a:xfrm xmlns:a="http://schemas.openxmlformats.org/drawingml/2006/main">
            <a:off x="10896600" y="355283"/>
            <a:ext cx="609600" cy="280035"/>
          </a:xfrm>
          <a:prstGeom xmlns:a="http://schemas.openxmlformats.org/drawingml/2006/main" prst="rect">
            <a:avLst/>
          </a:prstGeom>
        </p:spPr>
      </p:pic>
    </p:spTree>
    <p:extLst>
      <p:ext uri="{BB962C8B-B14F-4D97-AF65-F5344CB8AC3E}">
        <p14:creationId xmlns:p14="http://schemas.microsoft.com/office/powerpoint/2010/main" val="1624980578"/>
      </p:ext>
    </p:extLst>
  </p:cSld>
</p:sld>
</file>

<file path=ppt/slides/slide18.xml><?xml version="1.0" encoding="utf-8"?>
<p:sld xmlns:p="http://schemas.openxmlformats.org/presentationml/2006/main">
  <p:cSld>
    <p:bg>
      <p:bgPr>
        <a:solidFill xmlns:a="http://schemas.openxmlformats.org/drawingml/2006/main">
          <a:srgbClr val="0033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E22E3B07-9729-4BDA-AA65-E99D2F61C27C}"/>
              </a:ext>
            </a:extLst>
          </p:cNvPr>
          <p:cNvSpPr>
            <a:spLocks xmlns:a="http://schemas.openxmlformats.org/drawingml/2006/main" noGrp="1"/>
          </p:cNvSpPr>
          <p:nvPr/>
        </p:nvSpPr>
        <p:spPr>
          <a:xfrm xmlns:a="http://schemas.openxmlformats.org/drawingml/2006/main">
            <a:off x="762000" y="619125"/>
            <a:ext cx="10191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FFFFFF"/>
                </a:solidFill>
                <a:latin typeface="Arial"/>
                <a:ea typeface="Arial"/>
                <a:cs typeface="Arial"/>
              </a:defRPr>
            </a:defPPr>
            <a:lvl1pPr algn="l">
              <a:defRPr sz="3150" b="1">
                <a:solidFill>
                  <a:srgbClr val="FFFFFF"/>
                </a:solidFill>
                <a:latin typeface="Arial"/>
                <a:ea typeface="Arial"/>
                <a:cs typeface="Arial"/>
              </a:defRPr>
            </a:lvl1pPr>
            <a:lvl2pPr algn="l">
              <a:defRPr sz="3150" b="1">
                <a:solidFill>
                  <a:srgbClr val="FFFFFF"/>
                </a:solidFill>
                <a:latin typeface="Arial"/>
                <a:ea typeface="Arial"/>
                <a:cs typeface="Arial"/>
              </a:defRPr>
            </a:lvl2pPr>
            <a:lvl3pPr algn="l">
              <a:defRPr sz="3150" b="1">
                <a:solidFill>
                  <a:srgbClr val="FFFFFF"/>
                </a:solidFill>
                <a:latin typeface="Arial"/>
                <a:ea typeface="Arial"/>
                <a:cs typeface="Arial"/>
              </a:defRPr>
            </a:lvl3pPr>
            <a:lvl4pPr algn="l">
              <a:defRPr sz="3150" b="1">
                <a:solidFill>
                  <a:srgbClr val="FFFFFF"/>
                </a:solidFill>
                <a:latin typeface="Arial"/>
                <a:ea typeface="Arial"/>
                <a:cs typeface="Arial"/>
              </a:defRPr>
            </a:lvl4pPr>
            <a:lvl5pPr algn="l">
              <a:defRPr sz="3150" b="1">
                <a:solidFill>
                  <a:srgbClr val="FFFFFF"/>
                </a:solidFill>
                <a:latin typeface="Arial"/>
                <a:ea typeface="Arial"/>
                <a:cs typeface="Arial"/>
              </a:defRPr>
            </a:lvl5pPr>
            <a:lvl6pPr algn="l">
              <a:defRPr sz="3150" b="1">
                <a:solidFill>
                  <a:srgbClr val="FFFFFF"/>
                </a:solidFill>
                <a:latin typeface="Arial"/>
                <a:ea typeface="Arial"/>
                <a:cs typeface="Arial"/>
              </a:defRPr>
            </a:lvl6pPr>
            <a:lvl7pPr algn="l">
              <a:defRPr sz="3150" b="1">
                <a:solidFill>
                  <a:srgbClr val="FFFFFF"/>
                </a:solidFill>
                <a:latin typeface="Arial"/>
                <a:ea typeface="Arial"/>
                <a:cs typeface="Arial"/>
              </a:defRPr>
            </a:lvl7pPr>
            <a:lvl8pPr algn="l">
              <a:defRPr sz="3150" b="1">
                <a:solidFill>
                  <a:srgbClr val="FFFFFF"/>
                </a:solidFill>
                <a:latin typeface="Arial"/>
                <a:ea typeface="Arial"/>
                <a:cs typeface="Arial"/>
              </a:defRPr>
            </a:lvl8pPr>
            <a:lvl9pPr algn="l">
              <a:defRPr sz="3150" b="1">
                <a:solidFill>
                  <a:srgbClr val="FFFFFF"/>
                </a:solidFill>
                <a:latin typeface="Arial"/>
                <a:ea typeface="Arial"/>
                <a:cs typeface="Arial"/>
              </a:defRPr>
            </a:lvl9pPr>
          </a:lstStyle>
          <a:p xmlns:a="http://schemas.openxmlformats.org/drawingml/2006/main">
            <a:pPr algn="l">
              <a:defRPr sz="3150" b="1">
                <a:solidFill>
                  <a:srgbClr val="FFFFFF"/>
                </a:solidFill>
                <a:latin typeface="Arial"/>
                <a:ea typeface="Arial"/>
                <a:cs typeface="Arial"/>
              </a:defRPr>
            </a:pPr>
            <a:r>
              <a:rPr sz="3150" b="1">
                <a:solidFill>
                  <a:srgbClr val="FFFFFF"/>
                </a:solidFill>
                <a:latin typeface="Arial"/>
                <a:ea typeface="Arial"/>
                <a:cs typeface="Arial"/>
              </a:rPr>
              <a:t>Demo 3 · A course knowledge assistant</a:t>
            </a:r>
          </a:p>
        </p:txBody>
      </p:sp>
      <p:sp>
        <p:nvSpPr>
          <p:cNvPr id="2" name="">
            <a:extLst xmlns:a="http://schemas.openxmlformats.org/drawingml/2006/main">
              <a:ext uri="{FF2B5EF4-FFF2-40B4-BE49-F238E27FC236}">
                <a16:creationId xmlns:a16="http://schemas.microsoft.com/office/drawing/2014/main" id="{D765EAA5-A0D0-42BB-8471-B00D5159EFA2}"/>
              </a:ext>
            </a:extLst>
          </p:cNvPr>
          <p:cNvSpPr>
            <a:spLocks xmlns:a="http://schemas.openxmlformats.org/drawingml/2006/main" noGrp="1"/>
          </p:cNvSpPr>
          <p:nvPr/>
        </p:nvSpPr>
        <p:spPr>
          <a:xfrm xmlns:a="http://schemas.openxmlformats.org/drawingml/2006/main">
            <a:off x="11049000" y="64770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0">
                <a:solidFill>
                  <a:srgbClr val="E5EAFF"/>
                </a:solidFill>
                <a:latin typeface="Arial"/>
                <a:ea typeface="Arial"/>
                <a:cs typeface="Arial"/>
              </a:defRPr>
            </a:defPPr>
            <a:lvl1pPr algn="r">
              <a:defRPr sz="1125" b="0">
                <a:solidFill>
                  <a:srgbClr val="E5EAFF"/>
                </a:solidFill>
                <a:latin typeface="Arial"/>
                <a:ea typeface="Arial"/>
                <a:cs typeface="Arial"/>
              </a:defRPr>
            </a:lvl1pPr>
            <a:lvl2pPr algn="r">
              <a:defRPr sz="1125" b="0">
                <a:solidFill>
                  <a:srgbClr val="E5EAFF"/>
                </a:solidFill>
                <a:latin typeface="Arial"/>
                <a:ea typeface="Arial"/>
                <a:cs typeface="Arial"/>
              </a:defRPr>
            </a:lvl2pPr>
            <a:lvl3pPr algn="r">
              <a:defRPr sz="1125" b="0">
                <a:solidFill>
                  <a:srgbClr val="E5EAFF"/>
                </a:solidFill>
                <a:latin typeface="Arial"/>
                <a:ea typeface="Arial"/>
                <a:cs typeface="Arial"/>
              </a:defRPr>
            </a:lvl3pPr>
            <a:lvl4pPr algn="r">
              <a:defRPr sz="1125" b="0">
                <a:solidFill>
                  <a:srgbClr val="E5EAFF"/>
                </a:solidFill>
                <a:latin typeface="Arial"/>
                <a:ea typeface="Arial"/>
                <a:cs typeface="Arial"/>
              </a:defRPr>
            </a:lvl4pPr>
            <a:lvl5pPr algn="r">
              <a:defRPr sz="1125" b="0">
                <a:solidFill>
                  <a:srgbClr val="E5EAFF"/>
                </a:solidFill>
                <a:latin typeface="Arial"/>
                <a:ea typeface="Arial"/>
                <a:cs typeface="Arial"/>
              </a:defRPr>
            </a:lvl5pPr>
            <a:lvl6pPr algn="r">
              <a:defRPr sz="1125" b="0">
                <a:solidFill>
                  <a:srgbClr val="E5EAFF"/>
                </a:solidFill>
                <a:latin typeface="Arial"/>
                <a:ea typeface="Arial"/>
                <a:cs typeface="Arial"/>
              </a:defRPr>
            </a:lvl6pPr>
            <a:lvl7pPr algn="r">
              <a:defRPr sz="1125" b="0">
                <a:solidFill>
                  <a:srgbClr val="E5EAFF"/>
                </a:solidFill>
                <a:latin typeface="Arial"/>
                <a:ea typeface="Arial"/>
                <a:cs typeface="Arial"/>
              </a:defRPr>
            </a:lvl7pPr>
            <a:lvl8pPr algn="r">
              <a:defRPr sz="1125" b="0">
                <a:solidFill>
                  <a:srgbClr val="E5EAFF"/>
                </a:solidFill>
                <a:latin typeface="Arial"/>
                <a:ea typeface="Arial"/>
                <a:cs typeface="Arial"/>
              </a:defRPr>
            </a:lvl8pPr>
            <a:lvl9pPr algn="r">
              <a:defRPr sz="1125" b="0">
                <a:solidFill>
                  <a:srgbClr val="E5EAFF"/>
                </a:solidFill>
                <a:latin typeface="Arial"/>
                <a:ea typeface="Arial"/>
                <a:cs typeface="Arial"/>
              </a:defRPr>
            </a:lvl9pPr>
          </a:lstStyle>
          <a:p xmlns:a="http://schemas.openxmlformats.org/drawingml/2006/main">
            <a:pPr algn="r">
              <a:defRPr sz="1125" b="0">
                <a:solidFill>
                  <a:srgbClr val="E5EAFF"/>
                </a:solidFill>
                <a:latin typeface="Arial"/>
                <a:ea typeface="Arial"/>
                <a:cs typeface="Arial"/>
              </a:defRPr>
            </a:pPr>
            <a:r>
              <a:rPr sz="1125" b="0">
                <a:solidFill>
                  <a:srgbClr val="E5EAFF"/>
                </a:solidFill>
                <a:latin typeface="Arial"/>
                <a:ea typeface="Arial"/>
                <a:cs typeface="Arial"/>
              </a:rPr>
              <a:t>32</a:t>
            </a:r>
          </a:p>
        </p:txBody>
      </p:sp>
      <p:sp>
        <p:nvSpPr>
          <p:cNvPr id="3" name="">
            <a:extLst xmlns:a="http://schemas.openxmlformats.org/drawingml/2006/main">
              <a:ext uri="{FF2B5EF4-FFF2-40B4-BE49-F238E27FC236}">
                <a16:creationId xmlns:a16="http://schemas.microsoft.com/office/drawing/2014/main" id="{10D7C450-D50C-4B03-8D19-EF5F706DC6A4}"/>
              </a:ext>
            </a:extLst>
          </p:cNvPr>
          <p:cNvSpPr>
            <a:spLocks xmlns:a="http://schemas.openxmlformats.org/drawingml/2006/main" noGrp="1"/>
          </p:cNvSpPr>
          <p:nvPr/>
        </p:nvSpPr>
        <p:spPr>
          <a:xfrm xmlns:a="http://schemas.openxmlformats.org/drawingml/2006/main">
            <a:off x="762000" y="2000250"/>
            <a:ext cx="523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FFFFFF"/>
                </a:solidFill>
                <a:latin typeface="Arial"/>
                <a:ea typeface="Arial"/>
                <a:cs typeface="Arial"/>
              </a:defRPr>
            </a:defPPr>
            <a:lvl1pPr algn="l">
              <a:defRPr sz="3225" b="1">
                <a:solidFill>
                  <a:srgbClr val="FFFFFF"/>
                </a:solidFill>
                <a:latin typeface="Arial"/>
                <a:ea typeface="Arial"/>
                <a:cs typeface="Arial"/>
              </a:defRPr>
            </a:lvl1pPr>
            <a:lvl2pPr algn="l">
              <a:defRPr sz="3225" b="1">
                <a:solidFill>
                  <a:srgbClr val="FFFFFF"/>
                </a:solidFill>
                <a:latin typeface="Arial"/>
                <a:ea typeface="Arial"/>
                <a:cs typeface="Arial"/>
              </a:defRPr>
            </a:lvl2pPr>
            <a:lvl3pPr algn="l">
              <a:defRPr sz="3225" b="1">
                <a:solidFill>
                  <a:srgbClr val="FFFFFF"/>
                </a:solidFill>
                <a:latin typeface="Arial"/>
                <a:ea typeface="Arial"/>
                <a:cs typeface="Arial"/>
              </a:defRPr>
            </a:lvl3pPr>
            <a:lvl4pPr algn="l">
              <a:defRPr sz="3225" b="1">
                <a:solidFill>
                  <a:srgbClr val="FFFFFF"/>
                </a:solidFill>
                <a:latin typeface="Arial"/>
                <a:ea typeface="Arial"/>
                <a:cs typeface="Arial"/>
              </a:defRPr>
            </a:lvl4pPr>
            <a:lvl5pPr algn="l">
              <a:defRPr sz="3225" b="1">
                <a:solidFill>
                  <a:srgbClr val="FFFFFF"/>
                </a:solidFill>
                <a:latin typeface="Arial"/>
                <a:ea typeface="Arial"/>
                <a:cs typeface="Arial"/>
              </a:defRPr>
            </a:lvl5pPr>
            <a:lvl6pPr algn="l">
              <a:defRPr sz="3225" b="1">
                <a:solidFill>
                  <a:srgbClr val="FFFFFF"/>
                </a:solidFill>
                <a:latin typeface="Arial"/>
                <a:ea typeface="Arial"/>
                <a:cs typeface="Arial"/>
              </a:defRPr>
            </a:lvl6pPr>
            <a:lvl7pPr algn="l">
              <a:defRPr sz="3225" b="1">
                <a:solidFill>
                  <a:srgbClr val="FFFFFF"/>
                </a:solidFill>
                <a:latin typeface="Arial"/>
                <a:ea typeface="Arial"/>
                <a:cs typeface="Arial"/>
              </a:defRPr>
            </a:lvl7pPr>
            <a:lvl8pPr algn="l">
              <a:defRPr sz="3225" b="1">
                <a:solidFill>
                  <a:srgbClr val="FFFFFF"/>
                </a:solidFill>
                <a:latin typeface="Arial"/>
                <a:ea typeface="Arial"/>
                <a:cs typeface="Arial"/>
              </a:defRPr>
            </a:lvl8pPr>
            <a:lvl9pPr algn="l">
              <a:defRPr sz="3225" b="1">
                <a:solidFill>
                  <a:srgbClr val="FFFFFF"/>
                </a:solidFill>
                <a:latin typeface="Arial"/>
                <a:ea typeface="Arial"/>
                <a:cs typeface="Arial"/>
              </a:defRPr>
            </a:lvl9pPr>
          </a:lstStyle>
          <a:p xmlns:a="http://schemas.openxmlformats.org/drawingml/2006/main">
            <a:pPr algn="l">
              <a:defRPr sz="3225" b="1">
                <a:solidFill>
                  <a:srgbClr val="FFFFFF"/>
                </a:solidFill>
                <a:latin typeface="Arial"/>
                <a:ea typeface="Arial"/>
                <a:cs typeface="Arial"/>
              </a:defRPr>
            </a:pPr>
            <a:r>
              <a:rPr sz="3225" b="1">
                <a:solidFill>
                  <a:srgbClr val="FFFFFF"/>
                </a:solidFill>
                <a:latin typeface="Arial"/>
                <a:ea typeface="Arial"/>
                <a:cs typeface="Arial"/>
              </a:rPr>
              <a:t>1</a:t>
            </a:r>
          </a:p>
        </p:txBody>
      </p:sp>
      <p:sp>
        <p:nvSpPr>
          <p:cNvPr id="4" name="">
            <a:extLst xmlns:a="http://schemas.openxmlformats.org/drawingml/2006/main">
              <a:ext uri="{FF2B5EF4-FFF2-40B4-BE49-F238E27FC236}">
                <a16:creationId xmlns:a16="http://schemas.microsoft.com/office/drawing/2014/main" id="{522D93B6-A5E2-4D3E-8A84-694D56636237}"/>
              </a:ext>
            </a:extLst>
          </p:cNvPr>
          <p:cNvSpPr>
            <a:spLocks xmlns:a="http://schemas.openxmlformats.org/drawingml/2006/main" noGrp="1"/>
          </p:cNvSpPr>
          <p:nvPr/>
        </p:nvSpPr>
        <p:spPr>
          <a:xfrm xmlns:a="http://schemas.openxmlformats.org/drawingml/2006/main">
            <a:off x="1524000" y="2019300"/>
            <a:ext cx="9667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FFFFFF"/>
                </a:solidFill>
                <a:latin typeface="Arial"/>
                <a:ea typeface="Arial"/>
                <a:cs typeface="Arial"/>
              </a:defRPr>
            </a:defPPr>
            <a:lvl1pPr algn="l">
              <a:defRPr sz="2100" b="1">
                <a:solidFill>
                  <a:srgbClr val="FFFFFF"/>
                </a:solidFill>
                <a:latin typeface="Arial"/>
                <a:ea typeface="Arial"/>
                <a:cs typeface="Arial"/>
              </a:defRPr>
            </a:lvl1pPr>
            <a:lvl2pPr algn="l">
              <a:defRPr sz="2100" b="1">
                <a:solidFill>
                  <a:srgbClr val="FFFFFF"/>
                </a:solidFill>
                <a:latin typeface="Arial"/>
                <a:ea typeface="Arial"/>
                <a:cs typeface="Arial"/>
              </a:defRPr>
            </a:lvl2pPr>
            <a:lvl3pPr algn="l">
              <a:defRPr sz="2100" b="1">
                <a:solidFill>
                  <a:srgbClr val="FFFFFF"/>
                </a:solidFill>
                <a:latin typeface="Arial"/>
                <a:ea typeface="Arial"/>
                <a:cs typeface="Arial"/>
              </a:defRPr>
            </a:lvl3pPr>
            <a:lvl4pPr algn="l">
              <a:defRPr sz="2100" b="1">
                <a:solidFill>
                  <a:srgbClr val="FFFFFF"/>
                </a:solidFill>
                <a:latin typeface="Arial"/>
                <a:ea typeface="Arial"/>
                <a:cs typeface="Arial"/>
              </a:defRPr>
            </a:lvl4pPr>
            <a:lvl5pPr algn="l">
              <a:defRPr sz="2100" b="1">
                <a:solidFill>
                  <a:srgbClr val="FFFFFF"/>
                </a:solidFill>
                <a:latin typeface="Arial"/>
                <a:ea typeface="Arial"/>
                <a:cs typeface="Arial"/>
              </a:defRPr>
            </a:lvl5pPr>
            <a:lvl6pPr algn="l">
              <a:defRPr sz="2100" b="1">
                <a:solidFill>
                  <a:srgbClr val="FFFFFF"/>
                </a:solidFill>
                <a:latin typeface="Arial"/>
                <a:ea typeface="Arial"/>
                <a:cs typeface="Arial"/>
              </a:defRPr>
            </a:lvl6pPr>
            <a:lvl7pPr algn="l">
              <a:defRPr sz="2100" b="1">
                <a:solidFill>
                  <a:srgbClr val="FFFFFF"/>
                </a:solidFill>
                <a:latin typeface="Arial"/>
                <a:ea typeface="Arial"/>
                <a:cs typeface="Arial"/>
              </a:defRPr>
            </a:lvl7pPr>
            <a:lvl8pPr algn="l">
              <a:defRPr sz="2100" b="1">
                <a:solidFill>
                  <a:srgbClr val="FFFFFF"/>
                </a:solidFill>
                <a:latin typeface="Arial"/>
                <a:ea typeface="Arial"/>
                <a:cs typeface="Arial"/>
              </a:defRPr>
            </a:lvl8pPr>
            <a:lvl9pPr algn="l">
              <a:defRPr sz="2100" b="1">
                <a:solidFill>
                  <a:srgbClr val="FFFFFF"/>
                </a:solidFill>
                <a:latin typeface="Arial"/>
                <a:ea typeface="Arial"/>
                <a:cs typeface="Arial"/>
              </a:defRPr>
            </a:lvl9pPr>
          </a:lstStyle>
          <a:p xmlns:a="http://schemas.openxmlformats.org/drawingml/2006/main">
            <a:pPr algn="l">
              <a:defRPr sz="2100" b="1">
                <a:solidFill>
                  <a:srgbClr val="FFFFFF"/>
                </a:solidFill>
                <a:latin typeface="Arial"/>
                <a:ea typeface="Arial"/>
                <a:cs typeface="Arial"/>
              </a:defRPr>
            </a:pPr>
            <a:r>
              <a:rPr sz="2100" b="1">
                <a:solidFill>
                  <a:srgbClr val="FFFFFF"/>
                </a:solidFill>
                <a:latin typeface="Arial"/>
                <a:ea typeface="Arial"/>
                <a:cs typeface="Arial"/>
              </a:rPr>
              <a:t>Ask a known question</a:t>
            </a:r>
          </a:p>
        </p:txBody>
      </p:sp>
      <p:sp>
        <p:nvSpPr>
          <p:cNvPr id="5" name="">
            <a:extLst xmlns:a="http://schemas.openxmlformats.org/drawingml/2006/main">
              <a:ext uri="{FF2B5EF4-FFF2-40B4-BE49-F238E27FC236}">
                <a16:creationId xmlns:a16="http://schemas.microsoft.com/office/drawing/2014/main" id="{41D599AE-E25B-4409-9A2A-014236F106FA}"/>
              </a:ext>
            </a:extLst>
          </p:cNvPr>
          <p:cNvSpPr>
            <a:spLocks xmlns:a="http://schemas.openxmlformats.org/drawingml/2006/main" noGrp="1"/>
          </p:cNvSpPr>
          <p:nvPr/>
        </p:nvSpPr>
        <p:spPr>
          <a:xfrm xmlns:a="http://schemas.openxmlformats.org/drawingml/2006/main">
            <a:off x="1524000" y="2457450"/>
            <a:ext cx="966787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FFFFFF"/>
                </a:solidFill>
                <a:latin typeface="Arial"/>
                <a:ea typeface="Arial"/>
                <a:cs typeface="Arial"/>
              </a:defRPr>
            </a:defPPr>
            <a:lvl1pPr algn="l">
              <a:defRPr sz="1725" b="0">
                <a:solidFill>
                  <a:srgbClr val="FFFFFF"/>
                </a:solidFill>
                <a:latin typeface="Arial"/>
                <a:ea typeface="Arial"/>
                <a:cs typeface="Arial"/>
              </a:defRPr>
            </a:lvl1pPr>
            <a:lvl2pPr algn="l">
              <a:defRPr sz="1725" b="0">
                <a:solidFill>
                  <a:srgbClr val="FFFFFF"/>
                </a:solidFill>
                <a:latin typeface="Arial"/>
                <a:ea typeface="Arial"/>
                <a:cs typeface="Arial"/>
              </a:defRPr>
            </a:lvl2pPr>
            <a:lvl3pPr algn="l">
              <a:defRPr sz="1725" b="0">
                <a:solidFill>
                  <a:srgbClr val="FFFFFF"/>
                </a:solidFill>
                <a:latin typeface="Arial"/>
                <a:ea typeface="Arial"/>
                <a:cs typeface="Arial"/>
              </a:defRPr>
            </a:lvl3pPr>
            <a:lvl4pPr algn="l">
              <a:defRPr sz="1725" b="0">
                <a:solidFill>
                  <a:srgbClr val="FFFFFF"/>
                </a:solidFill>
                <a:latin typeface="Arial"/>
                <a:ea typeface="Arial"/>
                <a:cs typeface="Arial"/>
              </a:defRPr>
            </a:lvl4pPr>
            <a:lvl5pPr algn="l">
              <a:defRPr sz="1725" b="0">
                <a:solidFill>
                  <a:srgbClr val="FFFFFF"/>
                </a:solidFill>
                <a:latin typeface="Arial"/>
                <a:ea typeface="Arial"/>
                <a:cs typeface="Arial"/>
              </a:defRPr>
            </a:lvl5pPr>
            <a:lvl6pPr algn="l">
              <a:defRPr sz="1725" b="0">
                <a:solidFill>
                  <a:srgbClr val="FFFFFF"/>
                </a:solidFill>
                <a:latin typeface="Arial"/>
                <a:ea typeface="Arial"/>
                <a:cs typeface="Arial"/>
              </a:defRPr>
            </a:lvl6pPr>
            <a:lvl7pPr algn="l">
              <a:defRPr sz="1725" b="0">
                <a:solidFill>
                  <a:srgbClr val="FFFFFF"/>
                </a:solidFill>
                <a:latin typeface="Arial"/>
                <a:ea typeface="Arial"/>
                <a:cs typeface="Arial"/>
              </a:defRPr>
            </a:lvl7pPr>
            <a:lvl8pPr algn="l">
              <a:defRPr sz="1725" b="0">
                <a:solidFill>
                  <a:srgbClr val="FFFFFF"/>
                </a:solidFill>
                <a:latin typeface="Arial"/>
                <a:ea typeface="Arial"/>
                <a:cs typeface="Arial"/>
              </a:defRPr>
            </a:lvl8pPr>
            <a:lvl9pPr algn="l">
              <a:defRPr sz="1725" b="0">
                <a:solidFill>
                  <a:srgbClr val="FFFFFF"/>
                </a:solidFill>
                <a:latin typeface="Arial"/>
                <a:ea typeface="Arial"/>
                <a:cs typeface="Arial"/>
              </a:defRPr>
            </a:lvl9pPr>
          </a:lstStyle>
          <a:p xmlns:a="http://schemas.openxmlformats.org/drawingml/2006/main">
            <a:pPr algn="l">
              <a:defRPr sz="1725" b="0">
                <a:solidFill>
                  <a:srgbClr val="FFFFFF"/>
                </a:solidFill>
                <a:latin typeface="Arial"/>
                <a:ea typeface="Arial"/>
                <a:cs typeface="Arial"/>
              </a:defRPr>
            </a:pPr>
            <a:r>
              <a:rPr sz="1725" b="0">
                <a:solidFill>
                  <a:srgbClr val="FFFFFF"/>
                </a:solidFill>
                <a:latin typeface="Arial"/>
                <a:ea typeface="Arial"/>
                <a:cs typeface="Arial"/>
              </a:rPr>
              <a:t>Project weight and consultation hours, with course sources.</a:t>
            </a:r>
          </a:p>
        </p:txBody>
      </p:sp>
      <p:sp>
        <p:nvSpPr>
          <p:cNvPr id="6" name="">
            <a:extLst xmlns:a="http://schemas.openxmlformats.org/drawingml/2006/main">
              <a:ext uri="{FF2B5EF4-FFF2-40B4-BE49-F238E27FC236}">
                <a16:creationId xmlns:a16="http://schemas.microsoft.com/office/drawing/2014/main" id="{6C97F63E-835B-4EE2-9E3C-EFA8413A19C5}"/>
              </a:ext>
            </a:extLst>
          </p:cNvPr>
          <p:cNvSpPr>
            <a:spLocks xmlns:a="http://schemas.openxmlformats.org/drawingml/2006/main" noGrp="1"/>
          </p:cNvSpPr>
          <p:nvPr/>
        </p:nvSpPr>
        <p:spPr>
          <a:xfrm xmlns:a="http://schemas.openxmlformats.org/drawingml/2006/main">
            <a:off x="762000" y="3038475"/>
            <a:ext cx="523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FFFFFF"/>
                </a:solidFill>
                <a:latin typeface="Arial"/>
                <a:ea typeface="Arial"/>
                <a:cs typeface="Arial"/>
              </a:defRPr>
            </a:defPPr>
            <a:lvl1pPr algn="l">
              <a:defRPr sz="3225" b="1">
                <a:solidFill>
                  <a:srgbClr val="FFFFFF"/>
                </a:solidFill>
                <a:latin typeface="Arial"/>
                <a:ea typeface="Arial"/>
                <a:cs typeface="Arial"/>
              </a:defRPr>
            </a:lvl1pPr>
            <a:lvl2pPr algn="l">
              <a:defRPr sz="3225" b="1">
                <a:solidFill>
                  <a:srgbClr val="FFFFFF"/>
                </a:solidFill>
                <a:latin typeface="Arial"/>
                <a:ea typeface="Arial"/>
                <a:cs typeface="Arial"/>
              </a:defRPr>
            </a:lvl2pPr>
            <a:lvl3pPr algn="l">
              <a:defRPr sz="3225" b="1">
                <a:solidFill>
                  <a:srgbClr val="FFFFFF"/>
                </a:solidFill>
                <a:latin typeface="Arial"/>
                <a:ea typeface="Arial"/>
                <a:cs typeface="Arial"/>
              </a:defRPr>
            </a:lvl3pPr>
            <a:lvl4pPr algn="l">
              <a:defRPr sz="3225" b="1">
                <a:solidFill>
                  <a:srgbClr val="FFFFFF"/>
                </a:solidFill>
                <a:latin typeface="Arial"/>
                <a:ea typeface="Arial"/>
                <a:cs typeface="Arial"/>
              </a:defRPr>
            </a:lvl4pPr>
            <a:lvl5pPr algn="l">
              <a:defRPr sz="3225" b="1">
                <a:solidFill>
                  <a:srgbClr val="FFFFFF"/>
                </a:solidFill>
                <a:latin typeface="Arial"/>
                <a:ea typeface="Arial"/>
                <a:cs typeface="Arial"/>
              </a:defRPr>
            </a:lvl5pPr>
            <a:lvl6pPr algn="l">
              <a:defRPr sz="3225" b="1">
                <a:solidFill>
                  <a:srgbClr val="FFFFFF"/>
                </a:solidFill>
                <a:latin typeface="Arial"/>
                <a:ea typeface="Arial"/>
                <a:cs typeface="Arial"/>
              </a:defRPr>
            </a:lvl6pPr>
            <a:lvl7pPr algn="l">
              <a:defRPr sz="3225" b="1">
                <a:solidFill>
                  <a:srgbClr val="FFFFFF"/>
                </a:solidFill>
                <a:latin typeface="Arial"/>
                <a:ea typeface="Arial"/>
                <a:cs typeface="Arial"/>
              </a:defRPr>
            </a:lvl7pPr>
            <a:lvl8pPr algn="l">
              <a:defRPr sz="3225" b="1">
                <a:solidFill>
                  <a:srgbClr val="FFFFFF"/>
                </a:solidFill>
                <a:latin typeface="Arial"/>
                <a:ea typeface="Arial"/>
                <a:cs typeface="Arial"/>
              </a:defRPr>
            </a:lvl8pPr>
            <a:lvl9pPr algn="l">
              <a:defRPr sz="3225" b="1">
                <a:solidFill>
                  <a:srgbClr val="FFFFFF"/>
                </a:solidFill>
                <a:latin typeface="Arial"/>
                <a:ea typeface="Arial"/>
                <a:cs typeface="Arial"/>
              </a:defRPr>
            </a:lvl9pPr>
          </a:lstStyle>
          <a:p xmlns:a="http://schemas.openxmlformats.org/drawingml/2006/main">
            <a:pPr algn="l">
              <a:defRPr sz="3225" b="1">
                <a:solidFill>
                  <a:srgbClr val="FFFFFF"/>
                </a:solidFill>
                <a:latin typeface="Arial"/>
                <a:ea typeface="Arial"/>
                <a:cs typeface="Arial"/>
              </a:defRPr>
            </a:pPr>
            <a:r>
              <a:rPr sz="3225" b="1">
                <a:solidFill>
                  <a:srgbClr val="FFFFFF"/>
                </a:solidFill>
                <a:latin typeface="Arial"/>
                <a:ea typeface="Arial"/>
                <a:cs typeface="Arial"/>
              </a:rPr>
              <a:t>2</a:t>
            </a:r>
          </a:p>
        </p:txBody>
      </p:sp>
      <p:sp>
        <p:nvSpPr>
          <p:cNvPr id="7" name="">
            <a:extLst xmlns:a="http://schemas.openxmlformats.org/drawingml/2006/main">
              <a:ext uri="{FF2B5EF4-FFF2-40B4-BE49-F238E27FC236}">
                <a16:creationId xmlns:a16="http://schemas.microsoft.com/office/drawing/2014/main" id="{5E324088-2092-413E-9D3F-45B37FFB5372}"/>
              </a:ext>
            </a:extLst>
          </p:cNvPr>
          <p:cNvSpPr>
            <a:spLocks xmlns:a="http://schemas.openxmlformats.org/drawingml/2006/main" noGrp="1"/>
          </p:cNvSpPr>
          <p:nvPr/>
        </p:nvSpPr>
        <p:spPr>
          <a:xfrm xmlns:a="http://schemas.openxmlformats.org/drawingml/2006/main">
            <a:off x="1524000" y="3057525"/>
            <a:ext cx="9667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FFFFFF"/>
                </a:solidFill>
                <a:latin typeface="Arial"/>
                <a:ea typeface="Arial"/>
                <a:cs typeface="Arial"/>
              </a:defRPr>
            </a:defPPr>
            <a:lvl1pPr algn="l">
              <a:defRPr sz="2100" b="1">
                <a:solidFill>
                  <a:srgbClr val="FFFFFF"/>
                </a:solidFill>
                <a:latin typeface="Arial"/>
                <a:ea typeface="Arial"/>
                <a:cs typeface="Arial"/>
              </a:defRPr>
            </a:lvl1pPr>
            <a:lvl2pPr algn="l">
              <a:defRPr sz="2100" b="1">
                <a:solidFill>
                  <a:srgbClr val="FFFFFF"/>
                </a:solidFill>
                <a:latin typeface="Arial"/>
                <a:ea typeface="Arial"/>
                <a:cs typeface="Arial"/>
              </a:defRPr>
            </a:lvl2pPr>
            <a:lvl3pPr algn="l">
              <a:defRPr sz="2100" b="1">
                <a:solidFill>
                  <a:srgbClr val="FFFFFF"/>
                </a:solidFill>
                <a:latin typeface="Arial"/>
                <a:ea typeface="Arial"/>
                <a:cs typeface="Arial"/>
              </a:defRPr>
            </a:lvl3pPr>
            <a:lvl4pPr algn="l">
              <a:defRPr sz="2100" b="1">
                <a:solidFill>
                  <a:srgbClr val="FFFFFF"/>
                </a:solidFill>
                <a:latin typeface="Arial"/>
                <a:ea typeface="Arial"/>
                <a:cs typeface="Arial"/>
              </a:defRPr>
            </a:lvl4pPr>
            <a:lvl5pPr algn="l">
              <a:defRPr sz="2100" b="1">
                <a:solidFill>
                  <a:srgbClr val="FFFFFF"/>
                </a:solidFill>
                <a:latin typeface="Arial"/>
                <a:ea typeface="Arial"/>
                <a:cs typeface="Arial"/>
              </a:defRPr>
            </a:lvl5pPr>
            <a:lvl6pPr algn="l">
              <a:defRPr sz="2100" b="1">
                <a:solidFill>
                  <a:srgbClr val="FFFFFF"/>
                </a:solidFill>
                <a:latin typeface="Arial"/>
                <a:ea typeface="Arial"/>
                <a:cs typeface="Arial"/>
              </a:defRPr>
            </a:lvl6pPr>
            <a:lvl7pPr algn="l">
              <a:defRPr sz="2100" b="1">
                <a:solidFill>
                  <a:srgbClr val="FFFFFF"/>
                </a:solidFill>
                <a:latin typeface="Arial"/>
                <a:ea typeface="Arial"/>
                <a:cs typeface="Arial"/>
              </a:defRPr>
            </a:lvl7pPr>
            <a:lvl8pPr algn="l">
              <a:defRPr sz="2100" b="1">
                <a:solidFill>
                  <a:srgbClr val="FFFFFF"/>
                </a:solidFill>
                <a:latin typeface="Arial"/>
                <a:ea typeface="Arial"/>
                <a:cs typeface="Arial"/>
              </a:defRPr>
            </a:lvl8pPr>
            <a:lvl9pPr algn="l">
              <a:defRPr sz="2100" b="1">
                <a:solidFill>
                  <a:srgbClr val="FFFFFF"/>
                </a:solidFill>
                <a:latin typeface="Arial"/>
                <a:ea typeface="Arial"/>
                <a:cs typeface="Arial"/>
              </a:defRPr>
            </a:lvl9pPr>
          </a:lstStyle>
          <a:p xmlns:a="http://schemas.openxmlformats.org/drawingml/2006/main">
            <a:pPr algn="l">
              <a:defRPr sz="2100" b="1">
                <a:solidFill>
                  <a:srgbClr val="FFFFFF"/>
                </a:solidFill>
                <a:latin typeface="Arial"/>
                <a:ea typeface="Arial"/>
                <a:cs typeface="Arial"/>
              </a:defRPr>
            </a:pPr>
            <a:r>
              <a:rPr sz="2100" b="1">
                <a:solidFill>
                  <a:srgbClr val="FFFFFF"/>
                </a:solidFill>
                <a:latin typeface="Arial"/>
                <a:ea typeface="Arial"/>
                <a:cs typeface="Arial"/>
              </a:rPr>
              <a:t>Ask an unsupported question</a:t>
            </a:r>
          </a:p>
        </p:txBody>
      </p:sp>
      <p:sp>
        <p:nvSpPr>
          <p:cNvPr id="8" name="">
            <a:extLst xmlns:a="http://schemas.openxmlformats.org/drawingml/2006/main">
              <a:ext uri="{FF2B5EF4-FFF2-40B4-BE49-F238E27FC236}">
                <a16:creationId xmlns:a16="http://schemas.microsoft.com/office/drawing/2014/main" id="{ACE9F63D-0051-4DDC-AFFB-5791244486E6}"/>
              </a:ext>
            </a:extLst>
          </p:cNvPr>
          <p:cNvSpPr>
            <a:spLocks xmlns:a="http://schemas.openxmlformats.org/drawingml/2006/main" noGrp="1"/>
          </p:cNvSpPr>
          <p:nvPr/>
        </p:nvSpPr>
        <p:spPr>
          <a:xfrm xmlns:a="http://schemas.openxmlformats.org/drawingml/2006/main">
            <a:off x="1524000" y="3495675"/>
            <a:ext cx="966787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FFFFFF"/>
                </a:solidFill>
                <a:latin typeface="Arial"/>
                <a:ea typeface="Arial"/>
                <a:cs typeface="Arial"/>
              </a:defRPr>
            </a:defPPr>
            <a:lvl1pPr algn="l">
              <a:defRPr sz="1725" b="0">
                <a:solidFill>
                  <a:srgbClr val="FFFFFF"/>
                </a:solidFill>
                <a:latin typeface="Arial"/>
                <a:ea typeface="Arial"/>
                <a:cs typeface="Arial"/>
              </a:defRPr>
            </a:lvl1pPr>
            <a:lvl2pPr algn="l">
              <a:defRPr sz="1725" b="0">
                <a:solidFill>
                  <a:srgbClr val="FFFFFF"/>
                </a:solidFill>
                <a:latin typeface="Arial"/>
                <a:ea typeface="Arial"/>
                <a:cs typeface="Arial"/>
              </a:defRPr>
            </a:lvl2pPr>
            <a:lvl3pPr algn="l">
              <a:defRPr sz="1725" b="0">
                <a:solidFill>
                  <a:srgbClr val="FFFFFF"/>
                </a:solidFill>
                <a:latin typeface="Arial"/>
                <a:ea typeface="Arial"/>
                <a:cs typeface="Arial"/>
              </a:defRPr>
            </a:lvl3pPr>
            <a:lvl4pPr algn="l">
              <a:defRPr sz="1725" b="0">
                <a:solidFill>
                  <a:srgbClr val="FFFFFF"/>
                </a:solidFill>
                <a:latin typeface="Arial"/>
                <a:ea typeface="Arial"/>
                <a:cs typeface="Arial"/>
              </a:defRPr>
            </a:lvl4pPr>
            <a:lvl5pPr algn="l">
              <a:defRPr sz="1725" b="0">
                <a:solidFill>
                  <a:srgbClr val="FFFFFF"/>
                </a:solidFill>
                <a:latin typeface="Arial"/>
                <a:ea typeface="Arial"/>
                <a:cs typeface="Arial"/>
              </a:defRPr>
            </a:lvl5pPr>
            <a:lvl6pPr algn="l">
              <a:defRPr sz="1725" b="0">
                <a:solidFill>
                  <a:srgbClr val="FFFFFF"/>
                </a:solidFill>
                <a:latin typeface="Arial"/>
                <a:ea typeface="Arial"/>
                <a:cs typeface="Arial"/>
              </a:defRPr>
            </a:lvl6pPr>
            <a:lvl7pPr algn="l">
              <a:defRPr sz="1725" b="0">
                <a:solidFill>
                  <a:srgbClr val="FFFFFF"/>
                </a:solidFill>
                <a:latin typeface="Arial"/>
                <a:ea typeface="Arial"/>
                <a:cs typeface="Arial"/>
              </a:defRPr>
            </a:lvl7pPr>
            <a:lvl8pPr algn="l">
              <a:defRPr sz="1725" b="0">
                <a:solidFill>
                  <a:srgbClr val="FFFFFF"/>
                </a:solidFill>
                <a:latin typeface="Arial"/>
                <a:ea typeface="Arial"/>
                <a:cs typeface="Arial"/>
              </a:defRPr>
            </a:lvl8pPr>
            <a:lvl9pPr algn="l">
              <a:defRPr sz="1725" b="0">
                <a:solidFill>
                  <a:srgbClr val="FFFFFF"/>
                </a:solidFill>
                <a:latin typeface="Arial"/>
                <a:ea typeface="Arial"/>
                <a:cs typeface="Arial"/>
              </a:defRPr>
            </a:lvl9pPr>
          </a:lstStyle>
          <a:p xmlns:a="http://schemas.openxmlformats.org/drawingml/2006/main">
            <a:pPr algn="l">
              <a:defRPr sz="1725" b="0">
                <a:solidFill>
                  <a:srgbClr val="FFFFFF"/>
                </a:solidFill>
                <a:latin typeface="Arial"/>
                <a:ea typeface="Arial"/>
                <a:cs typeface="Arial"/>
              </a:defRPr>
            </a:pPr>
            <a:r>
              <a:rPr sz="1725" b="0">
                <a:solidFill>
                  <a:srgbClr val="FFFFFF"/>
                </a:solidFill>
                <a:latin typeface="Arial"/>
                <a:ea typeface="Arial"/>
                <a:cs typeface="Arial"/>
              </a:rPr>
              <a:t>The assistant must not invent tuition or school policy.</a:t>
            </a:r>
          </a:p>
        </p:txBody>
      </p:sp>
      <p:sp>
        <p:nvSpPr>
          <p:cNvPr id="9" name="">
            <a:extLst xmlns:a="http://schemas.openxmlformats.org/drawingml/2006/main">
              <a:ext uri="{FF2B5EF4-FFF2-40B4-BE49-F238E27FC236}">
                <a16:creationId xmlns:a16="http://schemas.microsoft.com/office/drawing/2014/main" id="{9BB170CD-28C2-402F-834E-7BC58D4BB8D6}"/>
              </a:ext>
            </a:extLst>
          </p:cNvPr>
          <p:cNvSpPr>
            <a:spLocks xmlns:a="http://schemas.openxmlformats.org/drawingml/2006/main" noGrp="1"/>
          </p:cNvSpPr>
          <p:nvPr/>
        </p:nvSpPr>
        <p:spPr>
          <a:xfrm xmlns:a="http://schemas.openxmlformats.org/drawingml/2006/main">
            <a:off x="762000" y="4076700"/>
            <a:ext cx="523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FFFFFF"/>
                </a:solidFill>
                <a:latin typeface="Arial"/>
                <a:ea typeface="Arial"/>
                <a:cs typeface="Arial"/>
              </a:defRPr>
            </a:defPPr>
            <a:lvl1pPr algn="l">
              <a:defRPr sz="3225" b="1">
                <a:solidFill>
                  <a:srgbClr val="FFFFFF"/>
                </a:solidFill>
                <a:latin typeface="Arial"/>
                <a:ea typeface="Arial"/>
                <a:cs typeface="Arial"/>
              </a:defRPr>
            </a:lvl1pPr>
            <a:lvl2pPr algn="l">
              <a:defRPr sz="3225" b="1">
                <a:solidFill>
                  <a:srgbClr val="FFFFFF"/>
                </a:solidFill>
                <a:latin typeface="Arial"/>
                <a:ea typeface="Arial"/>
                <a:cs typeface="Arial"/>
              </a:defRPr>
            </a:lvl2pPr>
            <a:lvl3pPr algn="l">
              <a:defRPr sz="3225" b="1">
                <a:solidFill>
                  <a:srgbClr val="FFFFFF"/>
                </a:solidFill>
                <a:latin typeface="Arial"/>
                <a:ea typeface="Arial"/>
                <a:cs typeface="Arial"/>
              </a:defRPr>
            </a:lvl3pPr>
            <a:lvl4pPr algn="l">
              <a:defRPr sz="3225" b="1">
                <a:solidFill>
                  <a:srgbClr val="FFFFFF"/>
                </a:solidFill>
                <a:latin typeface="Arial"/>
                <a:ea typeface="Arial"/>
                <a:cs typeface="Arial"/>
              </a:defRPr>
            </a:lvl4pPr>
            <a:lvl5pPr algn="l">
              <a:defRPr sz="3225" b="1">
                <a:solidFill>
                  <a:srgbClr val="FFFFFF"/>
                </a:solidFill>
                <a:latin typeface="Arial"/>
                <a:ea typeface="Arial"/>
                <a:cs typeface="Arial"/>
              </a:defRPr>
            </a:lvl5pPr>
            <a:lvl6pPr algn="l">
              <a:defRPr sz="3225" b="1">
                <a:solidFill>
                  <a:srgbClr val="FFFFFF"/>
                </a:solidFill>
                <a:latin typeface="Arial"/>
                <a:ea typeface="Arial"/>
                <a:cs typeface="Arial"/>
              </a:defRPr>
            </a:lvl6pPr>
            <a:lvl7pPr algn="l">
              <a:defRPr sz="3225" b="1">
                <a:solidFill>
                  <a:srgbClr val="FFFFFF"/>
                </a:solidFill>
                <a:latin typeface="Arial"/>
                <a:ea typeface="Arial"/>
                <a:cs typeface="Arial"/>
              </a:defRPr>
            </a:lvl7pPr>
            <a:lvl8pPr algn="l">
              <a:defRPr sz="3225" b="1">
                <a:solidFill>
                  <a:srgbClr val="FFFFFF"/>
                </a:solidFill>
                <a:latin typeface="Arial"/>
                <a:ea typeface="Arial"/>
                <a:cs typeface="Arial"/>
              </a:defRPr>
            </a:lvl8pPr>
            <a:lvl9pPr algn="l">
              <a:defRPr sz="3225" b="1">
                <a:solidFill>
                  <a:srgbClr val="FFFFFF"/>
                </a:solidFill>
                <a:latin typeface="Arial"/>
                <a:ea typeface="Arial"/>
                <a:cs typeface="Arial"/>
              </a:defRPr>
            </a:lvl9pPr>
          </a:lstStyle>
          <a:p xmlns:a="http://schemas.openxmlformats.org/drawingml/2006/main">
            <a:pPr algn="l">
              <a:defRPr sz="3225" b="1">
                <a:solidFill>
                  <a:srgbClr val="FFFFFF"/>
                </a:solidFill>
                <a:latin typeface="Arial"/>
                <a:ea typeface="Arial"/>
                <a:cs typeface="Arial"/>
              </a:defRPr>
            </a:pPr>
            <a:r>
              <a:rPr sz="3225" b="1">
                <a:solidFill>
                  <a:srgbClr val="FFFFFF"/>
                </a:solidFill>
                <a:latin typeface="Arial"/>
                <a:ea typeface="Arial"/>
                <a:cs typeface="Arial"/>
              </a:rPr>
              <a:t>3</a:t>
            </a:r>
          </a:p>
        </p:txBody>
      </p:sp>
      <p:sp>
        <p:nvSpPr>
          <p:cNvPr id="10" name="">
            <a:extLst xmlns:a="http://schemas.openxmlformats.org/drawingml/2006/main">
              <a:ext uri="{FF2B5EF4-FFF2-40B4-BE49-F238E27FC236}">
                <a16:creationId xmlns:a16="http://schemas.microsoft.com/office/drawing/2014/main" id="{28FB14D1-F745-4EF7-8783-4FFEADF24D45}"/>
              </a:ext>
            </a:extLst>
          </p:cNvPr>
          <p:cNvSpPr>
            <a:spLocks xmlns:a="http://schemas.openxmlformats.org/drawingml/2006/main" noGrp="1"/>
          </p:cNvSpPr>
          <p:nvPr/>
        </p:nvSpPr>
        <p:spPr>
          <a:xfrm xmlns:a="http://schemas.openxmlformats.org/drawingml/2006/main">
            <a:off x="1524000" y="4095750"/>
            <a:ext cx="9667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FFFFFF"/>
                </a:solidFill>
                <a:latin typeface="Arial"/>
                <a:ea typeface="Arial"/>
                <a:cs typeface="Arial"/>
              </a:defRPr>
            </a:defPPr>
            <a:lvl1pPr algn="l">
              <a:defRPr sz="2100" b="1">
                <a:solidFill>
                  <a:srgbClr val="FFFFFF"/>
                </a:solidFill>
                <a:latin typeface="Arial"/>
                <a:ea typeface="Arial"/>
                <a:cs typeface="Arial"/>
              </a:defRPr>
            </a:lvl1pPr>
            <a:lvl2pPr algn="l">
              <a:defRPr sz="2100" b="1">
                <a:solidFill>
                  <a:srgbClr val="FFFFFF"/>
                </a:solidFill>
                <a:latin typeface="Arial"/>
                <a:ea typeface="Arial"/>
                <a:cs typeface="Arial"/>
              </a:defRPr>
            </a:lvl2pPr>
            <a:lvl3pPr algn="l">
              <a:defRPr sz="2100" b="1">
                <a:solidFill>
                  <a:srgbClr val="FFFFFF"/>
                </a:solidFill>
                <a:latin typeface="Arial"/>
                <a:ea typeface="Arial"/>
                <a:cs typeface="Arial"/>
              </a:defRPr>
            </a:lvl3pPr>
            <a:lvl4pPr algn="l">
              <a:defRPr sz="2100" b="1">
                <a:solidFill>
                  <a:srgbClr val="FFFFFF"/>
                </a:solidFill>
                <a:latin typeface="Arial"/>
                <a:ea typeface="Arial"/>
                <a:cs typeface="Arial"/>
              </a:defRPr>
            </a:lvl4pPr>
            <a:lvl5pPr algn="l">
              <a:defRPr sz="2100" b="1">
                <a:solidFill>
                  <a:srgbClr val="FFFFFF"/>
                </a:solidFill>
                <a:latin typeface="Arial"/>
                <a:ea typeface="Arial"/>
                <a:cs typeface="Arial"/>
              </a:defRPr>
            </a:lvl5pPr>
            <a:lvl6pPr algn="l">
              <a:defRPr sz="2100" b="1">
                <a:solidFill>
                  <a:srgbClr val="FFFFFF"/>
                </a:solidFill>
                <a:latin typeface="Arial"/>
                <a:ea typeface="Arial"/>
                <a:cs typeface="Arial"/>
              </a:defRPr>
            </a:lvl6pPr>
            <a:lvl7pPr algn="l">
              <a:defRPr sz="2100" b="1">
                <a:solidFill>
                  <a:srgbClr val="FFFFFF"/>
                </a:solidFill>
                <a:latin typeface="Arial"/>
                <a:ea typeface="Arial"/>
                <a:cs typeface="Arial"/>
              </a:defRPr>
            </a:lvl7pPr>
            <a:lvl8pPr algn="l">
              <a:defRPr sz="2100" b="1">
                <a:solidFill>
                  <a:srgbClr val="FFFFFF"/>
                </a:solidFill>
                <a:latin typeface="Arial"/>
                <a:ea typeface="Arial"/>
                <a:cs typeface="Arial"/>
              </a:defRPr>
            </a:lvl8pPr>
            <a:lvl9pPr algn="l">
              <a:defRPr sz="2100" b="1">
                <a:solidFill>
                  <a:srgbClr val="FFFFFF"/>
                </a:solidFill>
                <a:latin typeface="Arial"/>
                <a:ea typeface="Arial"/>
                <a:cs typeface="Arial"/>
              </a:defRPr>
            </a:lvl9pPr>
          </a:lstStyle>
          <a:p xmlns:a="http://schemas.openxmlformats.org/drawingml/2006/main">
            <a:pPr algn="l">
              <a:defRPr sz="2100" b="1">
                <a:solidFill>
                  <a:srgbClr val="FFFFFF"/>
                </a:solidFill>
                <a:latin typeface="Arial"/>
                <a:ea typeface="Arial"/>
                <a:cs typeface="Arial"/>
              </a:defRPr>
            </a:pPr>
            <a:r>
              <a:rPr sz="2100" b="1">
                <a:solidFill>
                  <a:srgbClr val="FFFFFF"/>
                </a:solidFill>
                <a:latin typeface="Arial"/>
                <a:ea typeface="Arial"/>
                <a:cs typeface="Arial"/>
              </a:rPr>
              <a:t>Ask about another course</a:t>
            </a:r>
          </a:p>
        </p:txBody>
      </p:sp>
      <p:sp>
        <p:nvSpPr>
          <p:cNvPr id="11" name="">
            <a:extLst xmlns:a="http://schemas.openxmlformats.org/drawingml/2006/main">
              <a:ext uri="{FF2B5EF4-FFF2-40B4-BE49-F238E27FC236}">
                <a16:creationId xmlns:a16="http://schemas.microsoft.com/office/drawing/2014/main" id="{8B7EB5B9-4A0F-4FE2-8146-7B49CB284498}"/>
              </a:ext>
            </a:extLst>
          </p:cNvPr>
          <p:cNvSpPr>
            <a:spLocks xmlns:a="http://schemas.openxmlformats.org/drawingml/2006/main" noGrp="1"/>
          </p:cNvSpPr>
          <p:nvPr/>
        </p:nvSpPr>
        <p:spPr>
          <a:xfrm xmlns:a="http://schemas.openxmlformats.org/drawingml/2006/main">
            <a:off x="1524000" y="4533900"/>
            <a:ext cx="966787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FFFFFF"/>
                </a:solidFill>
                <a:latin typeface="Arial"/>
                <a:ea typeface="Arial"/>
                <a:cs typeface="Arial"/>
              </a:defRPr>
            </a:defPPr>
            <a:lvl1pPr algn="l">
              <a:defRPr sz="1725" b="0">
                <a:solidFill>
                  <a:srgbClr val="FFFFFF"/>
                </a:solidFill>
                <a:latin typeface="Arial"/>
                <a:ea typeface="Arial"/>
                <a:cs typeface="Arial"/>
              </a:defRPr>
            </a:lvl1pPr>
            <a:lvl2pPr algn="l">
              <a:defRPr sz="1725" b="0">
                <a:solidFill>
                  <a:srgbClr val="FFFFFF"/>
                </a:solidFill>
                <a:latin typeface="Arial"/>
                <a:ea typeface="Arial"/>
                <a:cs typeface="Arial"/>
              </a:defRPr>
            </a:lvl2pPr>
            <a:lvl3pPr algn="l">
              <a:defRPr sz="1725" b="0">
                <a:solidFill>
                  <a:srgbClr val="FFFFFF"/>
                </a:solidFill>
                <a:latin typeface="Arial"/>
                <a:ea typeface="Arial"/>
                <a:cs typeface="Arial"/>
              </a:defRPr>
            </a:lvl3pPr>
            <a:lvl4pPr algn="l">
              <a:defRPr sz="1725" b="0">
                <a:solidFill>
                  <a:srgbClr val="FFFFFF"/>
                </a:solidFill>
                <a:latin typeface="Arial"/>
                <a:ea typeface="Arial"/>
                <a:cs typeface="Arial"/>
              </a:defRPr>
            </a:lvl4pPr>
            <a:lvl5pPr algn="l">
              <a:defRPr sz="1725" b="0">
                <a:solidFill>
                  <a:srgbClr val="FFFFFF"/>
                </a:solidFill>
                <a:latin typeface="Arial"/>
                <a:ea typeface="Arial"/>
                <a:cs typeface="Arial"/>
              </a:defRPr>
            </a:lvl5pPr>
            <a:lvl6pPr algn="l">
              <a:defRPr sz="1725" b="0">
                <a:solidFill>
                  <a:srgbClr val="FFFFFF"/>
                </a:solidFill>
                <a:latin typeface="Arial"/>
                <a:ea typeface="Arial"/>
                <a:cs typeface="Arial"/>
              </a:defRPr>
            </a:lvl6pPr>
            <a:lvl7pPr algn="l">
              <a:defRPr sz="1725" b="0">
                <a:solidFill>
                  <a:srgbClr val="FFFFFF"/>
                </a:solidFill>
                <a:latin typeface="Arial"/>
                <a:ea typeface="Arial"/>
                <a:cs typeface="Arial"/>
              </a:defRPr>
            </a:lvl7pPr>
            <a:lvl8pPr algn="l">
              <a:defRPr sz="1725" b="0">
                <a:solidFill>
                  <a:srgbClr val="FFFFFF"/>
                </a:solidFill>
                <a:latin typeface="Arial"/>
                <a:ea typeface="Arial"/>
                <a:cs typeface="Arial"/>
              </a:defRPr>
            </a:lvl8pPr>
            <a:lvl9pPr algn="l">
              <a:defRPr sz="1725" b="0">
                <a:solidFill>
                  <a:srgbClr val="FFFFFF"/>
                </a:solidFill>
                <a:latin typeface="Arial"/>
                <a:ea typeface="Arial"/>
                <a:cs typeface="Arial"/>
              </a:defRPr>
            </a:lvl9pPr>
          </a:lstStyle>
          <a:p xmlns:a="http://schemas.openxmlformats.org/drawingml/2006/main">
            <a:pPr algn="l">
              <a:defRPr sz="1725" b="0">
                <a:solidFill>
                  <a:srgbClr val="FFFFFF"/>
                </a:solidFill>
                <a:latin typeface="Arial"/>
                <a:ea typeface="Arial"/>
                <a:cs typeface="Arial"/>
              </a:defRPr>
            </a:pPr>
            <a:r>
              <a:rPr sz="1725" b="0">
                <a:solidFill>
                  <a:srgbClr val="FFFFFF"/>
                </a:solidFill>
                <a:latin typeface="Arial"/>
                <a:ea typeface="Arial"/>
                <a:cs typeface="Arial"/>
              </a:rPr>
              <a:t>Do not invent a course marker absent from the bound corpus.</a:t>
            </a:r>
          </a:p>
        </p:txBody>
      </p:sp>
      <p:sp>
        <p:nvSpPr>
          <p:cNvPr id="12" name="">
            <a:extLst xmlns:a="http://schemas.openxmlformats.org/drawingml/2006/main">
              <a:ext uri="{FF2B5EF4-FFF2-40B4-BE49-F238E27FC236}">
                <a16:creationId xmlns:a16="http://schemas.microsoft.com/office/drawing/2014/main" id="{3DC5F5B8-7020-4118-A3FD-7DE10F79ABA6}"/>
              </a:ext>
            </a:extLst>
          </p:cNvPr>
          <p:cNvSpPr>
            <a:spLocks xmlns:a="http://schemas.openxmlformats.org/drawingml/2006/main" noGrp="1"/>
          </p:cNvSpPr>
          <p:nvPr/>
        </p:nvSpPr>
        <p:spPr>
          <a:xfrm xmlns:a="http://schemas.openxmlformats.org/drawingml/2006/main">
            <a:off x="762000" y="5305425"/>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FFFFFF"/>
                </a:solidFill>
                <a:latin typeface="Arial"/>
                <a:ea typeface="Arial"/>
                <a:cs typeface="Arial"/>
              </a:defRPr>
            </a:defPPr>
            <a:lvl1pPr algn="l">
              <a:defRPr sz="1650" b="1">
                <a:solidFill>
                  <a:srgbClr val="FFFFFF"/>
                </a:solidFill>
                <a:latin typeface="Arial"/>
                <a:ea typeface="Arial"/>
                <a:cs typeface="Arial"/>
              </a:defRPr>
            </a:lvl1pPr>
            <a:lvl2pPr algn="l">
              <a:defRPr sz="1650" b="1">
                <a:solidFill>
                  <a:srgbClr val="FFFFFF"/>
                </a:solidFill>
                <a:latin typeface="Arial"/>
                <a:ea typeface="Arial"/>
                <a:cs typeface="Arial"/>
              </a:defRPr>
            </a:lvl2pPr>
            <a:lvl3pPr algn="l">
              <a:defRPr sz="1650" b="1">
                <a:solidFill>
                  <a:srgbClr val="FFFFFF"/>
                </a:solidFill>
                <a:latin typeface="Arial"/>
                <a:ea typeface="Arial"/>
                <a:cs typeface="Arial"/>
              </a:defRPr>
            </a:lvl3pPr>
            <a:lvl4pPr algn="l">
              <a:defRPr sz="1650" b="1">
                <a:solidFill>
                  <a:srgbClr val="FFFFFF"/>
                </a:solidFill>
                <a:latin typeface="Arial"/>
                <a:ea typeface="Arial"/>
                <a:cs typeface="Arial"/>
              </a:defRPr>
            </a:lvl4pPr>
            <a:lvl5pPr algn="l">
              <a:defRPr sz="1650" b="1">
                <a:solidFill>
                  <a:srgbClr val="FFFFFF"/>
                </a:solidFill>
                <a:latin typeface="Arial"/>
                <a:ea typeface="Arial"/>
                <a:cs typeface="Arial"/>
              </a:defRPr>
            </a:lvl5pPr>
            <a:lvl6pPr algn="l">
              <a:defRPr sz="1650" b="1">
                <a:solidFill>
                  <a:srgbClr val="FFFFFF"/>
                </a:solidFill>
                <a:latin typeface="Arial"/>
                <a:ea typeface="Arial"/>
                <a:cs typeface="Arial"/>
              </a:defRPr>
            </a:lvl6pPr>
            <a:lvl7pPr algn="l">
              <a:defRPr sz="1650" b="1">
                <a:solidFill>
                  <a:srgbClr val="FFFFFF"/>
                </a:solidFill>
                <a:latin typeface="Arial"/>
                <a:ea typeface="Arial"/>
                <a:cs typeface="Arial"/>
              </a:defRPr>
            </a:lvl7pPr>
            <a:lvl8pPr algn="l">
              <a:defRPr sz="1650" b="1">
                <a:solidFill>
                  <a:srgbClr val="FFFFFF"/>
                </a:solidFill>
                <a:latin typeface="Arial"/>
                <a:ea typeface="Arial"/>
                <a:cs typeface="Arial"/>
              </a:defRPr>
            </a:lvl8pPr>
            <a:lvl9pPr algn="l">
              <a:defRPr sz="1650" b="1">
                <a:solidFill>
                  <a:srgbClr val="FFFFFF"/>
                </a:solidFill>
                <a:latin typeface="Arial"/>
                <a:ea typeface="Arial"/>
                <a:cs typeface="Arial"/>
              </a:defRPr>
            </a:lvl9pPr>
          </a:lstStyle>
          <a:p xmlns:a="http://schemas.openxmlformats.org/drawingml/2006/main">
            <a:pPr algn="l">
              <a:defRPr sz="1650" b="1">
                <a:solidFill>
                  <a:srgbClr val="FFFFFF"/>
                </a:solidFill>
                <a:latin typeface="Arial"/>
                <a:ea typeface="Arial"/>
                <a:cs typeface="Arial"/>
              </a:defRPr>
            </a:pPr>
            <a:r>
              <a:rPr sz="1650" b="1">
                <a:solidFill>
                  <a:srgbClr val="FFFFFF"/>
                </a:solidFill>
                <a:latin typeface="Arial"/>
                <a:ea typeface="Arial"/>
                <a:cs typeface="Arial"/>
              </a:rPr>
              <a:t>Expected: 50%; Tuesday 15:00–16:00; an explicit source or a clear evidence gap.</a:t>
            </a:r>
          </a:p>
        </p:txBody>
      </p:sp>
      <p:sp>
        <p:nvSpPr>
          <p:cNvPr id="13" name="">
            <a:extLst xmlns:a="http://schemas.openxmlformats.org/drawingml/2006/main">
              <a:ext uri="{FF2B5EF4-FFF2-40B4-BE49-F238E27FC236}">
                <a16:creationId xmlns:a16="http://schemas.microsoft.com/office/drawing/2014/main" id="{E7492E5A-7EBE-4633-8D4D-33CE19C0B43D}"/>
              </a:ext>
            </a:extLst>
          </p:cNvPr>
          <p:cNvSpPr>
            <a:spLocks xmlns:a="http://schemas.openxmlformats.org/drawingml/2006/main" noGrp="1"/>
          </p:cNvSpPr>
          <p:nvPr/>
        </p:nvSpPr>
        <p:spPr>
          <a:xfrm xmlns:a="http://schemas.openxmlformats.org/drawingml/2006/main">
            <a:off x="762000" y="6172200"/>
            <a:ext cx="2333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FFFFFF"/>
                </a:solidFill>
                <a:latin typeface="Arial"/>
                <a:ea typeface="Arial"/>
                <a:cs typeface="Arial"/>
              </a:defRPr>
            </a:defPPr>
            <a:lvl1pPr algn="l">
              <a:defRPr sz="1425" b="0">
                <a:solidFill>
                  <a:srgbClr val="FFFFFF"/>
                </a:solidFill>
                <a:latin typeface="Arial"/>
                <a:ea typeface="Arial"/>
                <a:cs typeface="Arial"/>
              </a:defRPr>
            </a:lvl1pPr>
            <a:lvl2pPr algn="l">
              <a:defRPr sz="1425" b="0">
                <a:solidFill>
                  <a:srgbClr val="FFFFFF"/>
                </a:solidFill>
                <a:latin typeface="Arial"/>
                <a:ea typeface="Arial"/>
                <a:cs typeface="Arial"/>
              </a:defRPr>
            </a:lvl2pPr>
            <a:lvl3pPr algn="l">
              <a:defRPr sz="1425" b="0">
                <a:solidFill>
                  <a:srgbClr val="FFFFFF"/>
                </a:solidFill>
                <a:latin typeface="Arial"/>
                <a:ea typeface="Arial"/>
                <a:cs typeface="Arial"/>
              </a:defRPr>
            </a:lvl3pPr>
            <a:lvl4pPr algn="l">
              <a:defRPr sz="1425" b="0">
                <a:solidFill>
                  <a:srgbClr val="FFFFFF"/>
                </a:solidFill>
                <a:latin typeface="Arial"/>
                <a:ea typeface="Arial"/>
                <a:cs typeface="Arial"/>
              </a:defRPr>
            </a:lvl4pPr>
            <a:lvl5pPr algn="l">
              <a:defRPr sz="1425" b="0">
                <a:solidFill>
                  <a:srgbClr val="FFFFFF"/>
                </a:solidFill>
                <a:latin typeface="Arial"/>
                <a:ea typeface="Arial"/>
                <a:cs typeface="Arial"/>
              </a:defRPr>
            </a:lvl5pPr>
            <a:lvl6pPr algn="l">
              <a:defRPr sz="1425" b="0">
                <a:solidFill>
                  <a:srgbClr val="FFFFFF"/>
                </a:solidFill>
                <a:latin typeface="Arial"/>
                <a:ea typeface="Arial"/>
                <a:cs typeface="Arial"/>
              </a:defRPr>
            </a:lvl6pPr>
            <a:lvl7pPr algn="l">
              <a:defRPr sz="1425" b="0">
                <a:solidFill>
                  <a:srgbClr val="FFFFFF"/>
                </a:solidFill>
                <a:latin typeface="Arial"/>
                <a:ea typeface="Arial"/>
                <a:cs typeface="Arial"/>
              </a:defRPr>
            </a:lvl7pPr>
            <a:lvl8pPr algn="l">
              <a:defRPr sz="1425" b="0">
                <a:solidFill>
                  <a:srgbClr val="FFFFFF"/>
                </a:solidFill>
                <a:latin typeface="Arial"/>
                <a:ea typeface="Arial"/>
                <a:cs typeface="Arial"/>
              </a:defRPr>
            </a:lvl8pPr>
            <a:lvl9pPr algn="l">
              <a:defRPr sz="1425" b="0">
                <a:solidFill>
                  <a:srgbClr val="FFFFFF"/>
                </a:solidFill>
                <a:latin typeface="Arial"/>
                <a:ea typeface="Arial"/>
                <a:cs typeface="Arial"/>
              </a:defRPr>
            </a:lvl9pPr>
          </a:lstStyle>
          <a:p xmlns:a="http://schemas.openxmlformats.org/drawingml/2006/main">
            <a:pPr algn="l">
              <a:defRPr sz="1425" b="0">
                <a:solidFill>
                  <a:srgbClr val="FFFFFF"/>
                </a:solidFill>
                <a:latin typeface="Arial"/>
                <a:ea typeface="Arial"/>
                <a:cs typeface="Arial"/>
              </a:defRPr>
            </a:pPr>
            <a:r>
              <a:rPr sz="1425" b="0" u="sng">
                <a:solidFill>
                  <a:srgbClr val="FFFFFF"/>
                </a:solidFill>
                <a:latin typeface="Arial"/>
                <a:ea typeface="Arial"/>
                <a:cs typeface="Arial"/>
                <a:hlinkClick xmlns:r="http://schemas.openxmlformats.org/officeDocument/2006/relationships" r:id="R91ef6cdb0d764920"/>
              </a:rPr>
              <a:t>Run the demo</a:t>
            </a:r>
          </a:p>
        </p:txBody>
      </p:sp>
      <p:sp>
        <p:nvSpPr>
          <p:cNvPr id="14" name="">
            <a:extLst xmlns:a="http://schemas.openxmlformats.org/drawingml/2006/main">
              <a:ext uri="{FF2B5EF4-FFF2-40B4-BE49-F238E27FC236}">
                <a16:creationId xmlns:a16="http://schemas.microsoft.com/office/drawing/2014/main" id="{533547E4-915A-412D-B93C-B857004F91A0}"/>
              </a:ext>
            </a:extLst>
          </p:cNvPr>
          <p:cNvSpPr>
            <a:spLocks xmlns:a="http://schemas.openxmlformats.org/drawingml/2006/main" noGrp="1"/>
          </p:cNvSpPr>
          <p:nvPr/>
        </p:nvSpPr>
        <p:spPr>
          <a:xfrm xmlns:a="http://schemas.openxmlformats.org/drawingml/2006/main">
            <a:off x="3324225" y="6172200"/>
            <a:ext cx="2333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FFFFFF"/>
                </a:solidFill>
                <a:latin typeface="Arial"/>
                <a:ea typeface="Arial"/>
                <a:cs typeface="Arial"/>
              </a:defRPr>
            </a:defPPr>
            <a:lvl1pPr algn="l">
              <a:defRPr sz="1425" b="0">
                <a:solidFill>
                  <a:srgbClr val="FFFFFF"/>
                </a:solidFill>
                <a:latin typeface="Arial"/>
                <a:ea typeface="Arial"/>
                <a:cs typeface="Arial"/>
              </a:defRPr>
            </a:lvl1pPr>
            <a:lvl2pPr algn="l">
              <a:defRPr sz="1425" b="0">
                <a:solidFill>
                  <a:srgbClr val="FFFFFF"/>
                </a:solidFill>
                <a:latin typeface="Arial"/>
                <a:ea typeface="Arial"/>
                <a:cs typeface="Arial"/>
              </a:defRPr>
            </a:lvl2pPr>
            <a:lvl3pPr algn="l">
              <a:defRPr sz="1425" b="0">
                <a:solidFill>
                  <a:srgbClr val="FFFFFF"/>
                </a:solidFill>
                <a:latin typeface="Arial"/>
                <a:ea typeface="Arial"/>
                <a:cs typeface="Arial"/>
              </a:defRPr>
            </a:lvl3pPr>
            <a:lvl4pPr algn="l">
              <a:defRPr sz="1425" b="0">
                <a:solidFill>
                  <a:srgbClr val="FFFFFF"/>
                </a:solidFill>
                <a:latin typeface="Arial"/>
                <a:ea typeface="Arial"/>
                <a:cs typeface="Arial"/>
              </a:defRPr>
            </a:lvl4pPr>
            <a:lvl5pPr algn="l">
              <a:defRPr sz="1425" b="0">
                <a:solidFill>
                  <a:srgbClr val="FFFFFF"/>
                </a:solidFill>
                <a:latin typeface="Arial"/>
                <a:ea typeface="Arial"/>
                <a:cs typeface="Arial"/>
              </a:defRPr>
            </a:lvl5pPr>
            <a:lvl6pPr algn="l">
              <a:defRPr sz="1425" b="0">
                <a:solidFill>
                  <a:srgbClr val="FFFFFF"/>
                </a:solidFill>
                <a:latin typeface="Arial"/>
                <a:ea typeface="Arial"/>
                <a:cs typeface="Arial"/>
              </a:defRPr>
            </a:lvl6pPr>
            <a:lvl7pPr algn="l">
              <a:defRPr sz="1425" b="0">
                <a:solidFill>
                  <a:srgbClr val="FFFFFF"/>
                </a:solidFill>
                <a:latin typeface="Arial"/>
                <a:ea typeface="Arial"/>
                <a:cs typeface="Arial"/>
              </a:defRPr>
            </a:lvl7pPr>
            <a:lvl8pPr algn="l">
              <a:defRPr sz="1425" b="0">
                <a:solidFill>
                  <a:srgbClr val="FFFFFF"/>
                </a:solidFill>
                <a:latin typeface="Arial"/>
                <a:ea typeface="Arial"/>
                <a:cs typeface="Arial"/>
              </a:defRPr>
            </a:lvl8pPr>
            <a:lvl9pPr algn="l">
              <a:defRPr sz="1425" b="0">
                <a:solidFill>
                  <a:srgbClr val="FFFFFF"/>
                </a:solidFill>
                <a:latin typeface="Arial"/>
                <a:ea typeface="Arial"/>
                <a:cs typeface="Arial"/>
              </a:defRPr>
            </a:lvl9pPr>
          </a:lstStyle>
          <a:p xmlns:a="http://schemas.openxmlformats.org/drawingml/2006/main">
            <a:pPr algn="l">
              <a:defRPr sz="1425" b="0">
                <a:solidFill>
                  <a:srgbClr val="FFFFFF"/>
                </a:solidFill>
                <a:latin typeface="Arial"/>
                <a:ea typeface="Arial"/>
                <a:cs typeface="Arial"/>
              </a:defRPr>
            </a:pPr>
            <a:r>
              <a:rPr sz="1425" b="0" u="sng">
                <a:solidFill>
                  <a:srgbClr val="FFFFFF"/>
                </a:solidFill>
                <a:latin typeface="Arial"/>
                <a:ea typeface="Arial"/>
                <a:cs typeface="Arial"/>
                <a:hlinkClick xmlns:r="http://schemas.openxmlformats.org/officeDocument/2006/relationships" r:id="R382fd9d34a114039"/>
              </a:rPr>
              <a:t>Open workflow</a:t>
            </a:r>
          </a:p>
        </p:txBody>
      </p:sp>
      <p:sp>
        <p:nvSpPr>
          <p:cNvPr id="15" name="">
            <a:extLst xmlns:a="http://schemas.openxmlformats.org/drawingml/2006/main">
              <a:ext uri="{FF2B5EF4-FFF2-40B4-BE49-F238E27FC236}">
                <a16:creationId xmlns:a16="http://schemas.microsoft.com/office/drawing/2014/main" id="{3E11EE18-BFFE-4320-8973-03A64423C953}"/>
              </a:ext>
            </a:extLst>
          </p:cNvPr>
          <p:cNvSpPr>
            <a:spLocks xmlns:a="http://schemas.openxmlformats.org/drawingml/2006/main" noGrp="1"/>
          </p:cNvSpPr>
          <p:nvPr/>
        </p:nvSpPr>
        <p:spPr>
          <a:xfrm xmlns:a="http://schemas.openxmlformats.org/drawingml/2006/main">
            <a:off x="5886450" y="6172200"/>
            <a:ext cx="266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FFFFFF"/>
                </a:solidFill>
                <a:latin typeface="Arial"/>
                <a:ea typeface="Arial"/>
                <a:cs typeface="Arial"/>
              </a:defRPr>
            </a:defPPr>
            <a:lvl1pPr algn="l">
              <a:defRPr sz="1425" b="0">
                <a:solidFill>
                  <a:srgbClr val="FFFFFF"/>
                </a:solidFill>
                <a:latin typeface="Arial"/>
                <a:ea typeface="Arial"/>
                <a:cs typeface="Arial"/>
              </a:defRPr>
            </a:lvl1pPr>
            <a:lvl2pPr algn="l">
              <a:defRPr sz="1425" b="0">
                <a:solidFill>
                  <a:srgbClr val="FFFFFF"/>
                </a:solidFill>
                <a:latin typeface="Arial"/>
                <a:ea typeface="Arial"/>
                <a:cs typeface="Arial"/>
              </a:defRPr>
            </a:lvl2pPr>
            <a:lvl3pPr algn="l">
              <a:defRPr sz="1425" b="0">
                <a:solidFill>
                  <a:srgbClr val="FFFFFF"/>
                </a:solidFill>
                <a:latin typeface="Arial"/>
                <a:ea typeface="Arial"/>
                <a:cs typeface="Arial"/>
              </a:defRPr>
            </a:lvl3pPr>
            <a:lvl4pPr algn="l">
              <a:defRPr sz="1425" b="0">
                <a:solidFill>
                  <a:srgbClr val="FFFFFF"/>
                </a:solidFill>
                <a:latin typeface="Arial"/>
                <a:ea typeface="Arial"/>
                <a:cs typeface="Arial"/>
              </a:defRPr>
            </a:lvl4pPr>
            <a:lvl5pPr algn="l">
              <a:defRPr sz="1425" b="0">
                <a:solidFill>
                  <a:srgbClr val="FFFFFF"/>
                </a:solidFill>
                <a:latin typeface="Arial"/>
                <a:ea typeface="Arial"/>
                <a:cs typeface="Arial"/>
              </a:defRPr>
            </a:lvl5pPr>
            <a:lvl6pPr algn="l">
              <a:defRPr sz="1425" b="0">
                <a:solidFill>
                  <a:srgbClr val="FFFFFF"/>
                </a:solidFill>
                <a:latin typeface="Arial"/>
                <a:ea typeface="Arial"/>
                <a:cs typeface="Arial"/>
              </a:defRPr>
            </a:lvl6pPr>
            <a:lvl7pPr algn="l">
              <a:defRPr sz="1425" b="0">
                <a:solidFill>
                  <a:srgbClr val="FFFFFF"/>
                </a:solidFill>
                <a:latin typeface="Arial"/>
                <a:ea typeface="Arial"/>
                <a:cs typeface="Arial"/>
              </a:defRPr>
            </a:lvl7pPr>
            <a:lvl8pPr algn="l">
              <a:defRPr sz="1425" b="0">
                <a:solidFill>
                  <a:srgbClr val="FFFFFF"/>
                </a:solidFill>
                <a:latin typeface="Arial"/>
                <a:ea typeface="Arial"/>
                <a:cs typeface="Arial"/>
              </a:defRPr>
            </a:lvl8pPr>
            <a:lvl9pPr algn="l">
              <a:defRPr sz="1425" b="0">
                <a:solidFill>
                  <a:srgbClr val="FFFFFF"/>
                </a:solidFill>
                <a:latin typeface="Arial"/>
                <a:ea typeface="Arial"/>
                <a:cs typeface="Arial"/>
              </a:defRPr>
            </a:lvl9pPr>
          </a:lstStyle>
          <a:p xmlns:a="http://schemas.openxmlformats.org/drawingml/2006/main">
            <a:pPr algn="l">
              <a:defRPr sz="1425" b="0">
                <a:solidFill>
                  <a:srgbClr val="FFFFFF"/>
                </a:solidFill>
                <a:latin typeface="Arial"/>
                <a:ea typeface="Arial"/>
                <a:cs typeface="Arial"/>
              </a:defRPr>
            </a:pPr>
            <a:r>
              <a:rPr sz="1425" b="0" u="sng">
                <a:solidFill>
                  <a:srgbClr val="FFFFFF"/>
                </a:solidFill>
                <a:latin typeface="Arial"/>
                <a:ea typeface="Arial"/>
                <a:cs typeface="Arial"/>
                <a:hlinkClick xmlns:r="http://schemas.openxmlformats.org/officeDocument/2006/relationships" r:id="Rc655ec3dfc684377"/>
              </a:rPr>
              <a:t>Inputs and test results</a:t>
            </a:r>
          </a:p>
        </p:txBody>
      </p:sp>
    </p:spTree>
    <p:extLst>
      <p:ext uri="{BB962C8B-B14F-4D97-AF65-F5344CB8AC3E}">
        <p14:creationId xmlns:p14="http://schemas.microsoft.com/office/powerpoint/2010/main" val="203702889"/>
      </p:ext>
    </p:extLst>
  </p:cSld>
</p:sld>
</file>

<file path=ppt/slides/slide19.xml><?xml version="1.0" encoding="utf-8"?>
<p:sld xmlns:p="http://schemas.openxmlformats.org/presentationml/2006/main">
  <p:cSld>
    <p:bg>
      <p:bgPr>
        <a:solidFill xmlns:a="http://schemas.openxmlformats.org/drawingml/2006/main">
          <a:srgbClr val="0033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54134C56-63CC-46B6-B1E3-FFA617328455}"/>
              </a:ext>
            </a:extLst>
          </p:cNvPr>
          <p:cNvSpPr>
            <a:spLocks xmlns:a="http://schemas.openxmlformats.org/drawingml/2006/main" noGrp="1"/>
          </p:cNvSpPr>
          <p:nvPr/>
        </p:nvSpPr>
        <p:spPr>
          <a:xfrm xmlns:a="http://schemas.openxmlformats.org/drawingml/2006/main">
            <a:off x="762000" y="619125"/>
            <a:ext cx="10191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FFFFFF"/>
                </a:solidFill>
                <a:latin typeface="Arial"/>
                <a:ea typeface="Arial"/>
                <a:cs typeface="Arial"/>
              </a:defRPr>
            </a:defPPr>
            <a:lvl1pPr algn="l">
              <a:defRPr sz="3150" b="1">
                <a:solidFill>
                  <a:srgbClr val="FFFFFF"/>
                </a:solidFill>
                <a:latin typeface="Arial"/>
                <a:ea typeface="Arial"/>
                <a:cs typeface="Arial"/>
              </a:defRPr>
            </a:lvl1pPr>
            <a:lvl2pPr algn="l">
              <a:defRPr sz="3150" b="1">
                <a:solidFill>
                  <a:srgbClr val="FFFFFF"/>
                </a:solidFill>
                <a:latin typeface="Arial"/>
                <a:ea typeface="Arial"/>
                <a:cs typeface="Arial"/>
              </a:defRPr>
            </a:lvl2pPr>
            <a:lvl3pPr algn="l">
              <a:defRPr sz="3150" b="1">
                <a:solidFill>
                  <a:srgbClr val="FFFFFF"/>
                </a:solidFill>
                <a:latin typeface="Arial"/>
                <a:ea typeface="Arial"/>
                <a:cs typeface="Arial"/>
              </a:defRPr>
            </a:lvl3pPr>
            <a:lvl4pPr algn="l">
              <a:defRPr sz="3150" b="1">
                <a:solidFill>
                  <a:srgbClr val="FFFFFF"/>
                </a:solidFill>
                <a:latin typeface="Arial"/>
                <a:ea typeface="Arial"/>
                <a:cs typeface="Arial"/>
              </a:defRPr>
            </a:lvl4pPr>
            <a:lvl5pPr algn="l">
              <a:defRPr sz="3150" b="1">
                <a:solidFill>
                  <a:srgbClr val="FFFFFF"/>
                </a:solidFill>
                <a:latin typeface="Arial"/>
                <a:ea typeface="Arial"/>
                <a:cs typeface="Arial"/>
              </a:defRPr>
            </a:lvl5pPr>
            <a:lvl6pPr algn="l">
              <a:defRPr sz="3150" b="1">
                <a:solidFill>
                  <a:srgbClr val="FFFFFF"/>
                </a:solidFill>
                <a:latin typeface="Arial"/>
                <a:ea typeface="Arial"/>
                <a:cs typeface="Arial"/>
              </a:defRPr>
            </a:lvl6pPr>
            <a:lvl7pPr algn="l">
              <a:defRPr sz="3150" b="1">
                <a:solidFill>
                  <a:srgbClr val="FFFFFF"/>
                </a:solidFill>
                <a:latin typeface="Arial"/>
                <a:ea typeface="Arial"/>
                <a:cs typeface="Arial"/>
              </a:defRPr>
            </a:lvl7pPr>
            <a:lvl8pPr algn="l">
              <a:defRPr sz="3150" b="1">
                <a:solidFill>
                  <a:srgbClr val="FFFFFF"/>
                </a:solidFill>
                <a:latin typeface="Arial"/>
                <a:ea typeface="Arial"/>
                <a:cs typeface="Arial"/>
              </a:defRPr>
            </a:lvl8pPr>
            <a:lvl9pPr algn="l">
              <a:defRPr sz="3150" b="1">
                <a:solidFill>
                  <a:srgbClr val="FFFFFF"/>
                </a:solidFill>
                <a:latin typeface="Arial"/>
                <a:ea typeface="Arial"/>
                <a:cs typeface="Arial"/>
              </a:defRPr>
            </a:lvl9pPr>
          </a:lstStyle>
          <a:p xmlns:a="http://schemas.openxmlformats.org/drawingml/2006/main">
            <a:pPr algn="l">
              <a:defRPr sz="3150" b="1">
                <a:solidFill>
                  <a:srgbClr val="FFFFFF"/>
                </a:solidFill>
                <a:latin typeface="Arial"/>
                <a:ea typeface="Arial"/>
                <a:cs typeface="Arial"/>
              </a:defRPr>
            </a:pPr>
            <a:r>
              <a:rPr sz="3150" b="1">
                <a:solidFill>
                  <a:srgbClr val="FFFFFF"/>
                </a:solidFill>
                <a:latin typeface="Arial"/>
                <a:ea typeface="Arial"/>
                <a:cs typeface="Arial"/>
              </a:rPr>
              <a:t>Demo 4 · Public research discovery</a:t>
            </a:r>
          </a:p>
        </p:txBody>
      </p:sp>
      <p:sp>
        <p:nvSpPr>
          <p:cNvPr id="2" name="">
            <a:extLst xmlns:a="http://schemas.openxmlformats.org/drawingml/2006/main">
              <a:ext uri="{FF2B5EF4-FFF2-40B4-BE49-F238E27FC236}">
                <a16:creationId xmlns:a16="http://schemas.microsoft.com/office/drawing/2014/main" id="{839347A0-B9B9-45A5-8DA0-9D76073EDA23}"/>
              </a:ext>
            </a:extLst>
          </p:cNvPr>
          <p:cNvSpPr>
            <a:spLocks xmlns:a="http://schemas.openxmlformats.org/drawingml/2006/main" noGrp="1"/>
          </p:cNvSpPr>
          <p:nvPr/>
        </p:nvSpPr>
        <p:spPr>
          <a:xfrm xmlns:a="http://schemas.openxmlformats.org/drawingml/2006/main">
            <a:off x="11049000" y="64770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0">
                <a:solidFill>
                  <a:srgbClr val="E5EAFF"/>
                </a:solidFill>
                <a:latin typeface="Arial"/>
                <a:ea typeface="Arial"/>
                <a:cs typeface="Arial"/>
              </a:defRPr>
            </a:defPPr>
            <a:lvl1pPr algn="r">
              <a:defRPr sz="1125" b="0">
                <a:solidFill>
                  <a:srgbClr val="E5EAFF"/>
                </a:solidFill>
                <a:latin typeface="Arial"/>
                <a:ea typeface="Arial"/>
                <a:cs typeface="Arial"/>
              </a:defRPr>
            </a:lvl1pPr>
            <a:lvl2pPr algn="r">
              <a:defRPr sz="1125" b="0">
                <a:solidFill>
                  <a:srgbClr val="E5EAFF"/>
                </a:solidFill>
                <a:latin typeface="Arial"/>
                <a:ea typeface="Arial"/>
                <a:cs typeface="Arial"/>
              </a:defRPr>
            </a:lvl2pPr>
            <a:lvl3pPr algn="r">
              <a:defRPr sz="1125" b="0">
                <a:solidFill>
                  <a:srgbClr val="E5EAFF"/>
                </a:solidFill>
                <a:latin typeface="Arial"/>
                <a:ea typeface="Arial"/>
                <a:cs typeface="Arial"/>
              </a:defRPr>
            </a:lvl3pPr>
            <a:lvl4pPr algn="r">
              <a:defRPr sz="1125" b="0">
                <a:solidFill>
                  <a:srgbClr val="E5EAFF"/>
                </a:solidFill>
                <a:latin typeface="Arial"/>
                <a:ea typeface="Arial"/>
                <a:cs typeface="Arial"/>
              </a:defRPr>
            </a:lvl4pPr>
            <a:lvl5pPr algn="r">
              <a:defRPr sz="1125" b="0">
                <a:solidFill>
                  <a:srgbClr val="E5EAFF"/>
                </a:solidFill>
                <a:latin typeface="Arial"/>
                <a:ea typeface="Arial"/>
                <a:cs typeface="Arial"/>
              </a:defRPr>
            </a:lvl5pPr>
            <a:lvl6pPr algn="r">
              <a:defRPr sz="1125" b="0">
                <a:solidFill>
                  <a:srgbClr val="E5EAFF"/>
                </a:solidFill>
                <a:latin typeface="Arial"/>
                <a:ea typeface="Arial"/>
                <a:cs typeface="Arial"/>
              </a:defRPr>
            </a:lvl6pPr>
            <a:lvl7pPr algn="r">
              <a:defRPr sz="1125" b="0">
                <a:solidFill>
                  <a:srgbClr val="E5EAFF"/>
                </a:solidFill>
                <a:latin typeface="Arial"/>
                <a:ea typeface="Arial"/>
                <a:cs typeface="Arial"/>
              </a:defRPr>
            </a:lvl7pPr>
            <a:lvl8pPr algn="r">
              <a:defRPr sz="1125" b="0">
                <a:solidFill>
                  <a:srgbClr val="E5EAFF"/>
                </a:solidFill>
                <a:latin typeface="Arial"/>
                <a:ea typeface="Arial"/>
                <a:cs typeface="Arial"/>
              </a:defRPr>
            </a:lvl8pPr>
            <a:lvl9pPr algn="r">
              <a:defRPr sz="1125" b="0">
                <a:solidFill>
                  <a:srgbClr val="E5EAFF"/>
                </a:solidFill>
                <a:latin typeface="Arial"/>
                <a:ea typeface="Arial"/>
                <a:cs typeface="Arial"/>
              </a:defRPr>
            </a:lvl9pPr>
          </a:lstStyle>
          <a:p xmlns:a="http://schemas.openxmlformats.org/drawingml/2006/main">
            <a:pPr algn="r">
              <a:defRPr sz="1125" b="0">
                <a:solidFill>
                  <a:srgbClr val="E5EAFF"/>
                </a:solidFill>
                <a:latin typeface="Arial"/>
                <a:ea typeface="Arial"/>
                <a:cs typeface="Arial"/>
              </a:defRPr>
            </a:pPr>
            <a:r>
              <a:rPr sz="1125" b="0">
                <a:solidFill>
                  <a:srgbClr val="E5EAFF"/>
                </a:solidFill>
                <a:latin typeface="Arial"/>
                <a:ea typeface="Arial"/>
                <a:cs typeface="Arial"/>
              </a:rPr>
              <a:t>33</a:t>
            </a:r>
          </a:p>
        </p:txBody>
      </p:sp>
      <p:sp>
        <p:nvSpPr>
          <p:cNvPr id="3" name="">
            <a:extLst xmlns:a="http://schemas.openxmlformats.org/drawingml/2006/main">
              <a:ext uri="{FF2B5EF4-FFF2-40B4-BE49-F238E27FC236}">
                <a16:creationId xmlns:a16="http://schemas.microsoft.com/office/drawing/2014/main" id="{3D0A6476-0C64-454E-969F-2CE500F24C93}"/>
              </a:ext>
            </a:extLst>
          </p:cNvPr>
          <p:cNvSpPr>
            <a:spLocks xmlns:a="http://schemas.openxmlformats.org/drawingml/2006/main" noGrp="1"/>
          </p:cNvSpPr>
          <p:nvPr/>
        </p:nvSpPr>
        <p:spPr>
          <a:xfrm xmlns:a="http://schemas.openxmlformats.org/drawingml/2006/main">
            <a:off x="762000" y="2000250"/>
            <a:ext cx="523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FFFFFF"/>
                </a:solidFill>
                <a:latin typeface="Arial"/>
                <a:ea typeface="Arial"/>
                <a:cs typeface="Arial"/>
              </a:defRPr>
            </a:defPPr>
            <a:lvl1pPr algn="l">
              <a:defRPr sz="3225" b="1">
                <a:solidFill>
                  <a:srgbClr val="FFFFFF"/>
                </a:solidFill>
                <a:latin typeface="Arial"/>
                <a:ea typeface="Arial"/>
                <a:cs typeface="Arial"/>
              </a:defRPr>
            </a:lvl1pPr>
            <a:lvl2pPr algn="l">
              <a:defRPr sz="3225" b="1">
                <a:solidFill>
                  <a:srgbClr val="FFFFFF"/>
                </a:solidFill>
                <a:latin typeface="Arial"/>
                <a:ea typeface="Arial"/>
                <a:cs typeface="Arial"/>
              </a:defRPr>
            </a:lvl2pPr>
            <a:lvl3pPr algn="l">
              <a:defRPr sz="3225" b="1">
                <a:solidFill>
                  <a:srgbClr val="FFFFFF"/>
                </a:solidFill>
                <a:latin typeface="Arial"/>
                <a:ea typeface="Arial"/>
                <a:cs typeface="Arial"/>
              </a:defRPr>
            </a:lvl3pPr>
            <a:lvl4pPr algn="l">
              <a:defRPr sz="3225" b="1">
                <a:solidFill>
                  <a:srgbClr val="FFFFFF"/>
                </a:solidFill>
                <a:latin typeface="Arial"/>
                <a:ea typeface="Arial"/>
                <a:cs typeface="Arial"/>
              </a:defRPr>
            </a:lvl4pPr>
            <a:lvl5pPr algn="l">
              <a:defRPr sz="3225" b="1">
                <a:solidFill>
                  <a:srgbClr val="FFFFFF"/>
                </a:solidFill>
                <a:latin typeface="Arial"/>
                <a:ea typeface="Arial"/>
                <a:cs typeface="Arial"/>
              </a:defRPr>
            </a:lvl5pPr>
            <a:lvl6pPr algn="l">
              <a:defRPr sz="3225" b="1">
                <a:solidFill>
                  <a:srgbClr val="FFFFFF"/>
                </a:solidFill>
                <a:latin typeface="Arial"/>
                <a:ea typeface="Arial"/>
                <a:cs typeface="Arial"/>
              </a:defRPr>
            </a:lvl6pPr>
            <a:lvl7pPr algn="l">
              <a:defRPr sz="3225" b="1">
                <a:solidFill>
                  <a:srgbClr val="FFFFFF"/>
                </a:solidFill>
                <a:latin typeface="Arial"/>
                <a:ea typeface="Arial"/>
                <a:cs typeface="Arial"/>
              </a:defRPr>
            </a:lvl7pPr>
            <a:lvl8pPr algn="l">
              <a:defRPr sz="3225" b="1">
                <a:solidFill>
                  <a:srgbClr val="FFFFFF"/>
                </a:solidFill>
                <a:latin typeface="Arial"/>
                <a:ea typeface="Arial"/>
                <a:cs typeface="Arial"/>
              </a:defRPr>
            </a:lvl8pPr>
            <a:lvl9pPr algn="l">
              <a:defRPr sz="3225" b="1">
                <a:solidFill>
                  <a:srgbClr val="FFFFFF"/>
                </a:solidFill>
                <a:latin typeface="Arial"/>
                <a:ea typeface="Arial"/>
                <a:cs typeface="Arial"/>
              </a:defRPr>
            </a:lvl9pPr>
          </a:lstStyle>
          <a:p xmlns:a="http://schemas.openxmlformats.org/drawingml/2006/main">
            <a:pPr algn="l">
              <a:defRPr sz="3225" b="1">
                <a:solidFill>
                  <a:srgbClr val="FFFFFF"/>
                </a:solidFill>
                <a:latin typeface="Arial"/>
                <a:ea typeface="Arial"/>
                <a:cs typeface="Arial"/>
              </a:defRPr>
            </a:pPr>
            <a:r>
              <a:rPr sz="3225" b="1">
                <a:solidFill>
                  <a:srgbClr val="FFFFFF"/>
                </a:solidFill>
                <a:latin typeface="Arial"/>
                <a:ea typeface="Arial"/>
                <a:cs typeface="Arial"/>
              </a:rPr>
              <a:t>1</a:t>
            </a:r>
          </a:p>
        </p:txBody>
      </p:sp>
      <p:sp>
        <p:nvSpPr>
          <p:cNvPr id="4" name="">
            <a:extLst xmlns:a="http://schemas.openxmlformats.org/drawingml/2006/main">
              <a:ext uri="{FF2B5EF4-FFF2-40B4-BE49-F238E27FC236}">
                <a16:creationId xmlns:a16="http://schemas.microsoft.com/office/drawing/2014/main" id="{5BD94E2E-C671-463E-8E2C-40F708616206}"/>
              </a:ext>
            </a:extLst>
          </p:cNvPr>
          <p:cNvSpPr>
            <a:spLocks xmlns:a="http://schemas.openxmlformats.org/drawingml/2006/main" noGrp="1"/>
          </p:cNvSpPr>
          <p:nvPr/>
        </p:nvSpPr>
        <p:spPr>
          <a:xfrm xmlns:a="http://schemas.openxmlformats.org/drawingml/2006/main">
            <a:off x="1524000" y="2019300"/>
            <a:ext cx="9667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FFFFFF"/>
                </a:solidFill>
                <a:latin typeface="Arial"/>
                <a:ea typeface="Arial"/>
                <a:cs typeface="Arial"/>
              </a:defRPr>
            </a:defPPr>
            <a:lvl1pPr algn="l">
              <a:defRPr sz="2100" b="1">
                <a:solidFill>
                  <a:srgbClr val="FFFFFF"/>
                </a:solidFill>
                <a:latin typeface="Arial"/>
                <a:ea typeface="Arial"/>
                <a:cs typeface="Arial"/>
              </a:defRPr>
            </a:lvl1pPr>
            <a:lvl2pPr algn="l">
              <a:defRPr sz="2100" b="1">
                <a:solidFill>
                  <a:srgbClr val="FFFFFF"/>
                </a:solidFill>
                <a:latin typeface="Arial"/>
                <a:ea typeface="Arial"/>
                <a:cs typeface="Arial"/>
              </a:defRPr>
            </a:lvl2pPr>
            <a:lvl3pPr algn="l">
              <a:defRPr sz="2100" b="1">
                <a:solidFill>
                  <a:srgbClr val="FFFFFF"/>
                </a:solidFill>
                <a:latin typeface="Arial"/>
                <a:ea typeface="Arial"/>
                <a:cs typeface="Arial"/>
              </a:defRPr>
            </a:lvl3pPr>
            <a:lvl4pPr algn="l">
              <a:defRPr sz="2100" b="1">
                <a:solidFill>
                  <a:srgbClr val="FFFFFF"/>
                </a:solidFill>
                <a:latin typeface="Arial"/>
                <a:ea typeface="Arial"/>
                <a:cs typeface="Arial"/>
              </a:defRPr>
            </a:lvl4pPr>
            <a:lvl5pPr algn="l">
              <a:defRPr sz="2100" b="1">
                <a:solidFill>
                  <a:srgbClr val="FFFFFF"/>
                </a:solidFill>
                <a:latin typeface="Arial"/>
                <a:ea typeface="Arial"/>
                <a:cs typeface="Arial"/>
              </a:defRPr>
            </a:lvl5pPr>
            <a:lvl6pPr algn="l">
              <a:defRPr sz="2100" b="1">
                <a:solidFill>
                  <a:srgbClr val="FFFFFF"/>
                </a:solidFill>
                <a:latin typeface="Arial"/>
                <a:ea typeface="Arial"/>
                <a:cs typeface="Arial"/>
              </a:defRPr>
            </a:lvl6pPr>
            <a:lvl7pPr algn="l">
              <a:defRPr sz="2100" b="1">
                <a:solidFill>
                  <a:srgbClr val="FFFFFF"/>
                </a:solidFill>
                <a:latin typeface="Arial"/>
                <a:ea typeface="Arial"/>
                <a:cs typeface="Arial"/>
              </a:defRPr>
            </a:lvl7pPr>
            <a:lvl8pPr algn="l">
              <a:defRPr sz="2100" b="1">
                <a:solidFill>
                  <a:srgbClr val="FFFFFF"/>
                </a:solidFill>
                <a:latin typeface="Arial"/>
                <a:ea typeface="Arial"/>
                <a:cs typeface="Arial"/>
              </a:defRPr>
            </a:lvl8pPr>
            <a:lvl9pPr algn="l">
              <a:defRPr sz="2100" b="1">
                <a:solidFill>
                  <a:srgbClr val="FFFFFF"/>
                </a:solidFill>
                <a:latin typeface="Arial"/>
                <a:ea typeface="Arial"/>
                <a:cs typeface="Arial"/>
              </a:defRPr>
            </a:lvl9pPr>
          </a:lstStyle>
          <a:p xmlns:a="http://schemas.openxmlformats.org/drawingml/2006/main">
            <a:pPr algn="l">
              <a:defRPr sz="2100" b="1">
                <a:solidFill>
                  <a:srgbClr val="FFFFFF"/>
                </a:solidFill>
                <a:latin typeface="Arial"/>
                <a:ea typeface="Arial"/>
                <a:cs typeface="Arial"/>
              </a:defRPr>
            </a:pPr>
            <a:r>
              <a:rPr sz="2100" b="1">
                <a:solidFill>
                  <a:srgbClr val="FFFFFF"/>
                </a:solidFill>
                <a:latin typeface="Arial"/>
                <a:ea typeface="Arial"/>
                <a:cs typeface="Arial"/>
              </a:rPr>
              <a:t>Search an academic topic</a:t>
            </a:r>
          </a:p>
        </p:txBody>
      </p:sp>
      <p:sp>
        <p:nvSpPr>
          <p:cNvPr id="5" name="">
            <a:extLst xmlns:a="http://schemas.openxmlformats.org/drawingml/2006/main">
              <a:ext uri="{FF2B5EF4-FFF2-40B4-BE49-F238E27FC236}">
                <a16:creationId xmlns:a16="http://schemas.microsoft.com/office/drawing/2014/main" id="{573A3E91-A8CD-4D05-BE57-8412E53857A9}"/>
              </a:ext>
            </a:extLst>
          </p:cNvPr>
          <p:cNvSpPr>
            <a:spLocks xmlns:a="http://schemas.openxmlformats.org/drawingml/2006/main" noGrp="1"/>
          </p:cNvSpPr>
          <p:nvPr/>
        </p:nvSpPr>
        <p:spPr>
          <a:xfrm xmlns:a="http://schemas.openxmlformats.org/drawingml/2006/main">
            <a:off x="1524000" y="2457450"/>
            <a:ext cx="966787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FFFFFF"/>
                </a:solidFill>
                <a:latin typeface="Arial"/>
                <a:ea typeface="Arial"/>
                <a:cs typeface="Arial"/>
              </a:defRPr>
            </a:defPPr>
            <a:lvl1pPr algn="l">
              <a:defRPr sz="1725" b="0">
                <a:solidFill>
                  <a:srgbClr val="FFFFFF"/>
                </a:solidFill>
                <a:latin typeface="Arial"/>
                <a:ea typeface="Arial"/>
                <a:cs typeface="Arial"/>
              </a:defRPr>
            </a:lvl1pPr>
            <a:lvl2pPr algn="l">
              <a:defRPr sz="1725" b="0">
                <a:solidFill>
                  <a:srgbClr val="FFFFFF"/>
                </a:solidFill>
                <a:latin typeface="Arial"/>
                <a:ea typeface="Arial"/>
                <a:cs typeface="Arial"/>
              </a:defRPr>
            </a:lvl2pPr>
            <a:lvl3pPr algn="l">
              <a:defRPr sz="1725" b="0">
                <a:solidFill>
                  <a:srgbClr val="FFFFFF"/>
                </a:solidFill>
                <a:latin typeface="Arial"/>
                <a:ea typeface="Arial"/>
                <a:cs typeface="Arial"/>
              </a:defRPr>
            </a:lvl3pPr>
            <a:lvl4pPr algn="l">
              <a:defRPr sz="1725" b="0">
                <a:solidFill>
                  <a:srgbClr val="FFFFFF"/>
                </a:solidFill>
                <a:latin typeface="Arial"/>
                <a:ea typeface="Arial"/>
                <a:cs typeface="Arial"/>
              </a:defRPr>
            </a:lvl4pPr>
            <a:lvl5pPr algn="l">
              <a:defRPr sz="1725" b="0">
                <a:solidFill>
                  <a:srgbClr val="FFFFFF"/>
                </a:solidFill>
                <a:latin typeface="Arial"/>
                <a:ea typeface="Arial"/>
                <a:cs typeface="Arial"/>
              </a:defRPr>
            </a:lvl5pPr>
            <a:lvl6pPr algn="l">
              <a:defRPr sz="1725" b="0">
                <a:solidFill>
                  <a:srgbClr val="FFFFFF"/>
                </a:solidFill>
                <a:latin typeface="Arial"/>
                <a:ea typeface="Arial"/>
                <a:cs typeface="Arial"/>
              </a:defRPr>
            </a:lvl6pPr>
            <a:lvl7pPr algn="l">
              <a:defRPr sz="1725" b="0">
                <a:solidFill>
                  <a:srgbClr val="FFFFFF"/>
                </a:solidFill>
                <a:latin typeface="Arial"/>
                <a:ea typeface="Arial"/>
                <a:cs typeface="Arial"/>
              </a:defRPr>
            </a:lvl7pPr>
            <a:lvl8pPr algn="l">
              <a:defRPr sz="1725" b="0">
                <a:solidFill>
                  <a:srgbClr val="FFFFFF"/>
                </a:solidFill>
                <a:latin typeface="Arial"/>
                <a:ea typeface="Arial"/>
                <a:cs typeface="Arial"/>
              </a:defRPr>
            </a:lvl8pPr>
            <a:lvl9pPr algn="l">
              <a:defRPr sz="1725" b="0">
                <a:solidFill>
                  <a:srgbClr val="FFFFFF"/>
                </a:solidFill>
                <a:latin typeface="Arial"/>
                <a:ea typeface="Arial"/>
                <a:cs typeface="Arial"/>
              </a:defRPr>
            </a:lvl9pPr>
          </a:lstStyle>
          <a:p xmlns:a="http://schemas.openxmlformats.org/drawingml/2006/main">
            <a:pPr algn="l">
              <a:defRPr sz="1725" b="0">
                <a:solidFill>
                  <a:srgbClr val="FFFFFF"/>
                </a:solidFill>
                <a:latin typeface="Arial"/>
                <a:ea typeface="Arial"/>
                <a:cs typeface="Arial"/>
              </a:defRPr>
            </a:pPr>
            <a:r>
              <a:rPr sz="1725" b="0">
                <a:solidFill>
                  <a:srgbClr val="FFFFFF"/>
                </a:solidFill>
                <a:latin typeface="Arial"/>
                <a:ea typeface="Arial"/>
                <a:cs typeface="Arial"/>
              </a:rPr>
              <a:t>Query a fixed Crossref endpoint for up to three records.</a:t>
            </a:r>
          </a:p>
        </p:txBody>
      </p:sp>
      <p:sp>
        <p:nvSpPr>
          <p:cNvPr id="6" name="">
            <a:extLst xmlns:a="http://schemas.openxmlformats.org/drawingml/2006/main">
              <a:ext uri="{FF2B5EF4-FFF2-40B4-BE49-F238E27FC236}">
                <a16:creationId xmlns:a16="http://schemas.microsoft.com/office/drawing/2014/main" id="{40F102CE-25F5-47C9-8676-A526F002F85C}"/>
              </a:ext>
            </a:extLst>
          </p:cNvPr>
          <p:cNvSpPr>
            <a:spLocks xmlns:a="http://schemas.openxmlformats.org/drawingml/2006/main" noGrp="1"/>
          </p:cNvSpPr>
          <p:nvPr/>
        </p:nvSpPr>
        <p:spPr>
          <a:xfrm xmlns:a="http://schemas.openxmlformats.org/drawingml/2006/main">
            <a:off x="762000" y="3038475"/>
            <a:ext cx="523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FFFFFF"/>
                </a:solidFill>
                <a:latin typeface="Arial"/>
                <a:ea typeface="Arial"/>
                <a:cs typeface="Arial"/>
              </a:defRPr>
            </a:defPPr>
            <a:lvl1pPr algn="l">
              <a:defRPr sz="3225" b="1">
                <a:solidFill>
                  <a:srgbClr val="FFFFFF"/>
                </a:solidFill>
                <a:latin typeface="Arial"/>
                <a:ea typeface="Arial"/>
                <a:cs typeface="Arial"/>
              </a:defRPr>
            </a:lvl1pPr>
            <a:lvl2pPr algn="l">
              <a:defRPr sz="3225" b="1">
                <a:solidFill>
                  <a:srgbClr val="FFFFFF"/>
                </a:solidFill>
                <a:latin typeface="Arial"/>
                <a:ea typeface="Arial"/>
                <a:cs typeface="Arial"/>
              </a:defRPr>
            </a:lvl2pPr>
            <a:lvl3pPr algn="l">
              <a:defRPr sz="3225" b="1">
                <a:solidFill>
                  <a:srgbClr val="FFFFFF"/>
                </a:solidFill>
                <a:latin typeface="Arial"/>
                <a:ea typeface="Arial"/>
                <a:cs typeface="Arial"/>
              </a:defRPr>
            </a:lvl3pPr>
            <a:lvl4pPr algn="l">
              <a:defRPr sz="3225" b="1">
                <a:solidFill>
                  <a:srgbClr val="FFFFFF"/>
                </a:solidFill>
                <a:latin typeface="Arial"/>
                <a:ea typeface="Arial"/>
                <a:cs typeface="Arial"/>
              </a:defRPr>
            </a:lvl4pPr>
            <a:lvl5pPr algn="l">
              <a:defRPr sz="3225" b="1">
                <a:solidFill>
                  <a:srgbClr val="FFFFFF"/>
                </a:solidFill>
                <a:latin typeface="Arial"/>
                <a:ea typeface="Arial"/>
                <a:cs typeface="Arial"/>
              </a:defRPr>
            </a:lvl5pPr>
            <a:lvl6pPr algn="l">
              <a:defRPr sz="3225" b="1">
                <a:solidFill>
                  <a:srgbClr val="FFFFFF"/>
                </a:solidFill>
                <a:latin typeface="Arial"/>
                <a:ea typeface="Arial"/>
                <a:cs typeface="Arial"/>
              </a:defRPr>
            </a:lvl6pPr>
            <a:lvl7pPr algn="l">
              <a:defRPr sz="3225" b="1">
                <a:solidFill>
                  <a:srgbClr val="FFFFFF"/>
                </a:solidFill>
                <a:latin typeface="Arial"/>
                <a:ea typeface="Arial"/>
                <a:cs typeface="Arial"/>
              </a:defRPr>
            </a:lvl7pPr>
            <a:lvl8pPr algn="l">
              <a:defRPr sz="3225" b="1">
                <a:solidFill>
                  <a:srgbClr val="FFFFFF"/>
                </a:solidFill>
                <a:latin typeface="Arial"/>
                <a:ea typeface="Arial"/>
                <a:cs typeface="Arial"/>
              </a:defRPr>
            </a:lvl8pPr>
            <a:lvl9pPr algn="l">
              <a:defRPr sz="3225" b="1">
                <a:solidFill>
                  <a:srgbClr val="FFFFFF"/>
                </a:solidFill>
                <a:latin typeface="Arial"/>
                <a:ea typeface="Arial"/>
                <a:cs typeface="Arial"/>
              </a:defRPr>
            </a:lvl9pPr>
          </a:lstStyle>
          <a:p xmlns:a="http://schemas.openxmlformats.org/drawingml/2006/main">
            <a:pPr algn="l">
              <a:defRPr sz="3225" b="1">
                <a:solidFill>
                  <a:srgbClr val="FFFFFF"/>
                </a:solidFill>
                <a:latin typeface="Arial"/>
                <a:ea typeface="Arial"/>
                <a:cs typeface="Arial"/>
              </a:defRPr>
            </a:pPr>
            <a:r>
              <a:rPr sz="3225" b="1">
                <a:solidFill>
                  <a:srgbClr val="FFFFFF"/>
                </a:solidFill>
                <a:latin typeface="Arial"/>
                <a:ea typeface="Arial"/>
                <a:cs typeface="Arial"/>
              </a:rPr>
              <a:t>2</a:t>
            </a:r>
          </a:p>
        </p:txBody>
      </p:sp>
      <p:sp>
        <p:nvSpPr>
          <p:cNvPr id="7" name="">
            <a:extLst xmlns:a="http://schemas.openxmlformats.org/drawingml/2006/main">
              <a:ext uri="{FF2B5EF4-FFF2-40B4-BE49-F238E27FC236}">
                <a16:creationId xmlns:a16="http://schemas.microsoft.com/office/drawing/2014/main" id="{4FCA3D3B-DF5F-4D49-81B4-EF0C3130658B}"/>
              </a:ext>
            </a:extLst>
          </p:cNvPr>
          <p:cNvSpPr>
            <a:spLocks xmlns:a="http://schemas.openxmlformats.org/drawingml/2006/main" noGrp="1"/>
          </p:cNvSpPr>
          <p:nvPr/>
        </p:nvSpPr>
        <p:spPr>
          <a:xfrm xmlns:a="http://schemas.openxmlformats.org/drawingml/2006/main">
            <a:off x="1524000" y="3057525"/>
            <a:ext cx="9667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FFFFFF"/>
                </a:solidFill>
                <a:latin typeface="Arial"/>
                <a:ea typeface="Arial"/>
                <a:cs typeface="Arial"/>
              </a:defRPr>
            </a:defPPr>
            <a:lvl1pPr algn="l">
              <a:defRPr sz="2100" b="1">
                <a:solidFill>
                  <a:srgbClr val="FFFFFF"/>
                </a:solidFill>
                <a:latin typeface="Arial"/>
                <a:ea typeface="Arial"/>
                <a:cs typeface="Arial"/>
              </a:defRPr>
            </a:lvl1pPr>
            <a:lvl2pPr algn="l">
              <a:defRPr sz="2100" b="1">
                <a:solidFill>
                  <a:srgbClr val="FFFFFF"/>
                </a:solidFill>
                <a:latin typeface="Arial"/>
                <a:ea typeface="Arial"/>
                <a:cs typeface="Arial"/>
              </a:defRPr>
            </a:lvl2pPr>
            <a:lvl3pPr algn="l">
              <a:defRPr sz="2100" b="1">
                <a:solidFill>
                  <a:srgbClr val="FFFFFF"/>
                </a:solidFill>
                <a:latin typeface="Arial"/>
                <a:ea typeface="Arial"/>
                <a:cs typeface="Arial"/>
              </a:defRPr>
            </a:lvl3pPr>
            <a:lvl4pPr algn="l">
              <a:defRPr sz="2100" b="1">
                <a:solidFill>
                  <a:srgbClr val="FFFFFF"/>
                </a:solidFill>
                <a:latin typeface="Arial"/>
                <a:ea typeface="Arial"/>
                <a:cs typeface="Arial"/>
              </a:defRPr>
            </a:lvl4pPr>
            <a:lvl5pPr algn="l">
              <a:defRPr sz="2100" b="1">
                <a:solidFill>
                  <a:srgbClr val="FFFFFF"/>
                </a:solidFill>
                <a:latin typeface="Arial"/>
                <a:ea typeface="Arial"/>
                <a:cs typeface="Arial"/>
              </a:defRPr>
            </a:lvl5pPr>
            <a:lvl6pPr algn="l">
              <a:defRPr sz="2100" b="1">
                <a:solidFill>
                  <a:srgbClr val="FFFFFF"/>
                </a:solidFill>
                <a:latin typeface="Arial"/>
                <a:ea typeface="Arial"/>
                <a:cs typeface="Arial"/>
              </a:defRPr>
            </a:lvl6pPr>
            <a:lvl7pPr algn="l">
              <a:defRPr sz="2100" b="1">
                <a:solidFill>
                  <a:srgbClr val="FFFFFF"/>
                </a:solidFill>
                <a:latin typeface="Arial"/>
                <a:ea typeface="Arial"/>
                <a:cs typeface="Arial"/>
              </a:defRPr>
            </a:lvl7pPr>
            <a:lvl8pPr algn="l">
              <a:defRPr sz="2100" b="1">
                <a:solidFill>
                  <a:srgbClr val="FFFFFF"/>
                </a:solidFill>
                <a:latin typeface="Arial"/>
                <a:ea typeface="Arial"/>
                <a:cs typeface="Arial"/>
              </a:defRPr>
            </a:lvl8pPr>
            <a:lvl9pPr algn="l">
              <a:defRPr sz="2100" b="1">
                <a:solidFill>
                  <a:srgbClr val="FFFFFF"/>
                </a:solidFill>
                <a:latin typeface="Arial"/>
                <a:ea typeface="Arial"/>
                <a:cs typeface="Arial"/>
              </a:defRPr>
            </a:lvl9pPr>
          </a:lstStyle>
          <a:p xmlns:a="http://schemas.openxmlformats.org/drawingml/2006/main">
            <a:pPr algn="l">
              <a:defRPr sz="2100" b="1">
                <a:solidFill>
                  <a:srgbClr val="FFFFFF"/>
                </a:solidFill>
                <a:latin typeface="Arial"/>
                <a:ea typeface="Arial"/>
                <a:cs typeface="Arial"/>
              </a:defRPr>
            </a:pPr>
            <a:r>
              <a:rPr sz="2100" b="1">
                <a:solidFill>
                  <a:srgbClr val="FFFFFF"/>
                </a:solidFill>
                <a:latin typeface="Arial"/>
                <a:ea typeface="Arial"/>
                <a:cs typeface="Arial"/>
              </a:rPr>
              <a:t>Inspect the actual result</a:t>
            </a:r>
          </a:p>
        </p:txBody>
      </p:sp>
      <p:sp>
        <p:nvSpPr>
          <p:cNvPr id="8" name="">
            <a:extLst xmlns:a="http://schemas.openxmlformats.org/drawingml/2006/main">
              <a:ext uri="{FF2B5EF4-FFF2-40B4-BE49-F238E27FC236}">
                <a16:creationId xmlns:a16="http://schemas.microsoft.com/office/drawing/2014/main" id="{0BA45AFD-A9CE-44D7-AE5A-4EAAD866D56D}"/>
              </a:ext>
            </a:extLst>
          </p:cNvPr>
          <p:cNvSpPr>
            <a:spLocks xmlns:a="http://schemas.openxmlformats.org/drawingml/2006/main" noGrp="1"/>
          </p:cNvSpPr>
          <p:nvPr/>
        </p:nvSpPr>
        <p:spPr>
          <a:xfrm xmlns:a="http://schemas.openxmlformats.org/drawingml/2006/main">
            <a:off x="1524000" y="3495675"/>
            <a:ext cx="966787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FFFFFF"/>
                </a:solidFill>
                <a:latin typeface="Arial"/>
                <a:ea typeface="Arial"/>
                <a:cs typeface="Arial"/>
              </a:defRPr>
            </a:defPPr>
            <a:lvl1pPr algn="l">
              <a:defRPr sz="1725" b="0">
                <a:solidFill>
                  <a:srgbClr val="FFFFFF"/>
                </a:solidFill>
                <a:latin typeface="Arial"/>
                <a:ea typeface="Arial"/>
                <a:cs typeface="Arial"/>
              </a:defRPr>
            </a:lvl1pPr>
            <a:lvl2pPr algn="l">
              <a:defRPr sz="1725" b="0">
                <a:solidFill>
                  <a:srgbClr val="FFFFFF"/>
                </a:solidFill>
                <a:latin typeface="Arial"/>
                <a:ea typeface="Arial"/>
                <a:cs typeface="Arial"/>
              </a:defRPr>
            </a:lvl2pPr>
            <a:lvl3pPr algn="l">
              <a:defRPr sz="1725" b="0">
                <a:solidFill>
                  <a:srgbClr val="FFFFFF"/>
                </a:solidFill>
                <a:latin typeface="Arial"/>
                <a:ea typeface="Arial"/>
                <a:cs typeface="Arial"/>
              </a:defRPr>
            </a:lvl3pPr>
            <a:lvl4pPr algn="l">
              <a:defRPr sz="1725" b="0">
                <a:solidFill>
                  <a:srgbClr val="FFFFFF"/>
                </a:solidFill>
                <a:latin typeface="Arial"/>
                <a:ea typeface="Arial"/>
                <a:cs typeface="Arial"/>
              </a:defRPr>
            </a:lvl4pPr>
            <a:lvl5pPr algn="l">
              <a:defRPr sz="1725" b="0">
                <a:solidFill>
                  <a:srgbClr val="FFFFFF"/>
                </a:solidFill>
                <a:latin typeface="Arial"/>
                <a:ea typeface="Arial"/>
                <a:cs typeface="Arial"/>
              </a:defRPr>
            </a:lvl5pPr>
            <a:lvl6pPr algn="l">
              <a:defRPr sz="1725" b="0">
                <a:solidFill>
                  <a:srgbClr val="FFFFFF"/>
                </a:solidFill>
                <a:latin typeface="Arial"/>
                <a:ea typeface="Arial"/>
                <a:cs typeface="Arial"/>
              </a:defRPr>
            </a:lvl6pPr>
            <a:lvl7pPr algn="l">
              <a:defRPr sz="1725" b="0">
                <a:solidFill>
                  <a:srgbClr val="FFFFFF"/>
                </a:solidFill>
                <a:latin typeface="Arial"/>
                <a:ea typeface="Arial"/>
                <a:cs typeface="Arial"/>
              </a:defRPr>
            </a:lvl7pPr>
            <a:lvl8pPr algn="l">
              <a:defRPr sz="1725" b="0">
                <a:solidFill>
                  <a:srgbClr val="FFFFFF"/>
                </a:solidFill>
                <a:latin typeface="Arial"/>
                <a:ea typeface="Arial"/>
                <a:cs typeface="Arial"/>
              </a:defRPr>
            </a:lvl8pPr>
            <a:lvl9pPr algn="l">
              <a:defRPr sz="1725" b="0">
                <a:solidFill>
                  <a:srgbClr val="FFFFFF"/>
                </a:solidFill>
                <a:latin typeface="Arial"/>
                <a:ea typeface="Arial"/>
                <a:cs typeface="Arial"/>
              </a:defRPr>
            </a:lvl9pPr>
          </a:lstStyle>
          <a:p xmlns:a="http://schemas.openxmlformats.org/drawingml/2006/main">
            <a:pPr algn="l">
              <a:defRPr sz="1725" b="0">
                <a:solidFill>
                  <a:srgbClr val="FFFFFF"/>
                </a:solidFill>
                <a:latin typeface="Arial"/>
                <a:ea typeface="Arial"/>
                <a:cs typeface="Arial"/>
              </a:defRPr>
            </a:pPr>
            <a:r>
              <a:rPr sz="1725" b="0">
                <a:solidFill>
                  <a:srgbClr val="FFFFFF"/>
                </a:solidFill>
                <a:latin typeface="Arial"/>
                <a:ea typeface="Arial"/>
                <a:cs typeface="Arial"/>
              </a:rPr>
              <a:t>Show titles, DOI links and missing fields.</a:t>
            </a:r>
          </a:p>
        </p:txBody>
      </p:sp>
      <p:sp>
        <p:nvSpPr>
          <p:cNvPr id="9" name="">
            <a:extLst xmlns:a="http://schemas.openxmlformats.org/drawingml/2006/main">
              <a:ext uri="{FF2B5EF4-FFF2-40B4-BE49-F238E27FC236}">
                <a16:creationId xmlns:a16="http://schemas.microsoft.com/office/drawing/2014/main" id="{9FD822F6-0F9F-4694-AEE1-1E2398437B51}"/>
              </a:ext>
            </a:extLst>
          </p:cNvPr>
          <p:cNvSpPr>
            <a:spLocks xmlns:a="http://schemas.openxmlformats.org/drawingml/2006/main" noGrp="1"/>
          </p:cNvSpPr>
          <p:nvPr/>
        </p:nvSpPr>
        <p:spPr>
          <a:xfrm xmlns:a="http://schemas.openxmlformats.org/drawingml/2006/main">
            <a:off x="762000" y="4076700"/>
            <a:ext cx="523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1">
                <a:solidFill>
                  <a:srgbClr val="FFFFFF"/>
                </a:solidFill>
                <a:latin typeface="Arial"/>
                <a:ea typeface="Arial"/>
                <a:cs typeface="Arial"/>
              </a:defRPr>
            </a:defPPr>
            <a:lvl1pPr algn="l">
              <a:defRPr sz="3225" b="1">
                <a:solidFill>
                  <a:srgbClr val="FFFFFF"/>
                </a:solidFill>
                <a:latin typeface="Arial"/>
                <a:ea typeface="Arial"/>
                <a:cs typeface="Arial"/>
              </a:defRPr>
            </a:lvl1pPr>
            <a:lvl2pPr algn="l">
              <a:defRPr sz="3225" b="1">
                <a:solidFill>
                  <a:srgbClr val="FFFFFF"/>
                </a:solidFill>
                <a:latin typeface="Arial"/>
                <a:ea typeface="Arial"/>
                <a:cs typeface="Arial"/>
              </a:defRPr>
            </a:lvl2pPr>
            <a:lvl3pPr algn="l">
              <a:defRPr sz="3225" b="1">
                <a:solidFill>
                  <a:srgbClr val="FFFFFF"/>
                </a:solidFill>
                <a:latin typeface="Arial"/>
                <a:ea typeface="Arial"/>
                <a:cs typeface="Arial"/>
              </a:defRPr>
            </a:lvl3pPr>
            <a:lvl4pPr algn="l">
              <a:defRPr sz="3225" b="1">
                <a:solidFill>
                  <a:srgbClr val="FFFFFF"/>
                </a:solidFill>
                <a:latin typeface="Arial"/>
                <a:ea typeface="Arial"/>
                <a:cs typeface="Arial"/>
              </a:defRPr>
            </a:lvl4pPr>
            <a:lvl5pPr algn="l">
              <a:defRPr sz="3225" b="1">
                <a:solidFill>
                  <a:srgbClr val="FFFFFF"/>
                </a:solidFill>
                <a:latin typeface="Arial"/>
                <a:ea typeface="Arial"/>
                <a:cs typeface="Arial"/>
              </a:defRPr>
            </a:lvl5pPr>
            <a:lvl6pPr algn="l">
              <a:defRPr sz="3225" b="1">
                <a:solidFill>
                  <a:srgbClr val="FFFFFF"/>
                </a:solidFill>
                <a:latin typeface="Arial"/>
                <a:ea typeface="Arial"/>
                <a:cs typeface="Arial"/>
              </a:defRPr>
            </a:lvl6pPr>
            <a:lvl7pPr algn="l">
              <a:defRPr sz="3225" b="1">
                <a:solidFill>
                  <a:srgbClr val="FFFFFF"/>
                </a:solidFill>
                <a:latin typeface="Arial"/>
                <a:ea typeface="Arial"/>
                <a:cs typeface="Arial"/>
              </a:defRPr>
            </a:lvl7pPr>
            <a:lvl8pPr algn="l">
              <a:defRPr sz="3225" b="1">
                <a:solidFill>
                  <a:srgbClr val="FFFFFF"/>
                </a:solidFill>
                <a:latin typeface="Arial"/>
                <a:ea typeface="Arial"/>
                <a:cs typeface="Arial"/>
              </a:defRPr>
            </a:lvl8pPr>
            <a:lvl9pPr algn="l">
              <a:defRPr sz="3225" b="1">
                <a:solidFill>
                  <a:srgbClr val="FFFFFF"/>
                </a:solidFill>
                <a:latin typeface="Arial"/>
                <a:ea typeface="Arial"/>
                <a:cs typeface="Arial"/>
              </a:defRPr>
            </a:lvl9pPr>
          </a:lstStyle>
          <a:p xmlns:a="http://schemas.openxmlformats.org/drawingml/2006/main">
            <a:pPr algn="l">
              <a:defRPr sz="3225" b="1">
                <a:solidFill>
                  <a:srgbClr val="FFFFFF"/>
                </a:solidFill>
                <a:latin typeface="Arial"/>
                <a:ea typeface="Arial"/>
                <a:cs typeface="Arial"/>
              </a:defRPr>
            </a:pPr>
            <a:r>
              <a:rPr sz="3225" b="1">
                <a:solidFill>
                  <a:srgbClr val="FFFFFF"/>
                </a:solidFill>
                <a:latin typeface="Arial"/>
                <a:ea typeface="Arial"/>
                <a:cs typeface="Arial"/>
              </a:rPr>
              <a:t>3</a:t>
            </a:r>
          </a:p>
        </p:txBody>
      </p:sp>
      <p:sp>
        <p:nvSpPr>
          <p:cNvPr id="10" name="">
            <a:extLst xmlns:a="http://schemas.openxmlformats.org/drawingml/2006/main">
              <a:ext uri="{FF2B5EF4-FFF2-40B4-BE49-F238E27FC236}">
                <a16:creationId xmlns:a16="http://schemas.microsoft.com/office/drawing/2014/main" id="{5663FF82-AB19-4953-BFE0-812BCA1F7A72}"/>
              </a:ext>
            </a:extLst>
          </p:cNvPr>
          <p:cNvSpPr>
            <a:spLocks xmlns:a="http://schemas.openxmlformats.org/drawingml/2006/main" noGrp="1"/>
          </p:cNvSpPr>
          <p:nvPr/>
        </p:nvSpPr>
        <p:spPr>
          <a:xfrm xmlns:a="http://schemas.openxmlformats.org/drawingml/2006/main">
            <a:off x="1524000" y="4095750"/>
            <a:ext cx="9667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FFFFFF"/>
                </a:solidFill>
                <a:latin typeface="Arial"/>
                <a:ea typeface="Arial"/>
                <a:cs typeface="Arial"/>
              </a:defRPr>
            </a:defPPr>
            <a:lvl1pPr algn="l">
              <a:defRPr sz="2100" b="1">
                <a:solidFill>
                  <a:srgbClr val="FFFFFF"/>
                </a:solidFill>
                <a:latin typeface="Arial"/>
                <a:ea typeface="Arial"/>
                <a:cs typeface="Arial"/>
              </a:defRPr>
            </a:lvl1pPr>
            <a:lvl2pPr algn="l">
              <a:defRPr sz="2100" b="1">
                <a:solidFill>
                  <a:srgbClr val="FFFFFF"/>
                </a:solidFill>
                <a:latin typeface="Arial"/>
                <a:ea typeface="Arial"/>
                <a:cs typeface="Arial"/>
              </a:defRPr>
            </a:lvl2pPr>
            <a:lvl3pPr algn="l">
              <a:defRPr sz="2100" b="1">
                <a:solidFill>
                  <a:srgbClr val="FFFFFF"/>
                </a:solidFill>
                <a:latin typeface="Arial"/>
                <a:ea typeface="Arial"/>
                <a:cs typeface="Arial"/>
              </a:defRPr>
            </a:lvl3pPr>
            <a:lvl4pPr algn="l">
              <a:defRPr sz="2100" b="1">
                <a:solidFill>
                  <a:srgbClr val="FFFFFF"/>
                </a:solidFill>
                <a:latin typeface="Arial"/>
                <a:ea typeface="Arial"/>
                <a:cs typeface="Arial"/>
              </a:defRPr>
            </a:lvl4pPr>
            <a:lvl5pPr algn="l">
              <a:defRPr sz="2100" b="1">
                <a:solidFill>
                  <a:srgbClr val="FFFFFF"/>
                </a:solidFill>
                <a:latin typeface="Arial"/>
                <a:ea typeface="Arial"/>
                <a:cs typeface="Arial"/>
              </a:defRPr>
            </a:lvl5pPr>
            <a:lvl6pPr algn="l">
              <a:defRPr sz="2100" b="1">
                <a:solidFill>
                  <a:srgbClr val="FFFFFF"/>
                </a:solidFill>
                <a:latin typeface="Arial"/>
                <a:ea typeface="Arial"/>
                <a:cs typeface="Arial"/>
              </a:defRPr>
            </a:lvl6pPr>
            <a:lvl7pPr algn="l">
              <a:defRPr sz="2100" b="1">
                <a:solidFill>
                  <a:srgbClr val="FFFFFF"/>
                </a:solidFill>
                <a:latin typeface="Arial"/>
                <a:ea typeface="Arial"/>
                <a:cs typeface="Arial"/>
              </a:defRPr>
            </a:lvl7pPr>
            <a:lvl8pPr algn="l">
              <a:defRPr sz="2100" b="1">
                <a:solidFill>
                  <a:srgbClr val="FFFFFF"/>
                </a:solidFill>
                <a:latin typeface="Arial"/>
                <a:ea typeface="Arial"/>
                <a:cs typeface="Arial"/>
              </a:defRPr>
            </a:lvl8pPr>
            <a:lvl9pPr algn="l">
              <a:defRPr sz="2100" b="1">
                <a:solidFill>
                  <a:srgbClr val="FFFFFF"/>
                </a:solidFill>
                <a:latin typeface="Arial"/>
                <a:ea typeface="Arial"/>
                <a:cs typeface="Arial"/>
              </a:defRPr>
            </a:lvl9pPr>
          </a:lstStyle>
          <a:p xmlns:a="http://schemas.openxmlformats.org/drawingml/2006/main">
            <a:pPr algn="l">
              <a:defRPr sz="2100" b="1">
                <a:solidFill>
                  <a:srgbClr val="FFFFFF"/>
                </a:solidFill>
                <a:latin typeface="Arial"/>
                <a:ea typeface="Arial"/>
                <a:cs typeface="Arial"/>
              </a:defRPr>
            </a:pPr>
            <a:r>
              <a:rPr sz="2100" b="1">
                <a:solidFill>
                  <a:srgbClr val="FFFFFF"/>
                </a:solidFill>
                <a:latin typeface="Arial"/>
                <a:ea typeface="Arial"/>
                <a:cs typeface="Arial"/>
              </a:rPr>
              <a:t>Discuss the failure branch</a:t>
            </a:r>
          </a:p>
        </p:txBody>
      </p:sp>
      <p:sp>
        <p:nvSpPr>
          <p:cNvPr id="11" name="">
            <a:extLst xmlns:a="http://schemas.openxmlformats.org/drawingml/2006/main">
              <a:ext uri="{FF2B5EF4-FFF2-40B4-BE49-F238E27FC236}">
                <a16:creationId xmlns:a16="http://schemas.microsoft.com/office/drawing/2014/main" id="{B1AA3983-8C5A-430A-9991-E97144C7FBC8}"/>
              </a:ext>
            </a:extLst>
          </p:cNvPr>
          <p:cNvSpPr>
            <a:spLocks xmlns:a="http://schemas.openxmlformats.org/drawingml/2006/main" noGrp="1"/>
          </p:cNvSpPr>
          <p:nvPr/>
        </p:nvSpPr>
        <p:spPr>
          <a:xfrm xmlns:a="http://schemas.openxmlformats.org/drawingml/2006/main">
            <a:off x="1524000" y="4533900"/>
            <a:ext cx="966787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FFFFFF"/>
                </a:solidFill>
                <a:latin typeface="Arial"/>
                <a:ea typeface="Arial"/>
                <a:cs typeface="Arial"/>
              </a:defRPr>
            </a:defPPr>
            <a:lvl1pPr algn="l">
              <a:defRPr sz="1725" b="0">
                <a:solidFill>
                  <a:srgbClr val="FFFFFF"/>
                </a:solidFill>
                <a:latin typeface="Arial"/>
                <a:ea typeface="Arial"/>
                <a:cs typeface="Arial"/>
              </a:defRPr>
            </a:lvl1pPr>
            <a:lvl2pPr algn="l">
              <a:defRPr sz="1725" b="0">
                <a:solidFill>
                  <a:srgbClr val="FFFFFF"/>
                </a:solidFill>
                <a:latin typeface="Arial"/>
                <a:ea typeface="Arial"/>
                <a:cs typeface="Arial"/>
              </a:defRPr>
            </a:lvl2pPr>
            <a:lvl3pPr algn="l">
              <a:defRPr sz="1725" b="0">
                <a:solidFill>
                  <a:srgbClr val="FFFFFF"/>
                </a:solidFill>
                <a:latin typeface="Arial"/>
                <a:ea typeface="Arial"/>
                <a:cs typeface="Arial"/>
              </a:defRPr>
            </a:lvl3pPr>
            <a:lvl4pPr algn="l">
              <a:defRPr sz="1725" b="0">
                <a:solidFill>
                  <a:srgbClr val="FFFFFF"/>
                </a:solidFill>
                <a:latin typeface="Arial"/>
                <a:ea typeface="Arial"/>
                <a:cs typeface="Arial"/>
              </a:defRPr>
            </a:lvl4pPr>
            <a:lvl5pPr algn="l">
              <a:defRPr sz="1725" b="0">
                <a:solidFill>
                  <a:srgbClr val="FFFFFF"/>
                </a:solidFill>
                <a:latin typeface="Arial"/>
                <a:ea typeface="Arial"/>
                <a:cs typeface="Arial"/>
              </a:defRPr>
            </a:lvl5pPr>
            <a:lvl6pPr algn="l">
              <a:defRPr sz="1725" b="0">
                <a:solidFill>
                  <a:srgbClr val="FFFFFF"/>
                </a:solidFill>
                <a:latin typeface="Arial"/>
                <a:ea typeface="Arial"/>
                <a:cs typeface="Arial"/>
              </a:defRPr>
            </a:lvl6pPr>
            <a:lvl7pPr algn="l">
              <a:defRPr sz="1725" b="0">
                <a:solidFill>
                  <a:srgbClr val="FFFFFF"/>
                </a:solidFill>
                <a:latin typeface="Arial"/>
                <a:ea typeface="Arial"/>
                <a:cs typeface="Arial"/>
              </a:defRPr>
            </a:lvl7pPr>
            <a:lvl8pPr algn="l">
              <a:defRPr sz="1725" b="0">
                <a:solidFill>
                  <a:srgbClr val="FFFFFF"/>
                </a:solidFill>
                <a:latin typeface="Arial"/>
                <a:ea typeface="Arial"/>
                <a:cs typeface="Arial"/>
              </a:defRPr>
            </a:lvl8pPr>
            <a:lvl9pPr algn="l">
              <a:defRPr sz="1725" b="0">
                <a:solidFill>
                  <a:srgbClr val="FFFFFF"/>
                </a:solidFill>
                <a:latin typeface="Arial"/>
                <a:ea typeface="Arial"/>
                <a:cs typeface="Arial"/>
              </a:defRPr>
            </a:lvl9pPr>
          </a:lstStyle>
          <a:p xmlns:a="http://schemas.openxmlformats.org/drawingml/2006/main">
            <a:pPr algn="l">
              <a:defRPr sz="1725" b="0">
                <a:solidFill>
                  <a:srgbClr val="FFFFFF"/>
                </a:solidFill>
                <a:latin typeface="Arial"/>
                <a:ea typeface="Arial"/>
                <a:cs typeface="Arial"/>
              </a:defRPr>
            </a:pPr>
            <a:r>
              <a:rPr sz="1725" b="0">
                <a:solidFill>
                  <a:srgbClr val="FFFFFF"/>
                </a:solidFill>
                <a:latin typeface="Arial"/>
                <a:ea typeface="Arial"/>
                <a:cs typeface="Arial"/>
              </a:rPr>
              <a:t>Return an explicit error instead of fabricated references.</a:t>
            </a:r>
          </a:p>
        </p:txBody>
      </p:sp>
      <p:sp>
        <p:nvSpPr>
          <p:cNvPr id="12" name="">
            <a:extLst xmlns:a="http://schemas.openxmlformats.org/drawingml/2006/main">
              <a:ext uri="{FF2B5EF4-FFF2-40B4-BE49-F238E27FC236}">
                <a16:creationId xmlns:a16="http://schemas.microsoft.com/office/drawing/2014/main" id="{CBAB614E-C448-4C2B-B4CB-B7AE33C728B9}"/>
              </a:ext>
            </a:extLst>
          </p:cNvPr>
          <p:cNvSpPr>
            <a:spLocks xmlns:a="http://schemas.openxmlformats.org/drawingml/2006/main" noGrp="1"/>
          </p:cNvSpPr>
          <p:nvPr/>
        </p:nvSpPr>
        <p:spPr>
          <a:xfrm xmlns:a="http://schemas.openxmlformats.org/drawingml/2006/main">
            <a:off x="762000" y="5305425"/>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FFFFFF"/>
                </a:solidFill>
                <a:latin typeface="Arial"/>
                <a:ea typeface="Arial"/>
                <a:cs typeface="Arial"/>
              </a:defRPr>
            </a:defPPr>
            <a:lvl1pPr algn="l">
              <a:defRPr sz="1650" b="1">
                <a:solidFill>
                  <a:srgbClr val="FFFFFF"/>
                </a:solidFill>
                <a:latin typeface="Arial"/>
                <a:ea typeface="Arial"/>
                <a:cs typeface="Arial"/>
              </a:defRPr>
            </a:lvl1pPr>
            <a:lvl2pPr algn="l">
              <a:defRPr sz="1650" b="1">
                <a:solidFill>
                  <a:srgbClr val="FFFFFF"/>
                </a:solidFill>
                <a:latin typeface="Arial"/>
                <a:ea typeface="Arial"/>
                <a:cs typeface="Arial"/>
              </a:defRPr>
            </a:lvl2pPr>
            <a:lvl3pPr algn="l">
              <a:defRPr sz="1650" b="1">
                <a:solidFill>
                  <a:srgbClr val="FFFFFF"/>
                </a:solidFill>
                <a:latin typeface="Arial"/>
                <a:ea typeface="Arial"/>
                <a:cs typeface="Arial"/>
              </a:defRPr>
            </a:lvl3pPr>
            <a:lvl4pPr algn="l">
              <a:defRPr sz="1650" b="1">
                <a:solidFill>
                  <a:srgbClr val="FFFFFF"/>
                </a:solidFill>
                <a:latin typeface="Arial"/>
                <a:ea typeface="Arial"/>
                <a:cs typeface="Arial"/>
              </a:defRPr>
            </a:lvl4pPr>
            <a:lvl5pPr algn="l">
              <a:defRPr sz="1650" b="1">
                <a:solidFill>
                  <a:srgbClr val="FFFFFF"/>
                </a:solidFill>
                <a:latin typeface="Arial"/>
                <a:ea typeface="Arial"/>
                <a:cs typeface="Arial"/>
              </a:defRPr>
            </a:lvl5pPr>
            <a:lvl6pPr algn="l">
              <a:defRPr sz="1650" b="1">
                <a:solidFill>
                  <a:srgbClr val="FFFFFF"/>
                </a:solidFill>
                <a:latin typeface="Arial"/>
                <a:ea typeface="Arial"/>
                <a:cs typeface="Arial"/>
              </a:defRPr>
            </a:lvl6pPr>
            <a:lvl7pPr algn="l">
              <a:defRPr sz="1650" b="1">
                <a:solidFill>
                  <a:srgbClr val="FFFFFF"/>
                </a:solidFill>
                <a:latin typeface="Arial"/>
                <a:ea typeface="Arial"/>
                <a:cs typeface="Arial"/>
              </a:defRPr>
            </a:lvl7pPr>
            <a:lvl8pPr algn="l">
              <a:defRPr sz="1650" b="1">
                <a:solidFill>
                  <a:srgbClr val="FFFFFF"/>
                </a:solidFill>
                <a:latin typeface="Arial"/>
                <a:ea typeface="Arial"/>
                <a:cs typeface="Arial"/>
              </a:defRPr>
            </a:lvl8pPr>
            <a:lvl9pPr algn="l">
              <a:defRPr sz="1650" b="1">
                <a:solidFill>
                  <a:srgbClr val="FFFFFF"/>
                </a:solidFill>
                <a:latin typeface="Arial"/>
                <a:ea typeface="Arial"/>
                <a:cs typeface="Arial"/>
              </a:defRPr>
            </a:lvl9pPr>
          </a:lstStyle>
          <a:p xmlns:a="http://schemas.openxmlformats.org/drawingml/2006/main">
            <a:pPr algn="l">
              <a:defRPr sz="1650" b="1">
                <a:solidFill>
                  <a:srgbClr val="FFFFFF"/>
                </a:solidFill>
                <a:latin typeface="Arial"/>
                <a:ea typeface="Arial"/>
                <a:cs typeface="Arial"/>
              </a:defRPr>
            </a:pPr>
            <a:r>
              <a:rPr sz="1650" b="1">
                <a:solidFill>
                  <a:srgbClr val="FFFFFF"/>
                </a:solidFill>
                <a:latin typeface="Arial"/>
                <a:ea typeface="Arial"/>
                <a:cs typeface="Arial"/>
              </a:rPr>
              <a:t>Expected: traceable public metadata; no claim of reading full papers or private repositories.</a:t>
            </a:r>
          </a:p>
        </p:txBody>
      </p:sp>
      <p:sp>
        <p:nvSpPr>
          <p:cNvPr id="13" name="">
            <a:extLst xmlns:a="http://schemas.openxmlformats.org/drawingml/2006/main">
              <a:ext uri="{FF2B5EF4-FFF2-40B4-BE49-F238E27FC236}">
                <a16:creationId xmlns:a16="http://schemas.microsoft.com/office/drawing/2014/main" id="{5C0B63FB-7FD2-4FBC-AB49-3B4452F0A965}"/>
              </a:ext>
            </a:extLst>
          </p:cNvPr>
          <p:cNvSpPr>
            <a:spLocks xmlns:a="http://schemas.openxmlformats.org/drawingml/2006/main" noGrp="1"/>
          </p:cNvSpPr>
          <p:nvPr/>
        </p:nvSpPr>
        <p:spPr>
          <a:xfrm xmlns:a="http://schemas.openxmlformats.org/drawingml/2006/main">
            <a:off x="762000" y="6172200"/>
            <a:ext cx="2333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FFFFFF"/>
                </a:solidFill>
                <a:latin typeface="Arial"/>
                <a:ea typeface="Arial"/>
                <a:cs typeface="Arial"/>
              </a:defRPr>
            </a:defPPr>
            <a:lvl1pPr algn="l">
              <a:defRPr sz="1425" b="0">
                <a:solidFill>
                  <a:srgbClr val="FFFFFF"/>
                </a:solidFill>
                <a:latin typeface="Arial"/>
                <a:ea typeface="Arial"/>
                <a:cs typeface="Arial"/>
              </a:defRPr>
            </a:lvl1pPr>
            <a:lvl2pPr algn="l">
              <a:defRPr sz="1425" b="0">
                <a:solidFill>
                  <a:srgbClr val="FFFFFF"/>
                </a:solidFill>
                <a:latin typeface="Arial"/>
                <a:ea typeface="Arial"/>
                <a:cs typeface="Arial"/>
              </a:defRPr>
            </a:lvl2pPr>
            <a:lvl3pPr algn="l">
              <a:defRPr sz="1425" b="0">
                <a:solidFill>
                  <a:srgbClr val="FFFFFF"/>
                </a:solidFill>
                <a:latin typeface="Arial"/>
                <a:ea typeface="Arial"/>
                <a:cs typeface="Arial"/>
              </a:defRPr>
            </a:lvl3pPr>
            <a:lvl4pPr algn="l">
              <a:defRPr sz="1425" b="0">
                <a:solidFill>
                  <a:srgbClr val="FFFFFF"/>
                </a:solidFill>
                <a:latin typeface="Arial"/>
                <a:ea typeface="Arial"/>
                <a:cs typeface="Arial"/>
              </a:defRPr>
            </a:lvl4pPr>
            <a:lvl5pPr algn="l">
              <a:defRPr sz="1425" b="0">
                <a:solidFill>
                  <a:srgbClr val="FFFFFF"/>
                </a:solidFill>
                <a:latin typeface="Arial"/>
                <a:ea typeface="Arial"/>
                <a:cs typeface="Arial"/>
              </a:defRPr>
            </a:lvl5pPr>
            <a:lvl6pPr algn="l">
              <a:defRPr sz="1425" b="0">
                <a:solidFill>
                  <a:srgbClr val="FFFFFF"/>
                </a:solidFill>
                <a:latin typeface="Arial"/>
                <a:ea typeface="Arial"/>
                <a:cs typeface="Arial"/>
              </a:defRPr>
            </a:lvl6pPr>
            <a:lvl7pPr algn="l">
              <a:defRPr sz="1425" b="0">
                <a:solidFill>
                  <a:srgbClr val="FFFFFF"/>
                </a:solidFill>
                <a:latin typeface="Arial"/>
                <a:ea typeface="Arial"/>
                <a:cs typeface="Arial"/>
              </a:defRPr>
            </a:lvl7pPr>
            <a:lvl8pPr algn="l">
              <a:defRPr sz="1425" b="0">
                <a:solidFill>
                  <a:srgbClr val="FFFFFF"/>
                </a:solidFill>
                <a:latin typeface="Arial"/>
                <a:ea typeface="Arial"/>
                <a:cs typeface="Arial"/>
              </a:defRPr>
            </a:lvl8pPr>
            <a:lvl9pPr algn="l">
              <a:defRPr sz="1425" b="0">
                <a:solidFill>
                  <a:srgbClr val="FFFFFF"/>
                </a:solidFill>
                <a:latin typeface="Arial"/>
                <a:ea typeface="Arial"/>
                <a:cs typeface="Arial"/>
              </a:defRPr>
            </a:lvl9pPr>
          </a:lstStyle>
          <a:p xmlns:a="http://schemas.openxmlformats.org/drawingml/2006/main">
            <a:pPr algn="l">
              <a:defRPr sz="1425" b="0">
                <a:solidFill>
                  <a:srgbClr val="FFFFFF"/>
                </a:solidFill>
                <a:latin typeface="Arial"/>
                <a:ea typeface="Arial"/>
                <a:cs typeface="Arial"/>
              </a:defRPr>
            </a:pPr>
            <a:r>
              <a:rPr sz="1425" b="0" u="sng">
                <a:solidFill>
                  <a:srgbClr val="FFFFFF"/>
                </a:solidFill>
                <a:latin typeface="Arial"/>
                <a:ea typeface="Arial"/>
                <a:cs typeface="Arial"/>
                <a:hlinkClick xmlns:r="http://schemas.openxmlformats.org/officeDocument/2006/relationships" r:id="Redf248be03eb46b1"/>
              </a:rPr>
              <a:t>Run the demo</a:t>
            </a:r>
          </a:p>
        </p:txBody>
      </p:sp>
      <p:sp>
        <p:nvSpPr>
          <p:cNvPr id="14" name="">
            <a:extLst xmlns:a="http://schemas.openxmlformats.org/drawingml/2006/main">
              <a:ext uri="{FF2B5EF4-FFF2-40B4-BE49-F238E27FC236}">
                <a16:creationId xmlns:a16="http://schemas.microsoft.com/office/drawing/2014/main" id="{BAFDEBA4-068D-45EC-AD08-425D206D7B08}"/>
              </a:ext>
            </a:extLst>
          </p:cNvPr>
          <p:cNvSpPr>
            <a:spLocks xmlns:a="http://schemas.openxmlformats.org/drawingml/2006/main" noGrp="1"/>
          </p:cNvSpPr>
          <p:nvPr/>
        </p:nvSpPr>
        <p:spPr>
          <a:xfrm xmlns:a="http://schemas.openxmlformats.org/drawingml/2006/main">
            <a:off x="3324225" y="6172200"/>
            <a:ext cx="2333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FFFFFF"/>
                </a:solidFill>
                <a:latin typeface="Arial"/>
                <a:ea typeface="Arial"/>
                <a:cs typeface="Arial"/>
              </a:defRPr>
            </a:defPPr>
            <a:lvl1pPr algn="l">
              <a:defRPr sz="1425" b="0">
                <a:solidFill>
                  <a:srgbClr val="FFFFFF"/>
                </a:solidFill>
                <a:latin typeface="Arial"/>
                <a:ea typeface="Arial"/>
                <a:cs typeface="Arial"/>
              </a:defRPr>
            </a:lvl1pPr>
            <a:lvl2pPr algn="l">
              <a:defRPr sz="1425" b="0">
                <a:solidFill>
                  <a:srgbClr val="FFFFFF"/>
                </a:solidFill>
                <a:latin typeface="Arial"/>
                <a:ea typeface="Arial"/>
                <a:cs typeface="Arial"/>
              </a:defRPr>
            </a:lvl2pPr>
            <a:lvl3pPr algn="l">
              <a:defRPr sz="1425" b="0">
                <a:solidFill>
                  <a:srgbClr val="FFFFFF"/>
                </a:solidFill>
                <a:latin typeface="Arial"/>
                <a:ea typeface="Arial"/>
                <a:cs typeface="Arial"/>
              </a:defRPr>
            </a:lvl3pPr>
            <a:lvl4pPr algn="l">
              <a:defRPr sz="1425" b="0">
                <a:solidFill>
                  <a:srgbClr val="FFFFFF"/>
                </a:solidFill>
                <a:latin typeface="Arial"/>
                <a:ea typeface="Arial"/>
                <a:cs typeface="Arial"/>
              </a:defRPr>
            </a:lvl4pPr>
            <a:lvl5pPr algn="l">
              <a:defRPr sz="1425" b="0">
                <a:solidFill>
                  <a:srgbClr val="FFFFFF"/>
                </a:solidFill>
                <a:latin typeface="Arial"/>
                <a:ea typeface="Arial"/>
                <a:cs typeface="Arial"/>
              </a:defRPr>
            </a:lvl5pPr>
            <a:lvl6pPr algn="l">
              <a:defRPr sz="1425" b="0">
                <a:solidFill>
                  <a:srgbClr val="FFFFFF"/>
                </a:solidFill>
                <a:latin typeface="Arial"/>
                <a:ea typeface="Arial"/>
                <a:cs typeface="Arial"/>
              </a:defRPr>
            </a:lvl6pPr>
            <a:lvl7pPr algn="l">
              <a:defRPr sz="1425" b="0">
                <a:solidFill>
                  <a:srgbClr val="FFFFFF"/>
                </a:solidFill>
                <a:latin typeface="Arial"/>
                <a:ea typeface="Arial"/>
                <a:cs typeface="Arial"/>
              </a:defRPr>
            </a:lvl7pPr>
            <a:lvl8pPr algn="l">
              <a:defRPr sz="1425" b="0">
                <a:solidFill>
                  <a:srgbClr val="FFFFFF"/>
                </a:solidFill>
                <a:latin typeface="Arial"/>
                <a:ea typeface="Arial"/>
                <a:cs typeface="Arial"/>
              </a:defRPr>
            </a:lvl8pPr>
            <a:lvl9pPr algn="l">
              <a:defRPr sz="1425" b="0">
                <a:solidFill>
                  <a:srgbClr val="FFFFFF"/>
                </a:solidFill>
                <a:latin typeface="Arial"/>
                <a:ea typeface="Arial"/>
                <a:cs typeface="Arial"/>
              </a:defRPr>
            </a:lvl9pPr>
          </a:lstStyle>
          <a:p xmlns:a="http://schemas.openxmlformats.org/drawingml/2006/main">
            <a:pPr algn="l">
              <a:defRPr sz="1425" b="0">
                <a:solidFill>
                  <a:srgbClr val="FFFFFF"/>
                </a:solidFill>
                <a:latin typeface="Arial"/>
                <a:ea typeface="Arial"/>
                <a:cs typeface="Arial"/>
              </a:defRPr>
            </a:pPr>
            <a:r>
              <a:rPr sz="1425" b="0" u="sng">
                <a:solidFill>
                  <a:srgbClr val="FFFFFF"/>
                </a:solidFill>
                <a:latin typeface="Arial"/>
                <a:ea typeface="Arial"/>
                <a:cs typeface="Arial"/>
                <a:hlinkClick xmlns:r="http://schemas.openxmlformats.org/officeDocument/2006/relationships" r:id="Rc44b2fddd2da4e23"/>
              </a:rPr>
              <a:t>Open workflow</a:t>
            </a:r>
          </a:p>
        </p:txBody>
      </p:sp>
      <p:sp>
        <p:nvSpPr>
          <p:cNvPr id="15" name="">
            <a:extLst xmlns:a="http://schemas.openxmlformats.org/drawingml/2006/main">
              <a:ext uri="{FF2B5EF4-FFF2-40B4-BE49-F238E27FC236}">
                <a16:creationId xmlns:a16="http://schemas.microsoft.com/office/drawing/2014/main" id="{001E8D17-7610-4FD2-B70F-71CD79DD3875}"/>
              </a:ext>
            </a:extLst>
          </p:cNvPr>
          <p:cNvSpPr>
            <a:spLocks xmlns:a="http://schemas.openxmlformats.org/drawingml/2006/main" noGrp="1"/>
          </p:cNvSpPr>
          <p:nvPr/>
        </p:nvSpPr>
        <p:spPr>
          <a:xfrm xmlns:a="http://schemas.openxmlformats.org/drawingml/2006/main">
            <a:off x="5886450" y="6172200"/>
            <a:ext cx="266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FFFFFF"/>
                </a:solidFill>
                <a:latin typeface="Arial"/>
                <a:ea typeface="Arial"/>
                <a:cs typeface="Arial"/>
              </a:defRPr>
            </a:defPPr>
            <a:lvl1pPr algn="l">
              <a:defRPr sz="1425" b="0">
                <a:solidFill>
                  <a:srgbClr val="FFFFFF"/>
                </a:solidFill>
                <a:latin typeface="Arial"/>
                <a:ea typeface="Arial"/>
                <a:cs typeface="Arial"/>
              </a:defRPr>
            </a:lvl1pPr>
            <a:lvl2pPr algn="l">
              <a:defRPr sz="1425" b="0">
                <a:solidFill>
                  <a:srgbClr val="FFFFFF"/>
                </a:solidFill>
                <a:latin typeface="Arial"/>
                <a:ea typeface="Arial"/>
                <a:cs typeface="Arial"/>
              </a:defRPr>
            </a:lvl2pPr>
            <a:lvl3pPr algn="l">
              <a:defRPr sz="1425" b="0">
                <a:solidFill>
                  <a:srgbClr val="FFFFFF"/>
                </a:solidFill>
                <a:latin typeface="Arial"/>
                <a:ea typeface="Arial"/>
                <a:cs typeface="Arial"/>
              </a:defRPr>
            </a:lvl3pPr>
            <a:lvl4pPr algn="l">
              <a:defRPr sz="1425" b="0">
                <a:solidFill>
                  <a:srgbClr val="FFFFFF"/>
                </a:solidFill>
                <a:latin typeface="Arial"/>
                <a:ea typeface="Arial"/>
                <a:cs typeface="Arial"/>
              </a:defRPr>
            </a:lvl4pPr>
            <a:lvl5pPr algn="l">
              <a:defRPr sz="1425" b="0">
                <a:solidFill>
                  <a:srgbClr val="FFFFFF"/>
                </a:solidFill>
                <a:latin typeface="Arial"/>
                <a:ea typeface="Arial"/>
                <a:cs typeface="Arial"/>
              </a:defRPr>
            </a:lvl5pPr>
            <a:lvl6pPr algn="l">
              <a:defRPr sz="1425" b="0">
                <a:solidFill>
                  <a:srgbClr val="FFFFFF"/>
                </a:solidFill>
                <a:latin typeface="Arial"/>
                <a:ea typeface="Arial"/>
                <a:cs typeface="Arial"/>
              </a:defRPr>
            </a:lvl6pPr>
            <a:lvl7pPr algn="l">
              <a:defRPr sz="1425" b="0">
                <a:solidFill>
                  <a:srgbClr val="FFFFFF"/>
                </a:solidFill>
                <a:latin typeface="Arial"/>
                <a:ea typeface="Arial"/>
                <a:cs typeface="Arial"/>
              </a:defRPr>
            </a:lvl7pPr>
            <a:lvl8pPr algn="l">
              <a:defRPr sz="1425" b="0">
                <a:solidFill>
                  <a:srgbClr val="FFFFFF"/>
                </a:solidFill>
                <a:latin typeface="Arial"/>
                <a:ea typeface="Arial"/>
                <a:cs typeface="Arial"/>
              </a:defRPr>
            </a:lvl8pPr>
            <a:lvl9pPr algn="l">
              <a:defRPr sz="1425" b="0">
                <a:solidFill>
                  <a:srgbClr val="FFFFFF"/>
                </a:solidFill>
                <a:latin typeface="Arial"/>
                <a:ea typeface="Arial"/>
                <a:cs typeface="Arial"/>
              </a:defRPr>
            </a:lvl9pPr>
          </a:lstStyle>
          <a:p xmlns:a="http://schemas.openxmlformats.org/drawingml/2006/main">
            <a:pPr algn="l">
              <a:defRPr sz="1425" b="0">
                <a:solidFill>
                  <a:srgbClr val="FFFFFF"/>
                </a:solidFill>
                <a:latin typeface="Arial"/>
                <a:ea typeface="Arial"/>
                <a:cs typeface="Arial"/>
              </a:defRPr>
            </a:pPr>
            <a:r>
              <a:rPr sz="1425" b="0" u="sng">
                <a:solidFill>
                  <a:srgbClr val="FFFFFF"/>
                </a:solidFill>
                <a:latin typeface="Arial"/>
                <a:ea typeface="Arial"/>
                <a:cs typeface="Arial"/>
                <a:hlinkClick xmlns:r="http://schemas.openxmlformats.org/officeDocument/2006/relationships" r:id="Rd1816e5d3d0e43eb"/>
              </a:rPr>
              <a:t>Inputs and test results</a:t>
            </a:r>
          </a:p>
        </p:txBody>
      </p:sp>
    </p:spTree>
    <p:extLst>
      <p:ext uri="{BB962C8B-B14F-4D97-AF65-F5344CB8AC3E}">
        <p14:creationId xmlns:p14="http://schemas.microsoft.com/office/powerpoint/2010/main" val="638335893"/>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95955A0-F271-4BFE-A163-F4E38605E1D3}"/>
              </a:ext>
            </a:extLst>
          </p:cNvPr>
          <p:cNvSpPr>
            <a:spLocks xmlns:a="http://schemas.openxmlformats.org/drawingml/2006/main" noGrp="1"/>
          </p:cNvSpPr>
          <p:nvPr/>
        </p:nvSpPr>
        <p:spPr>
          <a:xfrm xmlns:a="http://schemas.openxmlformats.org/drawingml/2006/main">
            <a:off x="762000" y="619125"/>
            <a:ext cx="10191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11111"/>
                </a:solidFill>
                <a:latin typeface="Arial"/>
                <a:ea typeface="Arial"/>
                <a:cs typeface="Arial"/>
              </a:defRPr>
            </a:defPPr>
            <a:lvl1pPr algn="l">
              <a:defRPr sz="3150" b="1">
                <a:solidFill>
                  <a:srgbClr val="111111"/>
                </a:solidFill>
                <a:latin typeface="Arial"/>
                <a:ea typeface="Arial"/>
                <a:cs typeface="Arial"/>
              </a:defRPr>
            </a:lvl1pPr>
            <a:lvl2pPr algn="l">
              <a:defRPr sz="3150" b="1">
                <a:solidFill>
                  <a:srgbClr val="111111"/>
                </a:solidFill>
                <a:latin typeface="Arial"/>
                <a:ea typeface="Arial"/>
                <a:cs typeface="Arial"/>
              </a:defRPr>
            </a:lvl2pPr>
            <a:lvl3pPr algn="l">
              <a:defRPr sz="3150" b="1">
                <a:solidFill>
                  <a:srgbClr val="111111"/>
                </a:solidFill>
                <a:latin typeface="Arial"/>
                <a:ea typeface="Arial"/>
                <a:cs typeface="Arial"/>
              </a:defRPr>
            </a:lvl3pPr>
            <a:lvl4pPr algn="l">
              <a:defRPr sz="3150" b="1">
                <a:solidFill>
                  <a:srgbClr val="111111"/>
                </a:solidFill>
                <a:latin typeface="Arial"/>
                <a:ea typeface="Arial"/>
                <a:cs typeface="Arial"/>
              </a:defRPr>
            </a:lvl4pPr>
            <a:lvl5pPr algn="l">
              <a:defRPr sz="3150" b="1">
                <a:solidFill>
                  <a:srgbClr val="111111"/>
                </a:solidFill>
                <a:latin typeface="Arial"/>
                <a:ea typeface="Arial"/>
                <a:cs typeface="Arial"/>
              </a:defRPr>
            </a:lvl5pPr>
            <a:lvl6pPr algn="l">
              <a:defRPr sz="3150" b="1">
                <a:solidFill>
                  <a:srgbClr val="111111"/>
                </a:solidFill>
                <a:latin typeface="Arial"/>
                <a:ea typeface="Arial"/>
                <a:cs typeface="Arial"/>
              </a:defRPr>
            </a:lvl6pPr>
            <a:lvl7pPr algn="l">
              <a:defRPr sz="3150" b="1">
                <a:solidFill>
                  <a:srgbClr val="111111"/>
                </a:solidFill>
                <a:latin typeface="Arial"/>
                <a:ea typeface="Arial"/>
                <a:cs typeface="Arial"/>
              </a:defRPr>
            </a:lvl7pPr>
            <a:lvl8pPr algn="l">
              <a:defRPr sz="3150" b="1">
                <a:solidFill>
                  <a:srgbClr val="111111"/>
                </a:solidFill>
                <a:latin typeface="Arial"/>
                <a:ea typeface="Arial"/>
                <a:cs typeface="Arial"/>
              </a:defRPr>
            </a:lvl8pPr>
            <a:lvl9pPr algn="l">
              <a:defRPr sz="3150" b="1">
                <a:solidFill>
                  <a:srgbClr val="111111"/>
                </a:solidFill>
                <a:latin typeface="Arial"/>
                <a:ea typeface="Arial"/>
                <a:cs typeface="Arial"/>
              </a:defRPr>
            </a:lvl9pPr>
          </a:lstStyle>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RBAC and application audience</a:t>
            </a:r>
          </a:p>
        </p:txBody>
      </p:sp>
      <p:sp>
        <p:nvSpPr>
          <p:cNvPr id="2" name="">
            <a:extLst xmlns:a="http://schemas.openxmlformats.org/drawingml/2006/main">
              <a:ext uri="{FF2B5EF4-FFF2-40B4-BE49-F238E27FC236}">
                <a16:creationId xmlns:a16="http://schemas.microsoft.com/office/drawing/2014/main" id="{2D4D264A-1073-470F-96FC-06784DBF5D48}"/>
              </a:ext>
            </a:extLst>
          </p:cNvPr>
          <p:cNvSpPr>
            <a:spLocks xmlns:a="http://schemas.openxmlformats.org/drawingml/2006/main" noGrp="1"/>
          </p:cNvSpPr>
          <p:nvPr/>
        </p:nvSpPr>
        <p:spPr>
          <a:xfrm xmlns:a="http://schemas.openxmlformats.org/drawingml/2006/main">
            <a:off x="11049000" y="64770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0">
                <a:solidFill>
                  <a:srgbClr val="777777"/>
                </a:solidFill>
                <a:latin typeface="Arial"/>
                <a:ea typeface="Arial"/>
                <a:cs typeface="Arial"/>
              </a:defRPr>
            </a:defPPr>
            <a:lvl1pPr algn="r">
              <a:defRPr sz="1125" b="0">
                <a:solidFill>
                  <a:srgbClr val="777777"/>
                </a:solidFill>
                <a:latin typeface="Arial"/>
                <a:ea typeface="Arial"/>
                <a:cs typeface="Arial"/>
              </a:defRPr>
            </a:lvl1pPr>
            <a:lvl2pPr algn="r">
              <a:defRPr sz="1125" b="0">
                <a:solidFill>
                  <a:srgbClr val="777777"/>
                </a:solidFill>
                <a:latin typeface="Arial"/>
                <a:ea typeface="Arial"/>
                <a:cs typeface="Arial"/>
              </a:defRPr>
            </a:lvl2pPr>
            <a:lvl3pPr algn="r">
              <a:defRPr sz="1125" b="0">
                <a:solidFill>
                  <a:srgbClr val="777777"/>
                </a:solidFill>
                <a:latin typeface="Arial"/>
                <a:ea typeface="Arial"/>
                <a:cs typeface="Arial"/>
              </a:defRPr>
            </a:lvl3pPr>
            <a:lvl4pPr algn="r">
              <a:defRPr sz="1125" b="0">
                <a:solidFill>
                  <a:srgbClr val="777777"/>
                </a:solidFill>
                <a:latin typeface="Arial"/>
                <a:ea typeface="Arial"/>
                <a:cs typeface="Arial"/>
              </a:defRPr>
            </a:lvl4pPr>
            <a:lvl5pPr algn="r">
              <a:defRPr sz="1125" b="0">
                <a:solidFill>
                  <a:srgbClr val="777777"/>
                </a:solidFill>
                <a:latin typeface="Arial"/>
                <a:ea typeface="Arial"/>
                <a:cs typeface="Arial"/>
              </a:defRPr>
            </a:lvl5pPr>
            <a:lvl6pPr algn="r">
              <a:defRPr sz="1125" b="0">
                <a:solidFill>
                  <a:srgbClr val="777777"/>
                </a:solidFill>
                <a:latin typeface="Arial"/>
                <a:ea typeface="Arial"/>
                <a:cs typeface="Arial"/>
              </a:defRPr>
            </a:lvl6pPr>
            <a:lvl7pPr algn="r">
              <a:defRPr sz="1125" b="0">
                <a:solidFill>
                  <a:srgbClr val="777777"/>
                </a:solidFill>
                <a:latin typeface="Arial"/>
                <a:ea typeface="Arial"/>
                <a:cs typeface="Arial"/>
              </a:defRPr>
            </a:lvl7pPr>
            <a:lvl8pPr algn="r">
              <a:defRPr sz="1125" b="0">
                <a:solidFill>
                  <a:srgbClr val="777777"/>
                </a:solidFill>
                <a:latin typeface="Arial"/>
                <a:ea typeface="Arial"/>
                <a:cs typeface="Arial"/>
              </a:defRPr>
            </a:lvl8pPr>
            <a:lvl9pPr algn="r">
              <a:defRPr sz="1125" b="0">
                <a:solidFill>
                  <a:srgbClr val="777777"/>
                </a:solidFill>
                <a:latin typeface="Arial"/>
                <a:ea typeface="Arial"/>
                <a:cs typeface="Arial"/>
              </a:defRPr>
            </a:lvl9pPr>
          </a:lstStyle>
          <a:p xmlns:a="http://schemas.openxmlformats.org/drawingml/2006/main">
            <a:pPr algn="r">
              <a:defRPr sz="1125" b="0">
                <a:solidFill>
                  <a:srgbClr val="777777"/>
                </a:solidFill>
                <a:latin typeface="Arial"/>
                <a:ea typeface="Arial"/>
                <a:cs typeface="Arial"/>
              </a:defRPr>
            </a:pPr>
            <a:r>
              <a:rPr sz="1125" b="0">
                <a:solidFill>
                  <a:srgbClr val="777777"/>
                </a:solidFill>
                <a:latin typeface="Arial"/>
                <a:ea typeface="Arial"/>
                <a:cs typeface="Arial"/>
              </a:rPr>
              <a:t>34</a:t>
            </a:r>
          </a:p>
        </p:txBody>
      </p:sp>
      <p:graphicFrame>
        <p:nvGraphicFramePr>
          <p:cNvPr id="3" name="">
            <a:extLst xmlns:a="http://schemas.openxmlformats.org/drawingml/2006/main">
              <a:ext uri="{FF2B5EF4-FFF2-40B4-BE49-F238E27FC236}">
                <a16:creationId xmlns:a16="http://schemas.microsoft.com/office/drawing/2014/main" id="{9F2E3314-1E86-4482-BAA0-098469A70D67}"/>
              </a:ext>
            </a:extLst>
          </p:cNvPr>
          <p:cNvGraphicFramePr/>
          <p:nvPr/>
        </p:nvGraphicFramePr>
        <p:xfrm>
          <a:off xmlns:a="http://schemas.openxmlformats.org/drawingml/2006/main" x="762000" y="1885950"/>
          <a:ext xmlns:a="http://schemas.openxmlformats.org/drawingml/2006/main" cx="10668000" cy="3238500"/>
        </p:xfrm>
        <a:graphic xmlns:a="http://schemas.openxmlformats.org/drawingml/2006/main">
          <a:graphicData uri="http://schemas.openxmlformats.org/drawingml/2006/table">
            <a:tbl>
              <a:tblPr firstRow="1" bandRow="0"/>
              <a:tblGrid>
                <a:gridCol w="2476500"/>
                <a:gridCol w="3857625"/>
                <a:gridCol w="4333875"/>
              </a:tblGrid>
              <a:tr h="647700">
                <a:tc>
                  <a:txBody>
                    <a:bodyPr wrap="square" lIns="0" tIns="0" rIns="0" bIns="0">
                      <a:noAutofit/>
                    </a:bodyPr>
                    <a:lstStyle/>
                    <a:p>
                      <a:r>
                        <a:rPr sz="1575" b="1">
                          <a:solidFill>
                            <a:srgbClr val="FFFFFF"/>
                          </a:solidFill>
                          <a:latin typeface="Arial"/>
                          <a:ea typeface="Arial"/>
                          <a:cs typeface="Arial"/>
                        </a:rPr>
                        <a:t>Responsibility</a:t>
                      </a:r>
                    </a:p>
                  </a:txBody>
                  <a:tcPr marL="133350" marR="133350" marT="76200" marB="57150" anchor="ctr">
                    <a:lnL w="9525">
                      <a:solidFill>
                        <a:srgbClr val="D5D7DD"/>
                      </a:solidFill>
                      <a:prstDash val="solid"/>
                    </a:lnL>
                    <a:lnR w="9525">
                      <a:solidFill>
                        <a:srgbClr val="D5D7DD"/>
                      </a:solidFill>
                      <a:prstDash val="solid"/>
                    </a:lnR>
                    <a:lnT w="9525">
                      <a:solidFill>
                        <a:srgbClr val="D5D7DD"/>
                      </a:solidFill>
                      <a:prstDash val="solid"/>
                    </a:lnT>
                    <a:lnB w="9525">
                      <a:solidFill>
                        <a:srgbClr val="D5D7DD"/>
                      </a:solidFill>
                      <a:prstDash val="solid"/>
                    </a:lnB>
                    <a:solidFill>
                      <a:srgbClr val="111111"/>
                    </a:solidFill>
                  </a:tcPr>
                </a:tc>
                <a:tc>
                  <a:txBody>
                    <a:bodyPr wrap="square" lIns="0" tIns="0" rIns="0" bIns="0">
                      <a:noAutofit/>
                    </a:bodyPr>
                    <a:lstStyle/>
                    <a:p>
                      <a:r>
                        <a:rPr sz="1575" b="1">
                          <a:solidFill>
                            <a:srgbClr val="FFFFFF"/>
                          </a:solidFill>
                          <a:latin typeface="Arial"/>
                          <a:ea typeface="Arial"/>
                          <a:cs typeface="Arial"/>
                        </a:rPr>
                        <a:t>Grant intentionally</a:t>
                      </a:r>
                    </a:p>
                  </a:txBody>
                  <a:tcPr marL="133350" marR="133350" marT="76200" marB="57150" anchor="ctr">
                    <a:lnR w="9525">
                      <a:solidFill>
                        <a:srgbClr val="D5D7DD"/>
                      </a:solidFill>
                      <a:prstDash val="solid"/>
                    </a:lnR>
                    <a:lnT w="9525">
                      <a:solidFill>
                        <a:srgbClr val="D5D7DD"/>
                      </a:solidFill>
                      <a:prstDash val="solid"/>
                    </a:lnT>
                    <a:lnB w="9525">
                      <a:solidFill>
                        <a:srgbClr val="D5D7DD"/>
                      </a:solidFill>
                      <a:prstDash val="solid"/>
                    </a:lnB>
                    <a:solidFill>
                      <a:srgbClr val="111111"/>
                    </a:solidFill>
                  </a:tcPr>
                </a:tc>
                <a:tc>
                  <a:txBody>
                    <a:bodyPr wrap="square" lIns="0" tIns="0" rIns="0" bIns="0">
                      <a:noAutofit/>
                    </a:bodyPr>
                    <a:lstStyle/>
                    <a:p>
                      <a:r>
                        <a:rPr sz="1575" b="1">
                          <a:solidFill>
                            <a:srgbClr val="FFFFFF"/>
                          </a:solidFill>
                          <a:latin typeface="Arial"/>
                          <a:ea typeface="Arial"/>
                          <a:cs typeface="Arial"/>
                        </a:rPr>
                        <a:t>Verify with a separate account</a:t>
                      </a:r>
                    </a:p>
                  </a:txBody>
                  <a:tcPr marL="133350" marR="133350" marT="76200" marB="57150" anchor="ctr">
                    <a:lnR w="9525">
                      <a:solidFill>
                        <a:srgbClr val="D5D7DD"/>
                      </a:solidFill>
                      <a:prstDash val="solid"/>
                    </a:lnR>
                    <a:lnT w="9525">
                      <a:solidFill>
                        <a:srgbClr val="D5D7DD"/>
                      </a:solidFill>
                      <a:prstDash val="solid"/>
                    </a:lnT>
                    <a:lnB w="9525">
                      <a:solidFill>
                        <a:srgbClr val="D5D7DD"/>
                      </a:solidFill>
                      <a:prstDash val="solid"/>
                    </a:lnB>
                    <a:solidFill>
                      <a:srgbClr val="111111"/>
                    </a:solidFill>
                  </a:tcPr>
                </a:tc>
              </a:tr>
              <a:tr h="647700">
                <a:tc>
                  <a:txBody>
                    <a:bodyPr wrap="square" lIns="0" tIns="0" rIns="0" bIns="0">
                      <a:noAutofit/>
                    </a:bodyPr>
                    <a:lstStyle/>
                    <a:p>
                      <a:r>
                        <a:rPr sz="1650" b="0">
                          <a:solidFill>
                            <a:srgbClr val="111111"/>
                          </a:solidFill>
                          <a:latin typeface="Arial"/>
                          <a:ea typeface="Arial"/>
                          <a:cs typeface="Arial"/>
                        </a:rPr>
                        <a:t>Platform administrator</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650" b="0">
                          <a:solidFill>
                            <a:srgbClr val="111111"/>
                          </a:solidFill>
                          <a:latin typeface="Arial"/>
                          <a:ea typeface="Arial"/>
                          <a:cs typeface="Arial"/>
                        </a:rPr>
                        <a:t>Organization, identity and platform policies</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650" b="0">
                          <a:solidFill>
                            <a:srgbClr val="111111"/>
                          </a:solidFill>
                          <a:latin typeface="Arial"/>
                          <a:ea typeface="Arial"/>
                          <a:cs typeface="Arial"/>
                        </a:rPr>
                        <a:t>Administrative actions are restricted</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r>
              <a:tr h="647700">
                <a:tc>
                  <a:txBody>
                    <a:bodyPr wrap="square" lIns="0" tIns="0" rIns="0" bIns="0">
                      <a:noAutofit/>
                    </a:bodyPr>
                    <a:lstStyle/>
                    <a:p>
                      <a:r>
                        <a:rPr sz="1650" b="0">
                          <a:solidFill>
                            <a:srgbClr val="111111"/>
                          </a:solidFill>
                          <a:latin typeface="Arial"/>
                          <a:ea typeface="Arial"/>
                          <a:cs typeface="Arial"/>
                        </a:rPr>
                        <a:t>Course owner / builder</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650" b="0">
                          <a:solidFill>
                            <a:srgbClr val="111111"/>
                          </a:solidFill>
                          <a:latin typeface="Arial"/>
                          <a:ea typeface="Arial"/>
                          <a:cs typeface="Arial"/>
                        </a:rPr>
                        <a:t>Course resources and application maintenance</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650" b="0">
                          <a:solidFill>
                            <a:srgbClr val="111111"/>
                          </a:solidFill>
                          <a:latin typeface="Arial"/>
                          <a:ea typeface="Arial"/>
                          <a:cs typeface="Arial"/>
                        </a:rPr>
                        <a:t>Another course stays inaccessible</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r>
              <a:tr h="647700">
                <a:tc>
                  <a:txBody>
                    <a:bodyPr wrap="square" lIns="0" tIns="0" rIns="0" bIns="0">
                      <a:noAutofit/>
                    </a:bodyPr>
                    <a:lstStyle/>
                    <a:p>
                      <a:r>
                        <a:rPr sz="1650" b="0">
                          <a:solidFill>
                            <a:srgbClr val="111111"/>
                          </a:solidFill>
                          <a:latin typeface="Arial"/>
                          <a:ea typeface="Arial"/>
                          <a:cs typeface="Arial"/>
                        </a:rPr>
                        <a:t>Student / application user</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650" b="0">
                          <a:solidFill>
                            <a:srgbClr val="111111"/>
                          </a:solidFill>
                          <a:latin typeface="Arial"/>
                          <a:ea typeface="Arial"/>
                          <a:cs typeface="Arial"/>
                        </a:rPr>
                        <a:t>Approved application and course content</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650" b="0">
                          <a:solidFill>
                            <a:srgbClr val="111111"/>
                          </a:solidFill>
                          <a:latin typeface="Arial"/>
                          <a:ea typeface="Arial"/>
                          <a:cs typeface="Arial"/>
                        </a:rPr>
                        <a:t>No builder or unrelated data access</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r>
              <a:tr h="647700">
                <a:tc>
                  <a:txBody>
                    <a:bodyPr wrap="square" lIns="0" tIns="0" rIns="0" bIns="0">
                      <a:noAutofit/>
                    </a:bodyPr>
                    <a:lstStyle/>
                    <a:p>
                      <a:r>
                        <a:rPr sz="1650" b="0">
                          <a:solidFill>
                            <a:srgbClr val="111111"/>
                          </a:solidFill>
                          <a:latin typeface="Arial"/>
                          <a:ea typeface="Arial"/>
                          <a:cs typeface="Arial"/>
                        </a:rPr>
                        <a:t>Integration service</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650" b="0">
                          <a:solidFill>
                            <a:srgbClr val="111111"/>
                          </a:solidFill>
                          <a:latin typeface="Arial"/>
                          <a:ea typeface="Arial"/>
                          <a:cs typeface="Arial"/>
                        </a:rPr>
                        <a:t>Only the required server-side API access</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650" b="0">
                          <a:solidFill>
                            <a:srgbClr val="111111"/>
                          </a:solidFill>
                          <a:latin typeface="Arial"/>
                          <a:ea typeface="Arial"/>
                          <a:cs typeface="Arial"/>
                        </a:rPr>
                        <a:t>Keys do not reach the browser</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r>
            </a:tbl>
          </a:graphicData>
        </a:graphic>
      </p:graphicFrame>
      <p:sp>
        <p:nvSpPr>
          <p:cNvPr id="4" name="">
            <a:extLst xmlns:a="http://schemas.openxmlformats.org/drawingml/2006/main">
              <a:ext uri="{FF2B5EF4-FFF2-40B4-BE49-F238E27FC236}">
                <a16:creationId xmlns:a16="http://schemas.microsoft.com/office/drawing/2014/main" id="{891ABF9D-60AC-4ED9-B2FC-FEEED1BFF5BD}"/>
              </a:ext>
            </a:extLst>
          </p:cNvPr>
          <p:cNvSpPr>
            <a:spLocks xmlns:a="http://schemas.openxmlformats.org/drawingml/2006/main" noGrp="1"/>
          </p:cNvSpPr>
          <p:nvPr/>
        </p:nvSpPr>
        <p:spPr>
          <a:xfrm xmlns:a="http://schemas.openxmlformats.org/drawingml/2006/main">
            <a:off x="762000" y="5534025"/>
            <a:ext cx="106680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162550ED-0F44-4A8A-B8C4-8093E0643810}"/>
              </a:ext>
            </a:extLst>
          </p:cNvPr>
          <p:cNvSpPr>
            <a:spLocks xmlns:a="http://schemas.openxmlformats.org/drawingml/2006/main" noGrp="1"/>
          </p:cNvSpPr>
          <p:nvPr/>
        </p:nvSpPr>
        <p:spPr>
          <a:xfrm xmlns:a="http://schemas.openxmlformats.org/drawingml/2006/main">
            <a:off x="762000" y="5705475"/>
            <a:ext cx="106489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111111"/>
                </a:solidFill>
                <a:latin typeface="Arial"/>
                <a:ea typeface="Arial"/>
                <a:cs typeface="Arial"/>
              </a:defRPr>
            </a:defPPr>
            <a:lvl1pPr algn="l">
              <a:defRPr sz="1650" b="1">
                <a:solidFill>
                  <a:srgbClr val="111111"/>
                </a:solidFill>
                <a:latin typeface="Arial"/>
                <a:ea typeface="Arial"/>
                <a:cs typeface="Arial"/>
              </a:defRPr>
            </a:lvl1pPr>
            <a:lvl2pPr algn="l">
              <a:defRPr sz="1650" b="1">
                <a:solidFill>
                  <a:srgbClr val="111111"/>
                </a:solidFill>
                <a:latin typeface="Arial"/>
                <a:ea typeface="Arial"/>
                <a:cs typeface="Arial"/>
              </a:defRPr>
            </a:lvl2pPr>
            <a:lvl3pPr algn="l">
              <a:defRPr sz="1650" b="1">
                <a:solidFill>
                  <a:srgbClr val="111111"/>
                </a:solidFill>
                <a:latin typeface="Arial"/>
                <a:ea typeface="Arial"/>
                <a:cs typeface="Arial"/>
              </a:defRPr>
            </a:lvl3pPr>
            <a:lvl4pPr algn="l">
              <a:defRPr sz="1650" b="1">
                <a:solidFill>
                  <a:srgbClr val="111111"/>
                </a:solidFill>
                <a:latin typeface="Arial"/>
                <a:ea typeface="Arial"/>
                <a:cs typeface="Arial"/>
              </a:defRPr>
            </a:lvl4pPr>
            <a:lvl5pPr algn="l">
              <a:defRPr sz="1650" b="1">
                <a:solidFill>
                  <a:srgbClr val="111111"/>
                </a:solidFill>
                <a:latin typeface="Arial"/>
                <a:ea typeface="Arial"/>
                <a:cs typeface="Arial"/>
              </a:defRPr>
            </a:lvl5pPr>
            <a:lvl6pPr algn="l">
              <a:defRPr sz="1650" b="1">
                <a:solidFill>
                  <a:srgbClr val="111111"/>
                </a:solidFill>
                <a:latin typeface="Arial"/>
                <a:ea typeface="Arial"/>
                <a:cs typeface="Arial"/>
              </a:defRPr>
            </a:lvl6pPr>
            <a:lvl7pPr algn="l">
              <a:defRPr sz="1650" b="1">
                <a:solidFill>
                  <a:srgbClr val="111111"/>
                </a:solidFill>
                <a:latin typeface="Arial"/>
                <a:ea typeface="Arial"/>
                <a:cs typeface="Arial"/>
              </a:defRPr>
            </a:lvl7pPr>
            <a:lvl8pPr algn="l">
              <a:defRPr sz="1650" b="1">
                <a:solidFill>
                  <a:srgbClr val="111111"/>
                </a:solidFill>
                <a:latin typeface="Arial"/>
                <a:ea typeface="Arial"/>
                <a:cs typeface="Arial"/>
              </a:defRPr>
            </a:lvl8pPr>
            <a:lvl9pPr algn="l">
              <a:defRPr sz="1650" b="1">
                <a:solidFill>
                  <a:srgbClr val="111111"/>
                </a:solidFill>
                <a:latin typeface="Arial"/>
                <a:ea typeface="Arial"/>
                <a:cs typeface="Arial"/>
              </a:defRPr>
            </a:lvl9pPr>
          </a:lstStyle>
          <a:p xmlns:a="http://schemas.openxmlformats.org/drawingml/2006/main">
            <a:pPr algn="l">
              <a:defRPr sz="1650" b="1">
                <a:solidFill>
                  <a:srgbClr val="111111"/>
                </a:solidFill>
                <a:latin typeface="Arial"/>
                <a:ea typeface="Arial"/>
                <a:cs typeface="Arial"/>
              </a:defRPr>
            </a:pPr>
            <a:r>
              <a:rPr sz="1650" b="1">
                <a:solidFill>
                  <a:srgbClr val="111111"/>
                </a:solidFill>
                <a:latin typeface="Arial"/>
                <a:ea typeface="Arial"/>
                <a:cs typeface="Arial"/>
              </a:rPr>
              <a:t>Workspace membership, resource access and published-app access are different checks.</a:t>
            </a:r>
          </a:p>
        </p:txBody>
      </p:sp>
      <p:sp>
        <p:nvSpPr>
          <p:cNvPr id="6" name="">
            <a:extLst xmlns:a="http://schemas.openxmlformats.org/drawingml/2006/main">
              <a:ext uri="{FF2B5EF4-FFF2-40B4-BE49-F238E27FC236}">
                <a16:creationId xmlns:a16="http://schemas.microsoft.com/office/drawing/2014/main" id="{7A6C4287-BBD2-488F-B8EB-8004DE69CF2E}"/>
              </a:ext>
            </a:extLst>
          </p:cNvPr>
          <p:cNvSpPr>
            <a:spLocks xmlns:a="http://schemas.openxmlformats.org/drawingml/2006/main" noGrp="1"/>
          </p:cNvSpPr>
          <p:nvPr/>
        </p:nvSpPr>
        <p:spPr>
          <a:xfrm xmlns:a="http://schemas.openxmlformats.org/drawingml/2006/main">
            <a:off x="762000" y="6172200"/>
            <a:ext cx="3286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111111"/>
                </a:solidFill>
                <a:latin typeface="Arial"/>
                <a:ea typeface="Arial"/>
                <a:cs typeface="Arial"/>
              </a:defRPr>
            </a:defPPr>
            <a:lvl1pPr algn="l">
              <a:defRPr sz="1425" b="0">
                <a:solidFill>
                  <a:srgbClr val="111111"/>
                </a:solidFill>
                <a:latin typeface="Arial"/>
                <a:ea typeface="Arial"/>
                <a:cs typeface="Arial"/>
              </a:defRPr>
            </a:lvl1pPr>
            <a:lvl2pPr algn="l">
              <a:defRPr sz="1425" b="0">
                <a:solidFill>
                  <a:srgbClr val="111111"/>
                </a:solidFill>
                <a:latin typeface="Arial"/>
                <a:ea typeface="Arial"/>
                <a:cs typeface="Arial"/>
              </a:defRPr>
            </a:lvl2pPr>
            <a:lvl3pPr algn="l">
              <a:defRPr sz="1425" b="0">
                <a:solidFill>
                  <a:srgbClr val="111111"/>
                </a:solidFill>
                <a:latin typeface="Arial"/>
                <a:ea typeface="Arial"/>
                <a:cs typeface="Arial"/>
              </a:defRPr>
            </a:lvl3pPr>
            <a:lvl4pPr algn="l">
              <a:defRPr sz="1425" b="0">
                <a:solidFill>
                  <a:srgbClr val="111111"/>
                </a:solidFill>
                <a:latin typeface="Arial"/>
                <a:ea typeface="Arial"/>
                <a:cs typeface="Arial"/>
              </a:defRPr>
            </a:lvl4pPr>
            <a:lvl5pPr algn="l">
              <a:defRPr sz="1425" b="0">
                <a:solidFill>
                  <a:srgbClr val="111111"/>
                </a:solidFill>
                <a:latin typeface="Arial"/>
                <a:ea typeface="Arial"/>
                <a:cs typeface="Arial"/>
              </a:defRPr>
            </a:lvl5pPr>
            <a:lvl6pPr algn="l">
              <a:defRPr sz="1425" b="0">
                <a:solidFill>
                  <a:srgbClr val="111111"/>
                </a:solidFill>
                <a:latin typeface="Arial"/>
                <a:ea typeface="Arial"/>
                <a:cs typeface="Arial"/>
              </a:defRPr>
            </a:lvl6pPr>
            <a:lvl7pPr algn="l">
              <a:defRPr sz="1425" b="0">
                <a:solidFill>
                  <a:srgbClr val="111111"/>
                </a:solidFill>
                <a:latin typeface="Arial"/>
                <a:ea typeface="Arial"/>
                <a:cs typeface="Arial"/>
              </a:defRPr>
            </a:lvl7pPr>
            <a:lvl8pPr algn="l">
              <a:defRPr sz="1425" b="0">
                <a:solidFill>
                  <a:srgbClr val="111111"/>
                </a:solidFill>
                <a:latin typeface="Arial"/>
                <a:ea typeface="Arial"/>
                <a:cs typeface="Arial"/>
              </a:defRPr>
            </a:lvl8pPr>
            <a:lvl9pPr algn="l">
              <a:defRPr sz="1425" b="0">
                <a:solidFill>
                  <a:srgbClr val="111111"/>
                </a:solidFill>
                <a:latin typeface="Arial"/>
                <a:ea typeface="Arial"/>
                <a:cs typeface="Arial"/>
              </a:defRPr>
            </a:lvl9pPr>
          </a:lstStyle>
          <a:p xmlns:a="http://schemas.openxmlformats.org/drawingml/2006/main">
            <a:pPr algn="l">
              <a:defRPr sz="1425" b="0">
                <a:solidFill>
                  <a:srgbClr val="111111"/>
                </a:solidFill>
                <a:latin typeface="Arial"/>
                <a:ea typeface="Arial"/>
                <a:cs typeface="Arial"/>
              </a:defRPr>
            </a:pPr>
            <a:r>
              <a:rPr sz="1425" b="0" u="sng">
                <a:solidFill>
                  <a:srgbClr val="111111"/>
                </a:solidFill>
                <a:latin typeface="Arial"/>
                <a:ea typeface="Arial"/>
                <a:cs typeface="Arial"/>
                <a:hlinkClick xmlns:r="http://schemas.openxmlformats.org/officeDocument/2006/relationships" r:id="R6e295fa65f14463a"/>
              </a:rPr>
              <a:t>Independent-account tests</a:t>
            </a:r>
          </a:p>
        </p:txBody>
      </p:sp>
      <p:pic>
        <p:nvPicPr>
          <p:cNvPr id="7" name="">
            <a:extLst xmlns:a="http://schemas.openxmlformats.org/drawingml/2006/main">
              <a:ext uri="{FF2B5EF4-FFF2-40B4-BE49-F238E27FC236}">
                <a16:creationId xmlns:a16="http://schemas.microsoft.com/office/drawing/2014/main" id="{D7D7C86F-58DA-4A74-888A-AAE01CB6D089}"/>
              </a:ext>
            </a:extLst>
          </p:cNvPr>
          <p:cNvPicPr>
            <a:picLocks xmlns:a="http://schemas.openxmlformats.org/drawingml/2006/main" noChangeAspect="1"/>
          </p:cNvPicPr>
          <p:nvPr/>
        </p:nvPicPr>
        <p:blipFill>
          <a:blip xmlns:r="http://schemas.openxmlformats.org/officeDocument/2006/relationships" xmlns:a="http://schemas.openxmlformats.org/drawingml/2006/main" r:embed="Re1850a601abb41c6"/>
          <a:stretch xmlns:a="http://schemas.openxmlformats.org/drawingml/2006/main"/>
        </p:blipFill>
        <p:spPr>
          <a:xfrm xmlns:a="http://schemas.openxmlformats.org/drawingml/2006/main">
            <a:off x="10896600" y="355283"/>
            <a:ext cx="609600" cy="280035"/>
          </a:xfrm>
          <a:prstGeom xmlns:a="http://schemas.openxmlformats.org/drawingml/2006/main" prst="rect">
            <a:avLst/>
          </a:prstGeom>
        </p:spPr>
      </p:pic>
    </p:spTree>
    <p:extLst>
      <p:ext uri="{BB962C8B-B14F-4D97-AF65-F5344CB8AC3E}">
        <p14:creationId xmlns:p14="http://schemas.microsoft.com/office/powerpoint/2010/main" val="1573385711"/>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0223944-3275-46E6-9264-6F9063893941}"/>
              </a:ext>
            </a:extLst>
          </p:cNvPr>
          <p:cNvSpPr>
            <a:spLocks xmlns:a="http://schemas.openxmlformats.org/drawingml/2006/main" noGrp="1"/>
          </p:cNvSpPr>
          <p:nvPr/>
        </p:nvSpPr>
        <p:spPr>
          <a:xfrm xmlns:a="http://schemas.openxmlformats.org/drawingml/2006/main">
            <a:off x="762000" y="619125"/>
            <a:ext cx="10191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11111"/>
                </a:solidFill>
                <a:latin typeface="Arial"/>
                <a:ea typeface="Arial"/>
                <a:cs typeface="Arial"/>
              </a:defRPr>
            </a:defPPr>
            <a:lvl1pPr algn="l">
              <a:defRPr sz="3150" b="1">
                <a:solidFill>
                  <a:srgbClr val="111111"/>
                </a:solidFill>
                <a:latin typeface="Arial"/>
                <a:ea typeface="Arial"/>
                <a:cs typeface="Arial"/>
              </a:defRPr>
            </a:lvl1pPr>
            <a:lvl2pPr algn="l">
              <a:defRPr sz="3150" b="1">
                <a:solidFill>
                  <a:srgbClr val="111111"/>
                </a:solidFill>
                <a:latin typeface="Arial"/>
                <a:ea typeface="Arial"/>
                <a:cs typeface="Arial"/>
              </a:defRPr>
            </a:lvl2pPr>
            <a:lvl3pPr algn="l">
              <a:defRPr sz="3150" b="1">
                <a:solidFill>
                  <a:srgbClr val="111111"/>
                </a:solidFill>
                <a:latin typeface="Arial"/>
                <a:ea typeface="Arial"/>
                <a:cs typeface="Arial"/>
              </a:defRPr>
            </a:lvl3pPr>
            <a:lvl4pPr algn="l">
              <a:defRPr sz="3150" b="1">
                <a:solidFill>
                  <a:srgbClr val="111111"/>
                </a:solidFill>
                <a:latin typeface="Arial"/>
                <a:ea typeface="Arial"/>
                <a:cs typeface="Arial"/>
              </a:defRPr>
            </a:lvl4pPr>
            <a:lvl5pPr algn="l">
              <a:defRPr sz="3150" b="1">
                <a:solidFill>
                  <a:srgbClr val="111111"/>
                </a:solidFill>
                <a:latin typeface="Arial"/>
                <a:ea typeface="Arial"/>
                <a:cs typeface="Arial"/>
              </a:defRPr>
            </a:lvl5pPr>
            <a:lvl6pPr algn="l">
              <a:defRPr sz="3150" b="1">
                <a:solidFill>
                  <a:srgbClr val="111111"/>
                </a:solidFill>
                <a:latin typeface="Arial"/>
                <a:ea typeface="Arial"/>
                <a:cs typeface="Arial"/>
              </a:defRPr>
            </a:lvl6pPr>
            <a:lvl7pPr algn="l">
              <a:defRPr sz="3150" b="1">
                <a:solidFill>
                  <a:srgbClr val="111111"/>
                </a:solidFill>
                <a:latin typeface="Arial"/>
                <a:ea typeface="Arial"/>
                <a:cs typeface="Arial"/>
              </a:defRPr>
            </a:lvl7pPr>
            <a:lvl8pPr algn="l">
              <a:defRPr sz="3150" b="1">
                <a:solidFill>
                  <a:srgbClr val="111111"/>
                </a:solidFill>
                <a:latin typeface="Arial"/>
                <a:ea typeface="Arial"/>
                <a:cs typeface="Arial"/>
              </a:defRPr>
            </a:lvl8pPr>
            <a:lvl9pPr algn="l">
              <a:defRPr sz="3150" b="1">
                <a:solidFill>
                  <a:srgbClr val="111111"/>
                </a:solidFill>
                <a:latin typeface="Arial"/>
                <a:ea typeface="Arial"/>
                <a:cs typeface="Arial"/>
              </a:defRPr>
            </a:lvl9pPr>
          </a:lstStyle>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Quota management needs several controls</a:t>
            </a:r>
          </a:p>
        </p:txBody>
      </p:sp>
      <p:sp>
        <p:nvSpPr>
          <p:cNvPr id="2" name="">
            <a:extLst xmlns:a="http://schemas.openxmlformats.org/drawingml/2006/main">
              <a:ext uri="{FF2B5EF4-FFF2-40B4-BE49-F238E27FC236}">
                <a16:creationId xmlns:a16="http://schemas.microsoft.com/office/drawing/2014/main" id="{AF7A6E41-9927-4AD8-B98C-C342228ABA33}"/>
              </a:ext>
            </a:extLst>
          </p:cNvPr>
          <p:cNvSpPr>
            <a:spLocks xmlns:a="http://schemas.openxmlformats.org/drawingml/2006/main" noGrp="1"/>
          </p:cNvSpPr>
          <p:nvPr/>
        </p:nvSpPr>
        <p:spPr>
          <a:xfrm xmlns:a="http://schemas.openxmlformats.org/drawingml/2006/main">
            <a:off x="11049000" y="64770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0">
                <a:solidFill>
                  <a:srgbClr val="777777"/>
                </a:solidFill>
                <a:latin typeface="Arial"/>
                <a:ea typeface="Arial"/>
                <a:cs typeface="Arial"/>
              </a:defRPr>
            </a:defPPr>
            <a:lvl1pPr algn="r">
              <a:defRPr sz="1125" b="0">
                <a:solidFill>
                  <a:srgbClr val="777777"/>
                </a:solidFill>
                <a:latin typeface="Arial"/>
                <a:ea typeface="Arial"/>
                <a:cs typeface="Arial"/>
              </a:defRPr>
            </a:lvl1pPr>
            <a:lvl2pPr algn="r">
              <a:defRPr sz="1125" b="0">
                <a:solidFill>
                  <a:srgbClr val="777777"/>
                </a:solidFill>
                <a:latin typeface="Arial"/>
                <a:ea typeface="Arial"/>
                <a:cs typeface="Arial"/>
              </a:defRPr>
            </a:lvl2pPr>
            <a:lvl3pPr algn="r">
              <a:defRPr sz="1125" b="0">
                <a:solidFill>
                  <a:srgbClr val="777777"/>
                </a:solidFill>
                <a:latin typeface="Arial"/>
                <a:ea typeface="Arial"/>
                <a:cs typeface="Arial"/>
              </a:defRPr>
            </a:lvl3pPr>
            <a:lvl4pPr algn="r">
              <a:defRPr sz="1125" b="0">
                <a:solidFill>
                  <a:srgbClr val="777777"/>
                </a:solidFill>
                <a:latin typeface="Arial"/>
                <a:ea typeface="Arial"/>
                <a:cs typeface="Arial"/>
              </a:defRPr>
            </a:lvl4pPr>
            <a:lvl5pPr algn="r">
              <a:defRPr sz="1125" b="0">
                <a:solidFill>
                  <a:srgbClr val="777777"/>
                </a:solidFill>
                <a:latin typeface="Arial"/>
                <a:ea typeface="Arial"/>
                <a:cs typeface="Arial"/>
              </a:defRPr>
            </a:lvl5pPr>
            <a:lvl6pPr algn="r">
              <a:defRPr sz="1125" b="0">
                <a:solidFill>
                  <a:srgbClr val="777777"/>
                </a:solidFill>
                <a:latin typeface="Arial"/>
                <a:ea typeface="Arial"/>
                <a:cs typeface="Arial"/>
              </a:defRPr>
            </a:lvl6pPr>
            <a:lvl7pPr algn="r">
              <a:defRPr sz="1125" b="0">
                <a:solidFill>
                  <a:srgbClr val="777777"/>
                </a:solidFill>
                <a:latin typeface="Arial"/>
                <a:ea typeface="Arial"/>
                <a:cs typeface="Arial"/>
              </a:defRPr>
            </a:lvl7pPr>
            <a:lvl8pPr algn="r">
              <a:defRPr sz="1125" b="0">
                <a:solidFill>
                  <a:srgbClr val="777777"/>
                </a:solidFill>
                <a:latin typeface="Arial"/>
                <a:ea typeface="Arial"/>
                <a:cs typeface="Arial"/>
              </a:defRPr>
            </a:lvl8pPr>
            <a:lvl9pPr algn="r">
              <a:defRPr sz="1125" b="0">
                <a:solidFill>
                  <a:srgbClr val="777777"/>
                </a:solidFill>
                <a:latin typeface="Arial"/>
                <a:ea typeface="Arial"/>
                <a:cs typeface="Arial"/>
              </a:defRPr>
            </a:lvl9pPr>
          </a:lstStyle>
          <a:p xmlns:a="http://schemas.openxmlformats.org/drawingml/2006/main">
            <a:pPr algn="r">
              <a:defRPr sz="1125" b="0">
                <a:solidFill>
                  <a:srgbClr val="777777"/>
                </a:solidFill>
                <a:latin typeface="Arial"/>
                <a:ea typeface="Arial"/>
                <a:cs typeface="Arial"/>
              </a:defRPr>
            </a:pPr>
            <a:r>
              <a:rPr sz="1125" b="0">
                <a:solidFill>
                  <a:srgbClr val="777777"/>
                </a:solidFill>
                <a:latin typeface="Arial"/>
                <a:ea typeface="Arial"/>
                <a:cs typeface="Arial"/>
              </a:rPr>
              <a:t>35</a:t>
            </a:r>
          </a:p>
        </p:txBody>
      </p:sp>
      <p:graphicFrame>
        <p:nvGraphicFramePr>
          <p:cNvPr id="3" name="">
            <a:extLst xmlns:a="http://schemas.openxmlformats.org/drawingml/2006/main">
              <a:ext uri="{FF2B5EF4-FFF2-40B4-BE49-F238E27FC236}">
                <a16:creationId xmlns:a16="http://schemas.microsoft.com/office/drawing/2014/main" id="{E216D3F1-5CD0-4C06-9E3F-F1BD5D5EA529}"/>
              </a:ext>
            </a:extLst>
          </p:cNvPr>
          <p:cNvGraphicFramePr/>
          <p:nvPr/>
        </p:nvGraphicFramePr>
        <p:xfrm>
          <a:off xmlns:a="http://schemas.openxmlformats.org/drawingml/2006/main" x="762000" y="1885950"/>
          <a:ext xmlns:a="http://schemas.openxmlformats.org/drawingml/2006/main" cx="10668000" cy="3238500"/>
        </p:xfrm>
        <a:graphic xmlns:a="http://schemas.openxmlformats.org/drawingml/2006/main">
          <a:graphicData uri="http://schemas.openxmlformats.org/drawingml/2006/table">
            <a:tbl>
              <a:tblPr firstRow="1" bandRow="0"/>
              <a:tblGrid>
                <a:gridCol w="2619375"/>
                <a:gridCol w="4095750"/>
                <a:gridCol w="3952875"/>
              </a:tblGrid>
              <a:tr h="647700">
                <a:tc>
                  <a:txBody>
                    <a:bodyPr wrap="square" lIns="0" tIns="0" rIns="0" bIns="0">
                      <a:noAutofit/>
                    </a:bodyPr>
                    <a:lstStyle/>
                    <a:p>
                      <a:r>
                        <a:rPr sz="1575" b="1">
                          <a:solidFill>
                            <a:srgbClr val="FFFFFF"/>
                          </a:solidFill>
                          <a:latin typeface="Arial"/>
                          <a:ea typeface="Arial"/>
                          <a:cs typeface="Arial"/>
                        </a:rPr>
                        <a:t>What to control</a:t>
                      </a:r>
                    </a:p>
                  </a:txBody>
                  <a:tcPr marL="133350" marR="133350" marT="76200" marB="57150" anchor="ctr">
                    <a:lnL w="9525">
                      <a:solidFill>
                        <a:srgbClr val="D5D7DD"/>
                      </a:solidFill>
                      <a:prstDash val="solid"/>
                    </a:lnL>
                    <a:lnR w="9525">
                      <a:solidFill>
                        <a:srgbClr val="D5D7DD"/>
                      </a:solidFill>
                      <a:prstDash val="solid"/>
                    </a:lnR>
                    <a:lnT w="9525">
                      <a:solidFill>
                        <a:srgbClr val="D5D7DD"/>
                      </a:solidFill>
                      <a:prstDash val="solid"/>
                    </a:lnT>
                    <a:lnB w="9525">
                      <a:solidFill>
                        <a:srgbClr val="D5D7DD"/>
                      </a:solidFill>
                      <a:prstDash val="solid"/>
                    </a:lnB>
                    <a:solidFill>
                      <a:srgbClr val="111111"/>
                    </a:solidFill>
                  </a:tcPr>
                </a:tc>
                <a:tc>
                  <a:txBody>
                    <a:bodyPr wrap="square" lIns="0" tIns="0" rIns="0" bIns="0">
                      <a:noAutofit/>
                    </a:bodyPr>
                    <a:lstStyle/>
                    <a:p>
                      <a:r>
                        <a:rPr sz="1575" b="1">
                          <a:solidFill>
                            <a:srgbClr val="FFFFFF"/>
                          </a:solidFill>
                          <a:latin typeface="Arial"/>
                          <a:ea typeface="Arial"/>
                          <a:cs typeface="Arial"/>
                        </a:rPr>
                        <a:t>Likely control point</a:t>
                      </a:r>
                    </a:p>
                  </a:txBody>
                  <a:tcPr marL="133350" marR="133350" marT="76200" marB="57150" anchor="ctr">
                    <a:lnR w="9525">
                      <a:solidFill>
                        <a:srgbClr val="D5D7DD"/>
                      </a:solidFill>
                      <a:prstDash val="solid"/>
                    </a:lnR>
                    <a:lnT w="9525">
                      <a:solidFill>
                        <a:srgbClr val="D5D7DD"/>
                      </a:solidFill>
                      <a:prstDash val="solid"/>
                    </a:lnT>
                    <a:lnB w="9525">
                      <a:solidFill>
                        <a:srgbClr val="D5D7DD"/>
                      </a:solidFill>
                      <a:prstDash val="solid"/>
                    </a:lnB>
                    <a:solidFill>
                      <a:srgbClr val="111111"/>
                    </a:solidFill>
                  </a:tcPr>
                </a:tc>
                <a:tc>
                  <a:txBody>
                    <a:bodyPr wrap="square" lIns="0" tIns="0" rIns="0" bIns="0">
                      <a:noAutofit/>
                    </a:bodyPr>
                    <a:lstStyle/>
                    <a:p>
                      <a:r>
                        <a:rPr sz="1575" b="1">
                          <a:solidFill>
                            <a:srgbClr val="FFFFFF"/>
                          </a:solidFill>
                          <a:latin typeface="Arial"/>
                          <a:ea typeface="Arial"/>
                          <a:cs typeface="Arial"/>
                        </a:rPr>
                        <a:t>Validate before promising</a:t>
                      </a:r>
                    </a:p>
                  </a:txBody>
                  <a:tcPr marL="133350" marR="133350" marT="76200" marB="57150" anchor="ctr">
                    <a:lnR w="9525">
                      <a:solidFill>
                        <a:srgbClr val="D5D7DD"/>
                      </a:solidFill>
                      <a:prstDash val="solid"/>
                    </a:lnR>
                    <a:lnT w="9525">
                      <a:solidFill>
                        <a:srgbClr val="D5D7DD"/>
                      </a:solidFill>
                      <a:prstDash val="solid"/>
                    </a:lnT>
                    <a:lnB w="9525">
                      <a:solidFill>
                        <a:srgbClr val="D5D7DD"/>
                      </a:solidFill>
                      <a:prstDash val="solid"/>
                    </a:lnB>
                    <a:solidFill>
                      <a:srgbClr val="111111"/>
                    </a:solidFill>
                  </a:tcPr>
                </a:tc>
              </a:tr>
              <a:tr h="647700">
                <a:tc>
                  <a:txBody>
                    <a:bodyPr wrap="square" lIns="0" tIns="0" rIns="0" bIns="0">
                      <a:noAutofit/>
                    </a:bodyPr>
                    <a:lstStyle/>
                    <a:p>
                      <a:r>
                        <a:rPr sz="1650" b="0">
                          <a:solidFill>
                            <a:srgbClr val="111111"/>
                          </a:solidFill>
                          <a:latin typeface="Arial"/>
                          <a:ea typeface="Arial"/>
                          <a:cs typeface="Arial"/>
                        </a:rPr>
                        <a:t>User / course token budget</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650" b="0">
                          <a:solidFill>
                            <a:srgbClr val="111111"/>
                          </a:solidFill>
                          <a:latin typeface="Arial"/>
                          <a:ea typeface="Arial"/>
                          <a:cs typeface="Arial"/>
                        </a:rPr>
                        <a:t>Trusted identity + model gateway / budget service</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650" b="0">
                          <a:solidFill>
                            <a:srgbClr val="111111"/>
                          </a:solidFill>
                          <a:latin typeface="Arial"/>
                          <a:ea typeface="Arial"/>
                          <a:cs typeface="Arial"/>
                        </a:rPr>
                        <a:t>All model paths and concurrent requests</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r>
              <a:tr h="647700">
                <a:tc>
                  <a:txBody>
                    <a:bodyPr wrap="square" lIns="0" tIns="0" rIns="0" bIns="0">
                      <a:noAutofit/>
                    </a:bodyPr>
                    <a:lstStyle/>
                    <a:p>
                      <a:r>
                        <a:rPr sz="1650" b="0">
                          <a:solidFill>
                            <a:srgbClr val="111111"/>
                          </a:solidFill>
                          <a:latin typeface="Arial"/>
                          <a:ea typeface="Arial"/>
                          <a:cs typeface="Arial"/>
                        </a:rPr>
                        <a:t>Request rate / concurrency</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650" b="0">
                          <a:solidFill>
                            <a:srgbClr val="111111"/>
                          </a:solidFill>
                          <a:latin typeface="Arial"/>
                          <a:ea typeface="Arial"/>
                          <a:cs typeface="Arial"/>
                        </a:rPr>
                        <a:t>API gateway, application policy and admission</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650" b="0">
                          <a:solidFill>
                            <a:srgbClr val="111111"/>
                          </a:solidFill>
                          <a:latin typeface="Arial"/>
                          <a:ea typeface="Arial"/>
                          <a:cs typeface="Arial"/>
                        </a:rPr>
                        <a:t>Burst handling and fair use</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r>
              <a:tr h="647700">
                <a:tc>
                  <a:txBody>
                    <a:bodyPr wrap="square" lIns="0" tIns="0" rIns="0" bIns="0">
                      <a:noAutofit/>
                    </a:bodyPr>
                    <a:lstStyle/>
                    <a:p>
                      <a:r>
                        <a:rPr sz="1650" b="0">
                          <a:solidFill>
                            <a:srgbClr val="111111"/>
                          </a:solidFill>
                          <a:latin typeface="Arial"/>
                          <a:ea typeface="Arial"/>
                          <a:cs typeface="Arial"/>
                        </a:rPr>
                        <a:t>Knowledge and vector storage</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650" b="0">
                          <a:solidFill>
                            <a:srgbClr val="111111"/>
                          </a:solidFill>
                          <a:latin typeface="Arial"/>
                          <a:ea typeface="Arial"/>
                          <a:cs typeface="Arial"/>
                        </a:rPr>
                        <a:t>Knowledge platform + storage backend</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650" b="0">
                          <a:solidFill>
                            <a:srgbClr val="111111"/>
                          </a:solidFill>
                          <a:latin typeface="Arial"/>
                          <a:ea typeface="Arial"/>
                          <a:cs typeface="Arial"/>
                        </a:rPr>
                        <a:t>Ingestion, retention and cleanup</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r>
              <a:tr h="647700">
                <a:tc>
                  <a:txBody>
                    <a:bodyPr wrap="square" lIns="0" tIns="0" rIns="0" bIns="0">
                      <a:noAutofit/>
                    </a:bodyPr>
                    <a:lstStyle/>
                    <a:p>
                      <a:r>
                        <a:rPr sz="1650" b="0">
                          <a:solidFill>
                            <a:srgbClr val="111111"/>
                          </a:solidFill>
                          <a:latin typeface="Arial"/>
                          <a:ea typeface="Arial"/>
                          <a:cs typeface="Arial"/>
                        </a:rPr>
                        <a:t>CPU / memory / runtime capacity</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650" b="0">
                          <a:solidFill>
                            <a:srgbClr val="111111"/>
                          </a:solidFill>
                          <a:latin typeface="Arial"/>
                          <a:ea typeface="Arial"/>
                          <a:cs typeface="Arial"/>
                        </a:rPr>
                        <a:t>OpenShift resource and runtime policy</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650" b="0">
                          <a:solidFill>
                            <a:srgbClr val="111111"/>
                          </a:solidFill>
                          <a:latin typeface="Arial"/>
                          <a:ea typeface="Arial"/>
                          <a:cs typeface="Arial"/>
                        </a:rPr>
                        <a:t>Scheduling and noisy-neighbor behavior</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r>
            </a:tbl>
          </a:graphicData>
        </a:graphic>
      </p:graphicFrame>
      <p:sp>
        <p:nvSpPr>
          <p:cNvPr id="4" name="">
            <a:extLst xmlns:a="http://schemas.openxmlformats.org/drawingml/2006/main">
              <a:ext uri="{FF2B5EF4-FFF2-40B4-BE49-F238E27FC236}">
                <a16:creationId xmlns:a16="http://schemas.microsoft.com/office/drawing/2014/main" id="{90EF8CA9-EDC6-4B64-83C0-E243266C8566}"/>
              </a:ext>
            </a:extLst>
          </p:cNvPr>
          <p:cNvSpPr>
            <a:spLocks xmlns:a="http://schemas.openxmlformats.org/drawingml/2006/main" noGrp="1"/>
          </p:cNvSpPr>
          <p:nvPr/>
        </p:nvSpPr>
        <p:spPr>
          <a:xfrm xmlns:a="http://schemas.openxmlformats.org/drawingml/2006/main">
            <a:off x="762000" y="5534025"/>
            <a:ext cx="106680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6F8D2892-2A32-4491-8D11-2E5EBB05CC38}"/>
              </a:ext>
            </a:extLst>
          </p:cNvPr>
          <p:cNvSpPr>
            <a:spLocks xmlns:a="http://schemas.openxmlformats.org/drawingml/2006/main" noGrp="1"/>
          </p:cNvSpPr>
          <p:nvPr/>
        </p:nvSpPr>
        <p:spPr>
          <a:xfrm xmlns:a="http://schemas.openxmlformats.org/drawingml/2006/main">
            <a:off x="762000" y="5705475"/>
            <a:ext cx="106489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111111"/>
                </a:solidFill>
                <a:latin typeface="Arial"/>
                <a:ea typeface="Arial"/>
                <a:cs typeface="Arial"/>
              </a:defRPr>
            </a:defPPr>
            <a:lvl1pPr algn="l">
              <a:defRPr sz="1650" b="1">
                <a:solidFill>
                  <a:srgbClr val="111111"/>
                </a:solidFill>
                <a:latin typeface="Arial"/>
                <a:ea typeface="Arial"/>
                <a:cs typeface="Arial"/>
              </a:defRPr>
            </a:lvl1pPr>
            <a:lvl2pPr algn="l">
              <a:defRPr sz="1650" b="1">
                <a:solidFill>
                  <a:srgbClr val="111111"/>
                </a:solidFill>
                <a:latin typeface="Arial"/>
                <a:ea typeface="Arial"/>
                <a:cs typeface="Arial"/>
              </a:defRPr>
            </a:lvl2pPr>
            <a:lvl3pPr algn="l">
              <a:defRPr sz="1650" b="1">
                <a:solidFill>
                  <a:srgbClr val="111111"/>
                </a:solidFill>
                <a:latin typeface="Arial"/>
                <a:ea typeface="Arial"/>
                <a:cs typeface="Arial"/>
              </a:defRPr>
            </a:lvl3pPr>
            <a:lvl4pPr algn="l">
              <a:defRPr sz="1650" b="1">
                <a:solidFill>
                  <a:srgbClr val="111111"/>
                </a:solidFill>
                <a:latin typeface="Arial"/>
                <a:ea typeface="Arial"/>
                <a:cs typeface="Arial"/>
              </a:defRPr>
            </a:lvl4pPr>
            <a:lvl5pPr algn="l">
              <a:defRPr sz="1650" b="1">
                <a:solidFill>
                  <a:srgbClr val="111111"/>
                </a:solidFill>
                <a:latin typeface="Arial"/>
                <a:ea typeface="Arial"/>
                <a:cs typeface="Arial"/>
              </a:defRPr>
            </a:lvl5pPr>
            <a:lvl6pPr algn="l">
              <a:defRPr sz="1650" b="1">
                <a:solidFill>
                  <a:srgbClr val="111111"/>
                </a:solidFill>
                <a:latin typeface="Arial"/>
                <a:ea typeface="Arial"/>
                <a:cs typeface="Arial"/>
              </a:defRPr>
            </a:lvl6pPr>
            <a:lvl7pPr algn="l">
              <a:defRPr sz="1650" b="1">
                <a:solidFill>
                  <a:srgbClr val="111111"/>
                </a:solidFill>
                <a:latin typeface="Arial"/>
                <a:ea typeface="Arial"/>
                <a:cs typeface="Arial"/>
              </a:defRPr>
            </a:lvl7pPr>
            <a:lvl8pPr algn="l">
              <a:defRPr sz="1650" b="1">
                <a:solidFill>
                  <a:srgbClr val="111111"/>
                </a:solidFill>
                <a:latin typeface="Arial"/>
                <a:ea typeface="Arial"/>
                <a:cs typeface="Arial"/>
              </a:defRPr>
            </a:lvl8pPr>
            <a:lvl9pPr algn="l">
              <a:defRPr sz="1650" b="1">
                <a:solidFill>
                  <a:srgbClr val="111111"/>
                </a:solidFill>
                <a:latin typeface="Arial"/>
                <a:ea typeface="Arial"/>
                <a:cs typeface="Arial"/>
              </a:defRPr>
            </a:lvl9pPr>
          </a:lstStyle>
          <a:p xmlns:a="http://schemas.openxmlformats.org/drawingml/2006/main">
            <a:pPr algn="l">
              <a:defRPr sz="1650" b="1">
                <a:solidFill>
                  <a:srgbClr val="111111"/>
                </a:solidFill>
                <a:latin typeface="Arial"/>
                <a:ea typeface="Arial"/>
                <a:cs typeface="Arial"/>
              </a:defRPr>
            </a:pPr>
            <a:r>
              <a:rPr sz="1650" b="1">
                <a:solidFill>
                  <a:srgbClr val="111111"/>
                </a:solidFill>
                <a:latin typeface="Arial"/>
                <a:ea typeface="Arial"/>
                <a:cs typeface="Arial"/>
              </a:rPr>
              <a:t>Usage reporting does not by itself enforce a hard student or course budget.</a:t>
            </a:r>
          </a:p>
        </p:txBody>
      </p:sp>
      <p:sp>
        <p:nvSpPr>
          <p:cNvPr id="6" name="">
            <a:extLst xmlns:a="http://schemas.openxmlformats.org/drawingml/2006/main">
              <a:ext uri="{FF2B5EF4-FFF2-40B4-BE49-F238E27FC236}">
                <a16:creationId xmlns:a16="http://schemas.microsoft.com/office/drawing/2014/main" id="{0FC3E811-A869-4537-B124-D63B523C8B19}"/>
              </a:ext>
            </a:extLst>
          </p:cNvPr>
          <p:cNvSpPr>
            <a:spLocks xmlns:a="http://schemas.openxmlformats.org/drawingml/2006/main" noGrp="1"/>
          </p:cNvSpPr>
          <p:nvPr/>
        </p:nvSpPr>
        <p:spPr>
          <a:xfrm xmlns:a="http://schemas.openxmlformats.org/drawingml/2006/main">
            <a:off x="762000" y="6172200"/>
            <a:ext cx="266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111111"/>
                </a:solidFill>
                <a:latin typeface="Arial"/>
                <a:ea typeface="Arial"/>
                <a:cs typeface="Arial"/>
              </a:defRPr>
            </a:defPPr>
            <a:lvl1pPr algn="l">
              <a:defRPr sz="1425" b="0">
                <a:solidFill>
                  <a:srgbClr val="111111"/>
                </a:solidFill>
                <a:latin typeface="Arial"/>
                <a:ea typeface="Arial"/>
                <a:cs typeface="Arial"/>
              </a:defRPr>
            </a:lvl1pPr>
            <a:lvl2pPr algn="l">
              <a:defRPr sz="1425" b="0">
                <a:solidFill>
                  <a:srgbClr val="111111"/>
                </a:solidFill>
                <a:latin typeface="Arial"/>
                <a:ea typeface="Arial"/>
                <a:cs typeface="Arial"/>
              </a:defRPr>
            </a:lvl2pPr>
            <a:lvl3pPr algn="l">
              <a:defRPr sz="1425" b="0">
                <a:solidFill>
                  <a:srgbClr val="111111"/>
                </a:solidFill>
                <a:latin typeface="Arial"/>
                <a:ea typeface="Arial"/>
                <a:cs typeface="Arial"/>
              </a:defRPr>
            </a:lvl3pPr>
            <a:lvl4pPr algn="l">
              <a:defRPr sz="1425" b="0">
                <a:solidFill>
                  <a:srgbClr val="111111"/>
                </a:solidFill>
                <a:latin typeface="Arial"/>
                <a:ea typeface="Arial"/>
                <a:cs typeface="Arial"/>
              </a:defRPr>
            </a:lvl4pPr>
            <a:lvl5pPr algn="l">
              <a:defRPr sz="1425" b="0">
                <a:solidFill>
                  <a:srgbClr val="111111"/>
                </a:solidFill>
                <a:latin typeface="Arial"/>
                <a:ea typeface="Arial"/>
                <a:cs typeface="Arial"/>
              </a:defRPr>
            </a:lvl5pPr>
            <a:lvl6pPr algn="l">
              <a:defRPr sz="1425" b="0">
                <a:solidFill>
                  <a:srgbClr val="111111"/>
                </a:solidFill>
                <a:latin typeface="Arial"/>
                <a:ea typeface="Arial"/>
                <a:cs typeface="Arial"/>
              </a:defRPr>
            </a:lvl6pPr>
            <a:lvl7pPr algn="l">
              <a:defRPr sz="1425" b="0">
                <a:solidFill>
                  <a:srgbClr val="111111"/>
                </a:solidFill>
                <a:latin typeface="Arial"/>
                <a:ea typeface="Arial"/>
                <a:cs typeface="Arial"/>
              </a:defRPr>
            </a:lvl7pPr>
            <a:lvl8pPr algn="l">
              <a:defRPr sz="1425" b="0">
                <a:solidFill>
                  <a:srgbClr val="111111"/>
                </a:solidFill>
                <a:latin typeface="Arial"/>
                <a:ea typeface="Arial"/>
                <a:cs typeface="Arial"/>
              </a:defRPr>
            </a:lvl8pPr>
            <a:lvl9pPr algn="l">
              <a:defRPr sz="1425" b="0">
                <a:solidFill>
                  <a:srgbClr val="111111"/>
                </a:solidFill>
                <a:latin typeface="Arial"/>
                <a:ea typeface="Arial"/>
                <a:cs typeface="Arial"/>
              </a:defRPr>
            </a:lvl9pPr>
          </a:lstStyle>
          <a:p xmlns:a="http://schemas.openxmlformats.org/drawingml/2006/main">
            <a:pPr algn="l">
              <a:defRPr sz="1425" b="0">
                <a:solidFill>
                  <a:srgbClr val="111111"/>
                </a:solidFill>
                <a:latin typeface="Arial"/>
                <a:ea typeface="Arial"/>
                <a:cs typeface="Arial"/>
              </a:defRPr>
            </a:pPr>
            <a:r>
              <a:rPr sz="1425" b="0" u="sng">
                <a:solidFill>
                  <a:srgbClr val="111111"/>
                </a:solidFill>
                <a:latin typeface="Arial"/>
                <a:ea typeface="Arial"/>
                <a:cs typeface="Arial"/>
                <a:hlinkClick xmlns:r="http://schemas.openxmlformats.org/officeDocument/2006/relationships" r:id="R53481023d011486f"/>
              </a:rPr>
              <a:t>Quota acceptance plan</a:t>
            </a:r>
          </a:p>
        </p:txBody>
      </p:sp>
      <p:pic>
        <p:nvPicPr>
          <p:cNvPr id="7" name="">
            <a:extLst xmlns:a="http://schemas.openxmlformats.org/drawingml/2006/main">
              <a:ext uri="{FF2B5EF4-FFF2-40B4-BE49-F238E27FC236}">
                <a16:creationId xmlns:a16="http://schemas.microsoft.com/office/drawing/2014/main" id="{C5CCE44C-EC10-406B-BC5C-C6271714B3E0}"/>
              </a:ext>
            </a:extLst>
          </p:cNvPr>
          <p:cNvPicPr>
            <a:picLocks xmlns:a="http://schemas.openxmlformats.org/drawingml/2006/main" noChangeAspect="1"/>
          </p:cNvPicPr>
          <p:nvPr/>
        </p:nvPicPr>
        <p:blipFill>
          <a:blip xmlns:r="http://schemas.openxmlformats.org/officeDocument/2006/relationships" xmlns:a="http://schemas.openxmlformats.org/drawingml/2006/main" r:embed="Ra10e33e78d644061"/>
          <a:stretch xmlns:a="http://schemas.openxmlformats.org/drawingml/2006/main"/>
        </p:blipFill>
        <p:spPr>
          <a:xfrm xmlns:a="http://schemas.openxmlformats.org/drawingml/2006/main">
            <a:off x="10896600" y="355283"/>
            <a:ext cx="609600" cy="280035"/>
          </a:xfrm>
          <a:prstGeom xmlns:a="http://schemas.openxmlformats.org/drawingml/2006/main" prst="rect">
            <a:avLst/>
          </a:prstGeom>
        </p:spPr>
      </p:pic>
    </p:spTree>
    <p:extLst>
      <p:ext uri="{BB962C8B-B14F-4D97-AF65-F5344CB8AC3E}">
        <p14:creationId xmlns:p14="http://schemas.microsoft.com/office/powerpoint/2010/main" val="31983092"/>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10" name="">
            <a:extLst xmlns:a="http://schemas.openxmlformats.org/drawingml/2006/main">
              <a:ext uri="{FF2B5EF4-FFF2-40B4-BE49-F238E27FC236}">
                <a16:creationId xmlns:a16="http://schemas.microsoft.com/office/drawing/2014/main" id="{FF92AB02-12F5-467F-A4A2-C3BBF1562BAE}"/>
              </a:ext>
            </a:extLst>
          </p:cNvPr>
          <p:cNvCxnSpPr>
            <a:stCxn xmlns:a="http://schemas.openxmlformats.org/drawingml/2006/main" id="5" idx="3"/>
            <a:endCxn xmlns:a="http://schemas.openxmlformats.org/drawingml/2006/main" id="7" idx="1"/>
          </p:cNvCxnSpPr>
          <p:nvPr/>
        </p:nvCxnSpPr>
        <p:spPr>
          <a:xfrm xmlns:a="http://schemas.openxmlformats.org/drawingml/2006/main">
            <a:off x="7572375" y="2524125"/>
            <a:ext cx="904875" cy="0"/>
          </a:xfrm>
          <a:prstGeom xmlns:a="http://schemas.openxmlformats.org/drawingml/2006/main" prst="straightConnector1">
            <a:avLst/>
          </a:prstGeom>
          <a:ln xmlns:a="http://schemas.openxmlformats.org/drawingml/2006/main" w="17145">
            <a:solidFill>
              <a:srgbClr val="111111"/>
            </a:solidFill>
            <a:tailEnd type="triangle" w="sm" len="sm"/>
          </a:ln>
        </p:spPr>
      </p:cxnSp>
      <p:cxnSp>
        <p:nvCxnSpPr>
          <p:cNvPr id="9" name="">
            <a:extLst xmlns:a="http://schemas.openxmlformats.org/drawingml/2006/main">
              <a:ext uri="{FF2B5EF4-FFF2-40B4-BE49-F238E27FC236}">
                <a16:creationId xmlns:a16="http://schemas.microsoft.com/office/drawing/2014/main" id="{6DBE6B02-78BC-487B-8F3A-709D8D6A5A42}"/>
              </a:ext>
            </a:extLst>
          </p:cNvPr>
          <p:cNvCxnSpPr>
            <a:stCxn xmlns:a="http://schemas.openxmlformats.org/drawingml/2006/main" id="3" idx="3"/>
            <a:endCxn xmlns:a="http://schemas.openxmlformats.org/drawingml/2006/main" id="5" idx="1"/>
          </p:cNvCxnSpPr>
          <p:nvPr/>
        </p:nvCxnSpPr>
        <p:spPr>
          <a:xfrm xmlns:a="http://schemas.openxmlformats.org/drawingml/2006/main">
            <a:off x="3714750" y="2524125"/>
            <a:ext cx="904875" cy="0"/>
          </a:xfrm>
          <a:prstGeom xmlns:a="http://schemas.openxmlformats.org/drawingml/2006/main" prst="straightConnector1">
            <a:avLst/>
          </a:prstGeom>
          <a:ln xmlns:a="http://schemas.openxmlformats.org/drawingml/2006/main" w="17145">
            <a:solidFill>
              <a:srgbClr val="111111"/>
            </a:solidFill>
            <a:tailEnd type="triangle" w="sm" len="sm"/>
          </a:ln>
        </p:spPr>
      </p:cxnSp>
      <p:sp>
        <p:nvSpPr>
          <p:cNvPr id="19" name="">
            <a:extLst xmlns:a="http://schemas.openxmlformats.org/drawingml/2006/main">
              <a:ext uri="{FF2B5EF4-FFF2-40B4-BE49-F238E27FC236}">
                <a16:creationId xmlns:a16="http://schemas.microsoft.com/office/drawing/2014/main" id="{E308DD0F-619D-48BB-93DB-CC00E2B68057}"/>
              </a:ext>
            </a:extLst>
          </p:cNvPr>
          <p:cNvSpPr>
            <a:spLocks xmlns:a="http://schemas.openxmlformats.org/drawingml/2006/main" noGrp="1"/>
          </p:cNvSpPr>
          <p:nvPr/>
        </p:nvSpPr>
        <p:spPr>
          <a:xfrm xmlns:a="http://schemas.openxmlformats.org/drawingml/2006/main">
            <a:off x="762000" y="619125"/>
            <a:ext cx="10191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11111"/>
                </a:solidFill>
                <a:latin typeface="Arial"/>
                <a:ea typeface="Arial"/>
                <a:cs typeface="Arial"/>
              </a:defRPr>
            </a:defPPr>
            <a:lvl1pPr algn="l">
              <a:defRPr sz="3150" b="1">
                <a:solidFill>
                  <a:srgbClr val="111111"/>
                </a:solidFill>
                <a:latin typeface="Arial"/>
                <a:ea typeface="Arial"/>
                <a:cs typeface="Arial"/>
              </a:defRPr>
            </a:lvl1pPr>
            <a:lvl2pPr algn="l">
              <a:defRPr sz="3150" b="1">
                <a:solidFill>
                  <a:srgbClr val="111111"/>
                </a:solidFill>
                <a:latin typeface="Arial"/>
                <a:ea typeface="Arial"/>
                <a:cs typeface="Arial"/>
              </a:defRPr>
            </a:lvl2pPr>
            <a:lvl3pPr algn="l">
              <a:defRPr sz="3150" b="1">
                <a:solidFill>
                  <a:srgbClr val="111111"/>
                </a:solidFill>
                <a:latin typeface="Arial"/>
                <a:ea typeface="Arial"/>
                <a:cs typeface="Arial"/>
              </a:defRPr>
            </a:lvl3pPr>
            <a:lvl4pPr algn="l">
              <a:defRPr sz="3150" b="1">
                <a:solidFill>
                  <a:srgbClr val="111111"/>
                </a:solidFill>
                <a:latin typeface="Arial"/>
                <a:ea typeface="Arial"/>
                <a:cs typeface="Arial"/>
              </a:defRPr>
            </a:lvl4pPr>
            <a:lvl5pPr algn="l">
              <a:defRPr sz="3150" b="1">
                <a:solidFill>
                  <a:srgbClr val="111111"/>
                </a:solidFill>
                <a:latin typeface="Arial"/>
                <a:ea typeface="Arial"/>
                <a:cs typeface="Arial"/>
              </a:defRPr>
            </a:lvl5pPr>
            <a:lvl6pPr algn="l">
              <a:defRPr sz="3150" b="1">
                <a:solidFill>
                  <a:srgbClr val="111111"/>
                </a:solidFill>
                <a:latin typeface="Arial"/>
                <a:ea typeface="Arial"/>
                <a:cs typeface="Arial"/>
              </a:defRPr>
            </a:lvl6pPr>
            <a:lvl7pPr algn="l">
              <a:defRPr sz="3150" b="1">
                <a:solidFill>
                  <a:srgbClr val="111111"/>
                </a:solidFill>
                <a:latin typeface="Arial"/>
                <a:ea typeface="Arial"/>
                <a:cs typeface="Arial"/>
              </a:defRPr>
            </a:lvl7pPr>
            <a:lvl8pPr algn="l">
              <a:defRPr sz="3150" b="1">
                <a:solidFill>
                  <a:srgbClr val="111111"/>
                </a:solidFill>
                <a:latin typeface="Arial"/>
                <a:ea typeface="Arial"/>
                <a:cs typeface="Arial"/>
              </a:defRPr>
            </a:lvl8pPr>
            <a:lvl9pPr algn="l">
              <a:defRPr sz="3150" b="1">
                <a:solidFill>
                  <a:srgbClr val="111111"/>
                </a:solidFill>
                <a:latin typeface="Arial"/>
                <a:ea typeface="Arial"/>
                <a:cs typeface="Arial"/>
              </a:defRPr>
            </a:lvl9pPr>
          </a:lstStyle>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Identity, usage and enforcement</a:t>
            </a:r>
          </a:p>
        </p:txBody>
      </p:sp>
      <p:sp>
        <p:nvSpPr>
          <p:cNvPr id="2" name="">
            <a:extLst xmlns:a="http://schemas.openxmlformats.org/drawingml/2006/main">
              <a:ext uri="{FF2B5EF4-FFF2-40B4-BE49-F238E27FC236}">
                <a16:creationId xmlns:a16="http://schemas.microsoft.com/office/drawing/2014/main" id="{52EA5BBB-0932-4C9C-8914-336AC919D9BF}"/>
              </a:ext>
            </a:extLst>
          </p:cNvPr>
          <p:cNvSpPr>
            <a:spLocks xmlns:a="http://schemas.openxmlformats.org/drawingml/2006/main" noGrp="1"/>
          </p:cNvSpPr>
          <p:nvPr/>
        </p:nvSpPr>
        <p:spPr>
          <a:xfrm xmlns:a="http://schemas.openxmlformats.org/drawingml/2006/main">
            <a:off x="11049000" y="64770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0">
                <a:solidFill>
                  <a:srgbClr val="777777"/>
                </a:solidFill>
                <a:latin typeface="Arial"/>
                <a:ea typeface="Arial"/>
                <a:cs typeface="Arial"/>
              </a:defRPr>
            </a:defPPr>
            <a:lvl1pPr algn="r">
              <a:defRPr sz="1125" b="0">
                <a:solidFill>
                  <a:srgbClr val="777777"/>
                </a:solidFill>
                <a:latin typeface="Arial"/>
                <a:ea typeface="Arial"/>
                <a:cs typeface="Arial"/>
              </a:defRPr>
            </a:lvl1pPr>
            <a:lvl2pPr algn="r">
              <a:defRPr sz="1125" b="0">
                <a:solidFill>
                  <a:srgbClr val="777777"/>
                </a:solidFill>
                <a:latin typeface="Arial"/>
                <a:ea typeface="Arial"/>
                <a:cs typeface="Arial"/>
              </a:defRPr>
            </a:lvl2pPr>
            <a:lvl3pPr algn="r">
              <a:defRPr sz="1125" b="0">
                <a:solidFill>
                  <a:srgbClr val="777777"/>
                </a:solidFill>
                <a:latin typeface="Arial"/>
                <a:ea typeface="Arial"/>
                <a:cs typeface="Arial"/>
              </a:defRPr>
            </a:lvl3pPr>
            <a:lvl4pPr algn="r">
              <a:defRPr sz="1125" b="0">
                <a:solidFill>
                  <a:srgbClr val="777777"/>
                </a:solidFill>
                <a:latin typeface="Arial"/>
                <a:ea typeface="Arial"/>
                <a:cs typeface="Arial"/>
              </a:defRPr>
            </a:lvl4pPr>
            <a:lvl5pPr algn="r">
              <a:defRPr sz="1125" b="0">
                <a:solidFill>
                  <a:srgbClr val="777777"/>
                </a:solidFill>
                <a:latin typeface="Arial"/>
                <a:ea typeface="Arial"/>
                <a:cs typeface="Arial"/>
              </a:defRPr>
            </a:lvl5pPr>
            <a:lvl6pPr algn="r">
              <a:defRPr sz="1125" b="0">
                <a:solidFill>
                  <a:srgbClr val="777777"/>
                </a:solidFill>
                <a:latin typeface="Arial"/>
                <a:ea typeface="Arial"/>
                <a:cs typeface="Arial"/>
              </a:defRPr>
            </a:lvl6pPr>
            <a:lvl7pPr algn="r">
              <a:defRPr sz="1125" b="0">
                <a:solidFill>
                  <a:srgbClr val="777777"/>
                </a:solidFill>
                <a:latin typeface="Arial"/>
                <a:ea typeface="Arial"/>
                <a:cs typeface="Arial"/>
              </a:defRPr>
            </a:lvl7pPr>
            <a:lvl8pPr algn="r">
              <a:defRPr sz="1125" b="0">
                <a:solidFill>
                  <a:srgbClr val="777777"/>
                </a:solidFill>
                <a:latin typeface="Arial"/>
                <a:ea typeface="Arial"/>
                <a:cs typeface="Arial"/>
              </a:defRPr>
            </a:lvl8pPr>
            <a:lvl9pPr algn="r">
              <a:defRPr sz="1125" b="0">
                <a:solidFill>
                  <a:srgbClr val="777777"/>
                </a:solidFill>
                <a:latin typeface="Arial"/>
                <a:ea typeface="Arial"/>
                <a:cs typeface="Arial"/>
              </a:defRPr>
            </a:lvl9pPr>
          </a:lstStyle>
          <a:p xmlns:a="http://schemas.openxmlformats.org/drawingml/2006/main">
            <a:pPr algn="r">
              <a:defRPr sz="1125" b="0">
                <a:solidFill>
                  <a:srgbClr val="777777"/>
                </a:solidFill>
                <a:latin typeface="Arial"/>
                <a:ea typeface="Arial"/>
                <a:cs typeface="Arial"/>
              </a:defRPr>
            </a:pPr>
            <a:r>
              <a:rPr sz="1125" b="0">
                <a:solidFill>
                  <a:srgbClr val="777777"/>
                </a:solidFill>
                <a:latin typeface="Arial"/>
                <a:ea typeface="Arial"/>
                <a:cs typeface="Arial"/>
              </a:rPr>
              <a:t>36</a:t>
            </a:r>
          </a:p>
        </p:txBody>
      </p:sp>
      <p:sp>
        <p:nvSpPr>
          <p:cNvPr id="3" name="">
            <a:extLst xmlns:a="http://schemas.openxmlformats.org/drawingml/2006/main">
              <a:ext uri="{FF2B5EF4-FFF2-40B4-BE49-F238E27FC236}">
                <a16:creationId xmlns:a16="http://schemas.microsoft.com/office/drawing/2014/main" id="{4170FE2C-6892-490A-AE7B-333E8B6002AB}"/>
              </a:ext>
            </a:extLst>
          </p:cNvPr>
          <p:cNvSpPr>
            <a:spLocks xmlns:a="http://schemas.openxmlformats.org/drawingml/2006/main" noGrp="1"/>
          </p:cNvSpPr>
          <p:nvPr/>
        </p:nvSpPr>
        <p:spPr>
          <a:xfrm xmlns:a="http://schemas.openxmlformats.org/drawingml/2006/main">
            <a:off x="762000" y="2095500"/>
            <a:ext cx="2952750" cy="857250"/>
          </a:xfrm>
          <a:prstGeom xmlns:a="http://schemas.openxmlformats.org/drawingml/2006/main" prst="rect">
            <a:avLst/>
          </a:prstGeom>
          <a:solidFill xmlns:a="http://schemas.openxmlformats.org/drawingml/2006/main">
            <a:srgbClr val="FFFFFF"/>
          </a:solidFill>
          <a:ln xmlns:a="http://schemas.openxmlformats.org/drawingml/2006/main" w="11430">
            <a:solidFill>
              <a:srgbClr val="111111"/>
            </a:solidFill>
            <a:prstDash val="solid"/>
          </a:ln>
        </p:spPr>
      </p:sp>
      <p:sp>
        <p:nvSpPr>
          <p:cNvPr id="4" name="">
            <a:extLst xmlns:a="http://schemas.openxmlformats.org/drawingml/2006/main">
              <a:ext uri="{FF2B5EF4-FFF2-40B4-BE49-F238E27FC236}">
                <a16:creationId xmlns:a16="http://schemas.microsoft.com/office/drawing/2014/main" id="{24495A0D-ACA0-42EC-B039-66C0DEB24FA5}"/>
              </a:ext>
            </a:extLst>
          </p:cNvPr>
          <p:cNvSpPr>
            <a:spLocks xmlns:a="http://schemas.openxmlformats.org/drawingml/2006/main" noGrp="1"/>
          </p:cNvSpPr>
          <p:nvPr/>
        </p:nvSpPr>
        <p:spPr>
          <a:xfrm xmlns:a="http://schemas.openxmlformats.org/drawingml/2006/main">
            <a:off x="914400" y="2266950"/>
            <a:ext cx="26479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111111"/>
                </a:solidFill>
                <a:latin typeface="Arial"/>
                <a:ea typeface="Arial"/>
                <a:cs typeface="Arial"/>
              </a:defRPr>
            </a:defPPr>
            <a:lvl1pPr algn="l">
              <a:defRPr sz="2100" b="1">
                <a:solidFill>
                  <a:srgbClr val="111111"/>
                </a:solidFill>
                <a:latin typeface="Arial"/>
                <a:ea typeface="Arial"/>
                <a:cs typeface="Arial"/>
              </a:defRPr>
            </a:lvl1pPr>
            <a:lvl2pPr algn="l">
              <a:defRPr sz="2100" b="1">
                <a:solidFill>
                  <a:srgbClr val="111111"/>
                </a:solidFill>
                <a:latin typeface="Arial"/>
                <a:ea typeface="Arial"/>
                <a:cs typeface="Arial"/>
              </a:defRPr>
            </a:lvl2pPr>
            <a:lvl3pPr algn="l">
              <a:defRPr sz="2100" b="1">
                <a:solidFill>
                  <a:srgbClr val="111111"/>
                </a:solidFill>
                <a:latin typeface="Arial"/>
                <a:ea typeface="Arial"/>
                <a:cs typeface="Arial"/>
              </a:defRPr>
            </a:lvl3pPr>
            <a:lvl4pPr algn="l">
              <a:defRPr sz="2100" b="1">
                <a:solidFill>
                  <a:srgbClr val="111111"/>
                </a:solidFill>
                <a:latin typeface="Arial"/>
                <a:ea typeface="Arial"/>
                <a:cs typeface="Arial"/>
              </a:defRPr>
            </a:lvl4pPr>
            <a:lvl5pPr algn="l">
              <a:defRPr sz="2100" b="1">
                <a:solidFill>
                  <a:srgbClr val="111111"/>
                </a:solidFill>
                <a:latin typeface="Arial"/>
                <a:ea typeface="Arial"/>
                <a:cs typeface="Arial"/>
              </a:defRPr>
            </a:lvl5pPr>
            <a:lvl6pPr algn="l">
              <a:defRPr sz="2100" b="1">
                <a:solidFill>
                  <a:srgbClr val="111111"/>
                </a:solidFill>
                <a:latin typeface="Arial"/>
                <a:ea typeface="Arial"/>
                <a:cs typeface="Arial"/>
              </a:defRPr>
            </a:lvl6pPr>
            <a:lvl7pPr algn="l">
              <a:defRPr sz="2100" b="1">
                <a:solidFill>
                  <a:srgbClr val="111111"/>
                </a:solidFill>
                <a:latin typeface="Arial"/>
                <a:ea typeface="Arial"/>
                <a:cs typeface="Arial"/>
              </a:defRPr>
            </a:lvl7pPr>
            <a:lvl8pPr algn="l">
              <a:defRPr sz="2100" b="1">
                <a:solidFill>
                  <a:srgbClr val="111111"/>
                </a:solidFill>
                <a:latin typeface="Arial"/>
                <a:ea typeface="Arial"/>
                <a:cs typeface="Arial"/>
              </a:defRPr>
            </a:lvl8pPr>
            <a:lvl9pPr algn="l">
              <a:defRPr sz="2100" b="1">
                <a:solidFill>
                  <a:srgbClr val="111111"/>
                </a:solidFill>
                <a:latin typeface="Arial"/>
                <a:ea typeface="Arial"/>
                <a:cs typeface="Arial"/>
              </a:defRPr>
            </a:lvl9pPr>
          </a:lstStyle>
          <a:p xmlns:a="http://schemas.openxmlformats.org/drawingml/2006/main">
            <a:pPr algn="l">
              <a:defRPr sz="2100" b="1">
                <a:solidFill>
                  <a:srgbClr val="111111"/>
                </a:solidFill>
                <a:latin typeface="Arial"/>
                <a:ea typeface="Arial"/>
                <a:cs typeface="Arial"/>
              </a:defRPr>
            </a:pPr>
            <a:r>
              <a:rPr sz="2100" b="1">
                <a:solidFill>
                  <a:srgbClr val="111111"/>
                </a:solidFill>
                <a:latin typeface="Arial"/>
                <a:ea typeface="Arial"/>
                <a:cs typeface="Arial"/>
              </a:rPr>
              <a:t>Verified identity</a:t>
            </a:r>
          </a:p>
        </p:txBody>
      </p:sp>
      <p:sp>
        <p:nvSpPr>
          <p:cNvPr id="5" name="">
            <a:extLst xmlns:a="http://schemas.openxmlformats.org/drawingml/2006/main">
              <a:ext uri="{FF2B5EF4-FFF2-40B4-BE49-F238E27FC236}">
                <a16:creationId xmlns:a16="http://schemas.microsoft.com/office/drawing/2014/main" id="{685594E6-5BE5-4A01-8F44-152703E6F003}"/>
              </a:ext>
            </a:extLst>
          </p:cNvPr>
          <p:cNvSpPr>
            <a:spLocks xmlns:a="http://schemas.openxmlformats.org/drawingml/2006/main" noGrp="1"/>
          </p:cNvSpPr>
          <p:nvPr/>
        </p:nvSpPr>
        <p:spPr>
          <a:xfrm xmlns:a="http://schemas.openxmlformats.org/drawingml/2006/main">
            <a:off x="4619625" y="2095500"/>
            <a:ext cx="2952750" cy="857250"/>
          </a:xfrm>
          <a:prstGeom xmlns:a="http://schemas.openxmlformats.org/drawingml/2006/main" prst="rect">
            <a:avLst/>
          </a:prstGeom>
          <a:solidFill xmlns:a="http://schemas.openxmlformats.org/drawingml/2006/main">
            <a:srgbClr val="FFFFFF"/>
          </a:solidFill>
          <a:ln xmlns:a="http://schemas.openxmlformats.org/drawingml/2006/main" w="11430">
            <a:solidFill>
              <a:srgbClr val="111111"/>
            </a:solidFill>
            <a:prstDash val="solid"/>
          </a:ln>
        </p:spPr>
      </p:sp>
      <p:sp>
        <p:nvSpPr>
          <p:cNvPr id="6" name="">
            <a:extLst xmlns:a="http://schemas.openxmlformats.org/drawingml/2006/main">
              <a:ext uri="{FF2B5EF4-FFF2-40B4-BE49-F238E27FC236}">
                <a16:creationId xmlns:a16="http://schemas.microsoft.com/office/drawing/2014/main" id="{5A7788BA-A97A-47FA-81FE-9EE46C6F9B71}"/>
              </a:ext>
            </a:extLst>
          </p:cNvPr>
          <p:cNvSpPr>
            <a:spLocks xmlns:a="http://schemas.openxmlformats.org/drawingml/2006/main" noGrp="1"/>
          </p:cNvSpPr>
          <p:nvPr/>
        </p:nvSpPr>
        <p:spPr>
          <a:xfrm xmlns:a="http://schemas.openxmlformats.org/drawingml/2006/main">
            <a:off x="4772025" y="2266950"/>
            <a:ext cx="26479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111111"/>
                </a:solidFill>
                <a:latin typeface="Arial"/>
                <a:ea typeface="Arial"/>
                <a:cs typeface="Arial"/>
              </a:defRPr>
            </a:defPPr>
            <a:lvl1pPr algn="l">
              <a:defRPr sz="2100" b="1">
                <a:solidFill>
                  <a:srgbClr val="111111"/>
                </a:solidFill>
                <a:latin typeface="Arial"/>
                <a:ea typeface="Arial"/>
                <a:cs typeface="Arial"/>
              </a:defRPr>
            </a:lvl1pPr>
            <a:lvl2pPr algn="l">
              <a:defRPr sz="2100" b="1">
                <a:solidFill>
                  <a:srgbClr val="111111"/>
                </a:solidFill>
                <a:latin typeface="Arial"/>
                <a:ea typeface="Arial"/>
                <a:cs typeface="Arial"/>
              </a:defRPr>
            </a:lvl2pPr>
            <a:lvl3pPr algn="l">
              <a:defRPr sz="2100" b="1">
                <a:solidFill>
                  <a:srgbClr val="111111"/>
                </a:solidFill>
                <a:latin typeface="Arial"/>
                <a:ea typeface="Arial"/>
                <a:cs typeface="Arial"/>
              </a:defRPr>
            </a:lvl3pPr>
            <a:lvl4pPr algn="l">
              <a:defRPr sz="2100" b="1">
                <a:solidFill>
                  <a:srgbClr val="111111"/>
                </a:solidFill>
                <a:latin typeface="Arial"/>
                <a:ea typeface="Arial"/>
                <a:cs typeface="Arial"/>
              </a:defRPr>
            </a:lvl4pPr>
            <a:lvl5pPr algn="l">
              <a:defRPr sz="2100" b="1">
                <a:solidFill>
                  <a:srgbClr val="111111"/>
                </a:solidFill>
                <a:latin typeface="Arial"/>
                <a:ea typeface="Arial"/>
                <a:cs typeface="Arial"/>
              </a:defRPr>
            </a:lvl5pPr>
            <a:lvl6pPr algn="l">
              <a:defRPr sz="2100" b="1">
                <a:solidFill>
                  <a:srgbClr val="111111"/>
                </a:solidFill>
                <a:latin typeface="Arial"/>
                <a:ea typeface="Arial"/>
                <a:cs typeface="Arial"/>
              </a:defRPr>
            </a:lvl6pPr>
            <a:lvl7pPr algn="l">
              <a:defRPr sz="2100" b="1">
                <a:solidFill>
                  <a:srgbClr val="111111"/>
                </a:solidFill>
                <a:latin typeface="Arial"/>
                <a:ea typeface="Arial"/>
                <a:cs typeface="Arial"/>
              </a:defRPr>
            </a:lvl7pPr>
            <a:lvl8pPr algn="l">
              <a:defRPr sz="2100" b="1">
                <a:solidFill>
                  <a:srgbClr val="111111"/>
                </a:solidFill>
                <a:latin typeface="Arial"/>
                <a:ea typeface="Arial"/>
                <a:cs typeface="Arial"/>
              </a:defRPr>
            </a:lvl8pPr>
            <a:lvl9pPr algn="l">
              <a:defRPr sz="2100" b="1">
                <a:solidFill>
                  <a:srgbClr val="111111"/>
                </a:solidFill>
                <a:latin typeface="Arial"/>
                <a:ea typeface="Arial"/>
                <a:cs typeface="Arial"/>
              </a:defRPr>
            </a:lvl9pPr>
          </a:lstStyle>
          <a:p xmlns:a="http://schemas.openxmlformats.org/drawingml/2006/main">
            <a:pPr algn="l">
              <a:defRPr sz="2100" b="1">
                <a:solidFill>
                  <a:srgbClr val="111111"/>
                </a:solidFill>
                <a:latin typeface="Arial"/>
                <a:ea typeface="Arial"/>
                <a:cs typeface="Arial"/>
              </a:defRPr>
            </a:pPr>
            <a:r>
              <a:rPr sz="2100" b="1">
                <a:solidFill>
                  <a:srgbClr val="111111"/>
                </a:solidFill>
                <a:latin typeface="Arial"/>
                <a:ea typeface="Arial"/>
                <a:cs typeface="Arial"/>
              </a:rPr>
              <a:t>Usage evidence</a:t>
            </a:r>
          </a:p>
        </p:txBody>
      </p:sp>
      <p:sp>
        <p:nvSpPr>
          <p:cNvPr id="7" name="">
            <a:extLst xmlns:a="http://schemas.openxmlformats.org/drawingml/2006/main">
              <a:ext uri="{FF2B5EF4-FFF2-40B4-BE49-F238E27FC236}">
                <a16:creationId xmlns:a16="http://schemas.microsoft.com/office/drawing/2014/main" id="{EF8904A5-2357-4180-BD83-786453BC286E}"/>
              </a:ext>
            </a:extLst>
          </p:cNvPr>
          <p:cNvSpPr>
            <a:spLocks xmlns:a="http://schemas.openxmlformats.org/drawingml/2006/main" noGrp="1"/>
          </p:cNvSpPr>
          <p:nvPr/>
        </p:nvSpPr>
        <p:spPr>
          <a:xfrm xmlns:a="http://schemas.openxmlformats.org/drawingml/2006/main">
            <a:off x="8477250" y="2095500"/>
            <a:ext cx="2952750" cy="857250"/>
          </a:xfrm>
          <a:prstGeom xmlns:a="http://schemas.openxmlformats.org/drawingml/2006/main" prst="rect">
            <a:avLst/>
          </a:prstGeom>
          <a:solidFill xmlns:a="http://schemas.openxmlformats.org/drawingml/2006/main">
            <a:srgbClr val="FFFFFF"/>
          </a:solidFill>
          <a:ln xmlns:a="http://schemas.openxmlformats.org/drawingml/2006/main" w="11430">
            <a:solidFill>
              <a:srgbClr val="111111"/>
            </a:solidFill>
            <a:prstDash val="solid"/>
          </a:ln>
        </p:spPr>
      </p:sp>
      <p:sp>
        <p:nvSpPr>
          <p:cNvPr id="8" name="">
            <a:extLst xmlns:a="http://schemas.openxmlformats.org/drawingml/2006/main">
              <a:ext uri="{FF2B5EF4-FFF2-40B4-BE49-F238E27FC236}">
                <a16:creationId xmlns:a16="http://schemas.microsoft.com/office/drawing/2014/main" id="{F60BF29D-77D4-49A0-A1C2-0FD951A51469}"/>
              </a:ext>
            </a:extLst>
          </p:cNvPr>
          <p:cNvSpPr>
            <a:spLocks xmlns:a="http://schemas.openxmlformats.org/drawingml/2006/main" noGrp="1"/>
          </p:cNvSpPr>
          <p:nvPr/>
        </p:nvSpPr>
        <p:spPr>
          <a:xfrm xmlns:a="http://schemas.openxmlformats.org/drawingml/2006/main">
            <a:off x="8629650" y="2266950"/>
            <a:ext cx="26479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111111"/>
                </a:solidFill>
                <a:latin typeface="Arial"/>
                <a:ea typeface="Arial"/>
                <a:cs typeface="Arial"/>
              </a:defRPr>
            </a:defPPr>
            <a:lvl1pPr algn="l">
              <a:defRPr sz="2100" b="1">
                <a:solidFill>
                  <a:srgbClr val="111111"/>
                </a:solidFill>
                <a:latin typeface="Arial"/>
                <a:ea typeface="Arial"/>
                <a:cs typeface="Arial"/>
              </a:defRPr>
            </a:lvl1pPr>
            <a:lvl2pPr algn="l">
              <a:defRPr sz="2100" b="1">
                <a:solidFill>
                  <a:srgbClr val="111111"/>
                </a:solidFill>
                <a:latin typeface="Arial"/>
                <a:ea typeface="Arial"/>
                <a:cs typeface="Arial"/>
              </a:defRPr>
            </a:lvl2pPr>
            <a:lvl3pPr algn="l">
              <a:defRPr sz="2100" b="1">
                <a:solidFill>
                  <a:srgbClr val="111111"/>
                </a:solidFill>
                <a:latin typeface="Arial"/>
                <a:ea typeface="Arial"/>
                <a:cs typeface="Arial"/>
              </a:defRPr>
            </a:lvl3pPr>
            <a:lvl4pPr algn="l">
              <a:defRPr sz="2100" b="1">
                <a:solidFill>
                  <a:srgbClr val="111111"/>
                </a:solidFill>
                <a:latin typeface="Arial"/>
                <a:ea typeface="Arial"/>
                <a:cs typeface="Arial"/>
              </a:defRPr>
            </a:lvl4pPr>
            <a:lvl5pPr algn="l">
              <a:defRPr sz="2100" b="1">
                <a:solidFill>
                  <a:srgbClr val="111111"/>
                </a:solidFill>
                <a:latin typeface="Arial"/>
                <a:ea typeface="Arial"/>
                <a:cs typeface="Arial"/>
              </a:defRPr>
            </a:lvl5pPr>
            <a:lvl6pPr algn="l">
              <a:defRPr sz="2100" b="1">
                <a:solidFill>
                  <a:srgbClr val="111111"/>
                </a:solidFill>
                <a:latin typeface="Arial"/>
                <a:ea typeface="Arial"/>
                <a:cs typeface="Arial"/>
              </a:defRPr>
            </a:lvl6pPr>
            <a:lvl7pPr algn="l">
              <a:defRPr sz="2100" b="1">
                <a:solidFill>
                  <a:srgbClr val="111111"/>
                </a:solidFill>
                <a:latin typeface="Arial"/>
                <a:ea typeface="Arial"/>
                <a:cs typeface="Arial"/>
              </a:defRPr>
            </a:lvl7pPr>
            <a:lvl8pPr algn="l">
              <a:defRPr sz="2100" b="1">
                <a:solidFill>
                  <a:srgbClr val="111111"/>
                </a:solidFill>
                <a:latin typeface="Arial"/>
                <a:ea typeface="Arial"/>
                <a:cs typeface="Arial"/>
              </a:defRPr>
            </a:lvl8pPr>
            <a:lvl9pPr algn="l">
              <a:defRPr sz="2100" b="1">
                <a:solidFill>
                  <a:srgbClr val="111111"/>
                </a:solidFill>
                <a:latin typeface="Arial"/>
                <a:ea typeface="Arial"/>
                <a:cs typeface="Arial"/>
              </a:defRPr>
            </a:lvl9pPr>
          </a:lstStyle>
          <a:p xmlns:a="http://schemas.openxmlformats.org/drawingml/2006/main">
            <a:pPr algn="l">
              <a:defRPr sz="2100" b="1">
                <a:solidFill>
                  <a:srgbClr val="111111"/>
                </a:solidFill>
                <a:latin typeface="Arial"/>
                <a:ea typeface="Arial"/>
                <a:cs typeface="Arial"/>
              </a:defRPr>
            </a:pPr>
            <a:r>
              <a:rPr sz="2100" b="1">
                <a:solidFill>
                  <a:srgbClr val="111111"/>
                </a:solidFill>
                <a:latin typeface="Arial"/>
                <a:ea typeface="Arial"/>
                <a:cs typeface="Arial"/>
              </a:rPr>
              <a:t>Quota decision</a:t>
            </a:r>
          </a:p>
        </p:txBody>
      </p:sp>
      <p:sp>
        <p:nvSpPr>
          <p:cNvPr id="11" name="">
            <a:extLst xmlns:a="http://schemas.openxmlformats.org/drawingml/2006/main">
              <a:ext uri="{FF2B5EF4-FFF2-40B4-BE49-F238E27FC236}">
                <a16:creationId xmlns:a16="http://schemas.microsoft.com/office/drawing/2014/main" id="{276CA44D-3AD7-4982-AEA2-85BC2878FEE0}"/>
              </a:ext>
            </a:extLst>
          </p:cNvPr>
          <p:cNvSpPr>
            <a:spLocks xmlns:a="http://schemas.openxmlformats.org/drawingml/2006/main" noGrp="1"/>
          </p:cNvSpPr>
          <p:nvPr/>
        </p:nvSpPr>
        <p:spPr>
          <a:xfrm xmlns:a="http://schemas.openxmlformats.org/drawingml/2006/main">
            <a:off x="762000" y="3238500"/>
            <a:ext cx="2952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111111"/>
                </a:solidFill>
                <a:latin typeface="Arial"/>
                <a:ea typeface="Arial"/>
                <a:cs typeface="Arial"/>
              </a:defRPr>
            </a:defPPr>
            <a:lvl1pPr algn="l">
              <a:defRPr sz="1800" b="0">
                <a:solidFill>
                  <a:srgbClr val="111111"/>
                </a:solidFill>
                <a:latin typeface="Arial"/>
                <a:ea typeface="Arial"/>
                <a:cs typeface="Arial"/>
              </a:defRPr>
            </a:lvl1pPr>
            <a:lvl2pPr algn="l">
              <a:defRPr sz="1800" b="0">
                <a:solidFill>
                  <a:srgbClr val="111111"/>
                </a:solidFill>
                <a:latin typeface="Arial"/>
                <a:ea typeface="Arial"/>
                <a:cs typeface="Arial"/>
              </a:defRPr>
            </a:lvl2pPr>
            <a:lvl3pPr algn="l">
              <a:defRPr sz="1800" b="0">
                <a:solidFill>
                  <a:srgbClr val="111111"/>
                </a:solidFill>
                <a:latin typeface="Arial"/>
                <a:ea typeface="Arial"/>
                <a:cs typeface="Arial"/>
              </a:defRPr>
            </a:lvl3pPr>
            <a:lvl4pPr algn="l">
              <a:defRPr sz="1800" b="0">
                <a:solidFill>
                  <a:srgbClr val="111111"/>
                </a:solidFill>
                <a:latin typeface="Arial"/>
                <a:ea typeface="Arial"/>
                <a:cs typeface="Arial"/>
              </a:defRPr>
            </a:lvl4pPr>
            <a:lvl5pPr algn="l">
              <a:defRPr sz="1800" b="0">
                <a:solidFill>
                  <a:srgbClr val="111111"/>
                </a:solidFill>
                <a:latin typeface="Arial"/>
                <a:ea typeface="Arial"/>
                <a:cs typeface="Arial"/>
              </a:defRPr>
            </a:lvl5pPr>
            <a:lvl6pPr algn="l">
              <a:defRPr sz="1800" b="0">
                <a:solidFill>
                  <a:srgbClr val="111111"/>
                </a:solidFill>
                <a:latin typeface="Arial"/>
                <a:ea typeface="Arial"/>
                <a:cs typeface="Arial"/>
              </a:defRPr>
            </a:lvl6pPr>
            <a:lvl7pPr algn="l">
              <a:defRPr sz="1800" b="0">
                <a:solidFill>
                  <a:srgbClr val="111111"/>
                </a:solidFill>
                <a:latin typeface="Arial"/>
                <a:ea typeface="Arial"/>
                <a:cs typeface="Arial"/>
              </a:defRPr>
            </a:lvl7pPr>
            <a:lvl8pPr algn="l">
              <a:defRPr sz="1800" b="0">
                <a:solidFill>
                  <a:srgbClr val="111111"/>
                </a:solidFill>
                <a:latin typeface="Arial"/>
                <a:ea typeface="Arial"/>
                <a:cs typeface="Arial"/>
              </a:defRPr>
            </a:lvl8pPr>
            <a:lvl9pPr algn="l">
              <a:defRPr sz="1800" b="0">
                <a:solidFill>
                  <a:srgbClr val="111111"/>
                </a:solidFill>
                <a:latin typeface="Arial"/>
                <a:ea typeface="Arial"/>
                <a:cs typeface="Arial"/>
              </a:defRPr>
            </a:lvl9pPr>
          </a:lstStyle>
          <a:p xmlns:a="http://schemas.openxmlformats.org/drawingml/2006/main">
            <a:pPr algn="l">
              <a:defRPr sz="1800" b="0">
                <a:solidFill>
                  <a:srgbClr val="111111"/>
                </a:solidFill>
                <a:latin typeface="Arial"/>
                <a:ea typeface="Arial"/>
                <a:cs typeface="Arial"/>
              </a:defRPr>
            </a:pPr>
            <a:r>
              <a:rPr sz="1800" b="0">
                <a:solidFill>
                  <a:srgbClr val="111111"/>
                </a:solidFill>
                <a:latin typeface="Arial"/>
                <a:ea typeface="Arial"/>
                <a:cs typeface="Arial"/>
              </a:rPr>
              <a:t>Campus identity and</a:t>
            </a:r>
          </a:p>
          <a:p xmlns:a="http://schemas.openxmlformats.org/drawingml/2006/main">
            <a:pPr algn="l">
              <a:defRPr sz="1800" b="0">
                <a:solidFill>
                  <a:srgbClr val="111111"/>
                </a:solidFill>
                <a:latin typeface="Arial"/>
                <a:ea typeface="Arial"/>
                <a:cs typeface="Arial"/>
              </a:defRPr>
            </a:pPr>
            <a:r>
              <a:rPr sz="1800" b="0">
                <a:solidFill>
                  <a:srgbClr val="111111"/>
                </a:solidFill>
                <a:latin typeface="Arial"/>
                <a:ea typeface="Arial"/>
                <a:cs typeface="Arial"/>
              </a:rPr>
              <a:t>authorized course context</a:t>
            </a:r>
          </a:p>
        </p:txBody>
      </p:sp>
      <p:sp>
        <p:nvSpPr>
          <p:cNvPr id="12" name="">
            <a:extLst xmlns:a="http://schemas.openxmlformats.org/drawingml/2006/main">
              <a:ext uri="{FF2B5EF4-FFF2-40B4-BE49-F238E27FC236}">
                <a16:creationId xmlns:a16="http://schemas.microsoft.com/office/drawing/2014/main" id="{F6A73683-F976-480C-BA0B-07C9DBCB2097}"/>
              </a:ext>
            </a:extLst>
          </p:cNvPr>
          <p:cNvSpPr>
            <a:spLocks xmlns:a="http://schemas.openxmlformats.org/drawingml/2006/main" noGrp="1"/>
          </p:cNvSpPr>
          <p:nvPr/>
        </p:nvSpPr>
        <p:spPr>
          <a:xfrm xmlns:a="http://schemas.openxmlformats.org/drawingml/2006/main">
            <a:off x="4619625" y="3238500"/>
            <a:ext cx="2952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111111"/>
                </a:solidFill>
                <a:latin typeface="Arial"/>
                <a:ea typeface="Arial"/>
                <a:cs typeface="Arial"/>
              </a:defRPr>
            </a:defPPr>
            <a:lvl1pPr algn="l">
              <a:defRPr sz="1800" b="0">
                <a:solidFill>
                  <a:srgbClr val="111111"/>
                </a:solidFill>
                <a:latin typeface="Arial"/>
                <a:ea typeface="Arial"/>
                <a:cs typeface="Arial"/>
              </a:defRPr>
            </a:lvl1pPr>
            <a:lvl2pPr algn="l">
              <a:defRPr sz="1800" b="0">
                <a:solidFill>
                  <a:srgbClr val="111111"/>
                </a:solidFill>
                <a:latin typeface="Arial"/>
                <a:ea typeface="Arial"/>
                <a:cs typeface="Arial"/>
              </a:defRPr>
            </a:lvl2pPr>
            <a:lvl3pPr algn="l">
              <a:defRPr sz="1800" b="0">
                <a:solidFill>
                  <a:srgbClr val="111111"/>
                </a:solidFill>
                <a:latin typeface="Arial"/>
                <a:ea typeface="Arial"/>
                <a:cs typeface="Arial"/>
              </a:defRPr>
            </a:lvl3pPr>
            <a:lvl4pPr algn="l">
              <a:defRPr sz="1800" b="0">
                <a:solidFill>
                  <a:srgbClr val="111111"/>
                </a:solidFill>
                <a:latin typeface="Arial"/>
                <a:ea typeface="Arial"/>
                <a:cs typeface="Arial"/>
              </a:defRPr>
            </a:lvl4pPr>
            <a:lvl5pPr algn="l">
              <a:defRPr sz="1800" b="0">
                <a:solidFill>
                  <a:srgbClr val="111111"/>
                </a:solidFill>
                <a:latin typeface="Arial"/>
                <a:ea typeface="Arial"/>
                <a:cs typeface="Arial"/>
              </a:defRPr>
            </a:lvl5pPr>
            <a:lvl6pPr algn="l">
              <a:defRPr sz="1800" b="0">
                <a:solidFill>
                  <a:srgbClr val="111111"/>
                </a:solidFill>
                <a:latin typeface="Arial"/>
                <a:ea typeface="Arial"/>
                <a:cs typeface="Arial"/>
              </a:defRPr>
            </a:lvl6pPr>
            <a:lvl7pPr algn="l">
              <a:defRPr sz="1800" b="0">
                <a:solidFill>
                  <a:srgbClr val="111111"/>
                </a:solidFill>
                <a:latin typeface="Arial"/>
                <a:ea typeface="Arial"/>
                <a:cs typeface="Arial"/>
              </a:defRPr>
            </a:lvl7pPr>
            <a:lvl8pPr algn="l">
              <a:defRPr sz="1800" b="0">
                <a:solidFill>
                  <a:srgbClr val="111111"/>
                </a:solidFill>
                <a:latin typeface="Arial"/>
                <a:ea typeface="Arial"/>
                <a:cs typeface="Arial"/>
              </a:defRPr>
            </a:lvl8pPr>
            <a:lvl9pPr algn="l">
              <a:defRPr sz="1800" b="0">
                <a:solidFill>
                  <a:srgbClr val="111111"/>
                </a:solidFill>
                <a:latin typeface="Arial"/>
                <a:ea typeface="Arial"/>
                <a:cs typeface="Arial"/>
              </a:defRPr>
            </a:lvl9pPr>
          </a:lstStyle>
          <a:p xmlns:a="http://schemas.openxmlformats.org/drawingml/2006/main">
            <a:pPr algn="l">
              <a:defRPr sz="1800" b="0">
                <a:solidFill>
                  <a:srgbClr val="111111"/>
                </a:solidFill>
                <a:latin typeface="Arial"/>
                <a:ea typeface="Arial"/>
                <a:cs typeface="Arial"/>
              </a:defRPr>
            </a:pPr>
            <a:r>
              <a:rPr sz="1800" b="0">
                <a:solidFill>
                  <a:srgbClr val="111111"/>
                </a:solidFill>
                <a:latin typeface="Arial"/>
                <a:ea typeface="Arial"/>
                <a:cs typeface="Arial"/>
              </a:rPr>
              <a:t>Per-path user, app,</a:t>
            </a:r>
          </a:p>
          <a:p xmlns:a="http://schemas.openxmlformats.org/drawingml/2006/main">
            <a:pPr algn="l">
              <a:defRPr sz="1800" b="0">
                <a:solidFill>
                  <a:srgbClr val="111111"/>
                </a:solidFill>
                <a:latin typeface="Arial"/>
                <a:ea typeface="Arial"/>
                <a:cs typeface="Arial"/>
              </a:defRPr>
            </a:pPr>
            <a:r>
              <a:rPr sz="1800" b="0">
                <a:solidFill>
                  <a:srgbClr val="111111"/>
                </a:solidFill>
                <a:latin typeface="Arial"/>
                <a:ea typeface="Arial"/>
                <a:cs typeface="Arial"/>
              </a:rPr>
              <a:t>model and token records</a:t>
            </a:r>
          </a:p>
        </p:txBody>
      </p:sp>
      <p:sp>
        <p:nvSpPr>
          <p:cNvPr id="13" name="">
            <a:extLst xmlns:a="http://schemas.openxmlformats.org/drawingml/2006/main">
              <a:ext uri="{FF2B5EF4-FFF2-40B4-BE49-F238E27FC236}">
                <a16:creationId xmlns:a16="http://schemas.microsoft.com/office/drawing/2014/main" id="{938DBF20-82AD-48B7-BD36-BB444525E215}"/>
              </a:ext>
            </a:extLst>
          </p:cNvPr>
          <p:cNvSpPr>
            <a:spLocks xmlns:a="http://schemas.openxmlformats.org/drawingml/2006/main" noGrp="1"/>
          </p:cNvSpPr>
          <p:nvPr/>
        </p:nvSpPr>
        <p:spPr>
          <a:xfrm xmlns:a="http://schemas.openxmlformats.org/drawingml/2006/main">
            <a:off x="8477250" y="3238500"/>
            <a:ext cx="2952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111111"/>
                </a:solidFill>
                <a:latin typeface="Arial"/>
                <a:ea typeface="Arial"/>
                <a:cs typeface="Arial"/>
              </a:defRPr>
            </a:defPPr>
            <a:lvl1pPr algn="l">
              <a:defRPr sz="1800" b="0">
                <a:solidFill>
                  <a:srgbClr val="111111"/>
                </a:solidFill>
                <a:latin typeface="Arial"/>
                <a:ea typeface="Arial"/>
                <a:cs typeface="Arial"/>
              </a:defRPr>
            </a:lvl1pPr>
            <a:lvl2pPr algn="l">
              <a:defRPr sz="1800" b="0">
                <a:solidFill>
                  <a:srgbClr val="111111"/>
                </a:solidFill>
                <a:latin typeface="Arial"/>
                <a:ea typeface="Arial"/>
                <a:cs typeface="Arial"/>
              </a:defRPr>
            </a:lvl2pPr>
            <a:lvl3pPr algn="l">
              <a:defRPr sz="1800" b="0">
                <a:solidFill>
                  <a:srgbClr val="111111"/>
                </a:solidFill>
                <a:latin typeface="Arial"/>
                <a:ea typeface="Arial"/>
                <a:cs typeface="Arial"/>
              </a:defRPr>
            </a:lvl3pPr>
            <a:lvl4pPr algn="l">
              <a:defRPr sz="1800" b="0">
                <a:solidFill>
                  <a:srgbClr val="111111"/>
                </a:solidFill>
                <a:latin typeface="Arial"/>
                <a:ea typeface="Arial"/>
                <a:cs typeface="Arial"/>
              </a:defRPr>
            </a:lvl4pPr>
            <a:lvl5pPr algn="l">
              <a:defRPr sz="1800" b="0">
                <a:solidFill>
                  <a:srgbClr val="111111"/>
                </a:solidFill>
                <a:latin typeface="Arial"/>
                <a:ea typeface="Arial"/>
                <a:cs typeface="Arial"/>
              </a:defRPr>
            </a:lvl5pPr>
            <a:lvl6pPr algn="l">
              <a:defRPr sz="1800" b="0">
                <a:solidFill>
                  <a:srgbClr val="111111"/>
                </a:solidFill>
                <a:latin typeface="Arial"/>
                <a:ea typeface="Arial"/>
                <a:cs typeface="Arial"/>
              </a:defRPr>
            </a:lvl6pPr>
            <a:lvl7pPr algn="l">
              <a:defRPr sz="1800" b="0">
                <a:solidFill>
                  <a:srgbClr val="111111"/>
                </a:solidFill>
                <a:latin typeface="Arial"/>
                <a:ea typeface="Arial"/>
                <a:cs typeface="Arial"/>
              </a:defRPr>
            </a:lvl7pPr>
            <a:lvl8pPr algn="l">
              <a:defRPr sz="1800" b="0">
                <a:solidFill>
                  <a:srgbClr val="111111"/>
                </a:solidFill>
                <a:latin typeface="Arial"/>
                <a:ea typeface="Arial"/>
                <a:cs typeface="Arial"/>
              </a:defRPr>
            </a:lvl8pPr>
            <a:lvl9pPr algn="l">
              <a:defRPr sz="1800" b="0">
                <a:solidFill>
                  <a:srgbClr val="111111"/>
                </a:solidFill>
                <a:latin typeface="Arial"/>
                <a:ea typeface="Arial"/>
                <a:cs typeface="Arial"/>
              </a:defRPr>
            </a:lvl9pPr>
          </a:lstStyle>
          <a:p xmlns:a="http://schemas.openxmlformats.org/drawingml/2006/main">
            <a:pPr algn="l">
              <a:defRPr sz="1800" b="0">
                <a:solidFill>
                  <a:srgbClr val="111111"/>
                </a:solidFill>
                <a:latin typeface="Arial"/>
                <a:ea typeface="Arial"/>
                <a:cs typeface="Arial"/>
              </a:defRPr>
            </a:pPr>
            <a:r>
              <a:rPr sz="1800" b="0">
                <a:solidFill>
                  <a:srgbClr val="111111"/>
                </a:solidFill>
                <a:latin typeface="Arial"/>
                <a:ea typeface="Arial"/>
                <a:cs typeface="Arial"/>
              </a:rPr>
              <a:t>Trusted admission,</a:t>
            </a:r>
          </a:p>
          <a:p xmlns:a="http://schemas.openxmlformats.org/drawingml/2006/main">
            <a:pPr algn="l">
              <a:defRPr sz="1800" b="0">
                <a:solidFill>
                  <a:srgbClr val="111111"/>
                </a:solidFill>
                <a:latin typeface="Arial"/>
                <a:ea typeface="Arial"/>
                <a:cs typeface="Arial"/>
              </a:defRPr>
            </a:pPr>
            <a:r>
              <a:rPr sz="1800" b="0">
                <a:solidFill>
                  <a:srgbClr val="111111"/>
                </a:solidFill>
                <a:latin typeface="Arial"/>
                <a:ea typeface="Arial"/>
                <a:cs typeface="Arial"/>
              </a:rPr>
              <a:t>accounting and rejection</a:t>
            </a:r>
          </a:p>
        </p:txBody>
      </p:sp>
      <p:sp>
        <p:nvSpPr>
          <p:cNvPr id="14" name="">
            <a:extLst xmlns:a="http://schemas.openxmlformats.org/drawingml/2006/main">
              <a:ext uri="{FF2B5EF4-FFF2-40B4-BE49-F238E27FC236}">
                <a16:creationId xmlns:a16="http://schemas.microsoft.com/office/drawing/2014/main" id="{E7DE243B-64EA-4FD0-81F2-0D54EB67505C}"/>
              </a:ext>
            </a:extLst>
          </p:cNvPr>
          <p:cNvSpPr>
            <a:spLocks xmlns:a="http://schemas.openxmlformats.org/drawingml/2006/main" noGrp="1"/>
          </p:cNvSpPr>
          <p:nvPr/>
        </p:nvSpPr>
        <p:spPr>
          <a:xfrm xmlns:a="http://schemas.openxmlformats.org/drawingml/2006/main">
            <a:off x="762000" y="4457700"/>
            <a:ext cx="106680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1">
                <a:solidFill>
                  <a:srgbClr val="111111"/>
                </a:solidFill>
                <a:latin typeface="Arial"/>
                <a:ea typeface="Arial"/>
                <a:cs typeface="Arial"/>
              </a:defRPr>
            </a:defPPr>
            <a:lvl1pPr algn="l">
              <a:defRPr sz="2025" b="1">
                <a:solidFill>
                  <a:srgbClr val="111111"/>
                </a:solidFill>
                <a:latin typeface="Arial"/>
                <a:ea typeface="Arial"/>
                <a:cs typeface="Arial"/>
              </a:defRPr>
            </a:lvl1pPr>
            <a:lvl2pPr algn="l">
              <a:defRPr sz="2025" b="1">
                <a:solidFill>
                  <a:srgbClr val="111111"/>
                </a:solidFill>
                <a:latin typeface="Arial"/>
                <a:ea typeface="Arial"/>
                <a:cs typeface="Arial"/>
              </a:defRPr>
            </a:lvl2pPr>
            <a:lvl3pPr algn="l">
              <a:defRPr sz="2025" b="1">
                <a:solidFill>
                  <a:srgbClr val="111111"/>
                </a:solidFill>
                <a:latin typeface="Arial"/>
                <a:ea typeface="Arial"/>
                <a:cs typeface="Arial"/>
              </a:defRPr>
            </a:lvl3pPr>
            <a:lvl4pPr algn="l">
              <a:defRPr sz="2025" b="1">
                <a:solidFill>
                  <a:srgbClr val="111111"/>
                </a:solidFill>
                <a:latin typeface="Arial"/>
                <a:ea typeface="Arial"/>
                <a:cs typeface="Arial"/>
              </a:defRPr>
            </a:lvl4pPr>
            <a:lvl5pPr algn="l">
              <a:defRPr sz="2025" b="1">
                <a:solidFill>
                  <a:srgbClr val="111111"/>
                </a:solidFill>
                <a:latin typeface="Arial"/>
                <a:ea typeface="Arial"/>
                <a:cs typeface="Arial"/>
              </a:defRPr>
            </a:lvl5pPr>
            <a:lvl6pPr algn="l">
              <a:defRPr sz="2025" b="1">
                <a:solidFill>
                  <a:srgbClr val="111111"/>
                </a:solidFill>
                <a:latin typeface="Arial"/>
                <a:ea typeface="Arial"/>
                <a:cs typeface="Arial"/>
              </a:defRPr>
            </a:lvl6pPr>
            <a:lvl7pPr algn="l">
              <a:defRPr sz="2025" b="1">
                <a:solidFill>
                  <a:srgbClr val="111111"/>
                </a:solidFill>
                <a:latin typeface="Arial"/>
                <a:ea typeface="Arial"/>
                <a:cs typeface="Arial"/>
              </a:defRPr>
            </a:lvl7pPr>
            <a:lvl8pPr algn="l">
              <a:defRPr sz="2025" b="1">
                <a:solidFill>
                  <a:srgbClr val="111111"/>
                </a:solidFill>
                <a:latin typeface="Arial"/>
                <a:ea typeface="Arial"/>
                <a:cs typeface="Arial"/>
              </a:defRPr>
            </a:lvl8pPr>
            <a:lvl9pPr algn="l">
              <a:defRPr sz="2025" b="1">
                <a:solidFill>
                  <a:srgbClr val="111111"/>
                </a:solidFill>
                <a:latin typeface="Arial"/>
                <a:ea typeface="Arial"/>
                <a:cs typeface="Arial"/>
              </a:defRPr>
            </a:lvl9pPr>
          </a:lstStyle>
          <a:p xmlns:a="http://schemas.openxmlformats.org/drawingml/2006/main">
            <a:pPr algn="l">
              <a:defRPr sz="2025" b="1">
                <a:solidFill>
                  <a:srgbClr val="111111"/>
                </a:solidFill>
                <a:latin typeface="Arial"/>
                <a:ea typeface="Arial"/>
                <a:cs typeface="Arial"/>
              </a:defRPr>
            </a:pPr>
            <a:r>
              <a:rPr sz="2025" b="1">
                <a:solidFill>
                  <a:srgbClr val="111111"/>
                </a:solidFill>
                <a:latin typeface="Arial"/>
                <a:ea typeface="Arial"/>
                <a:cs typeface="Arial"/>
              </a:rPr>
              <a:t>Lab coverage is incomplete across text LLM, Agent, embedding and speech.</a:t>
            </a:r>
          </a:p>
        </p:txBody>
      </p:sp>
      <p:sp>
        <p:nvSpPr>
          <p:cNvPr id="15" name="">
            <a:extLst xmlns:a="http://schemas.openxmlformats.org/drawingml/2006/main">
              <a:ext uri="{FF2B5EF4-FFF2-40B4-BE49-F238E27FC236}">
                <a16:creationId xmlns:a16="http://schemas.microsoft.com/office/drawing/2014/main" id="{ADCB8AB4-12A0-4341-9340-90CC687E8BB2}"/>
              </a:ext>
            </a:extLst>
          </p:cNvPr>
          <p:cNvSpPr>
            <a:spLocks xmlns:a="http://schemas.openxmlformats.org/drawingml/2006/main" noGrp="1"/>
          </p:cNvSpPr>
          <p:nvPr/>
        </p:nvSpPr>
        <p:spPr>
          <a:xfrm xmlns:a="http://schemas.openxmlformats.org/drawingml/2006/main">
            <a:off x="762000" y="5534025"/>
            <a:ext cx="106680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467DD704-0419-4C62-886B-6FBCAA7973A1}"/>
              </a:ext>
            </a:extLst>
          </p:cNvPr>
          <p:cNvSpPr>
            <a:spLocks xmlns:a="http://schemas.openxmlformats.org/drawingml/2006/main" noGrp="1"/>
          </p:cNvSpPr>
          <p:nvPr/>
        </p:nvSpPr>
        <p:spPr>
          <a:xfrm xmlns:a="http://schemas.openxmlformats.org/drawingml/2006/main">
            <a:off x="762000" y="5705475"/>
            <a:ext cx="106489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111111"/>
                </a:solidFill>
                <a:latin typeface="Arial"/>
                <a:ea typeface="Arial"/>
                <a:cs typeface="Arial"/>
              </a:defRPr>
            </a:defPPr>
            <a:lvl1pPr algn="l">
              <a:defRPr sz="1650" b="1">
                <a:solidFill>
                  <a:srgbClr val="111111"/>
                </a:solidFill>
                <a:latin typeface="Arial"/>
                <a:ea typeface="Arial"/>
                <a:cs typeface="Arial"/>
              </a:defRPr>
            </a:lvl1pPr>
            <a:lvl2pPr algn="l">
              <a:defRPr sz="1650" b="1">
                <a:solidFill>
                  <a:srgbClr val="111111"/>
                </a:solidFill>
                <a:latin typeface="Arial"/>
                <a:ea typeface="Arial"/>
                <a:cs typeface="Arial"/>
              </a:defRPr>
            </a:lvl2pPr>
            <a:lvl3pPr algn="l">
              <a:defRPr sz="1650" b="1">
                <a:solidFill>
                  <a:srgbClr val="111111"/>
                </a:solidFill>
                <a:latin typeface="Arial"/>
                <a:ea typeface="Arial"/>
                <a:cs typeface="Arial"/>
              </a:defRPr>
            </a:lvl3pPr>
            <a:lvl4pPr algn="l">
              <a:defRPr sz="1650" b="1">
                <a:solidFill>
                  <a:srgbClr val="111111"/>
                </a:solidFill>
                <a:latin typeface="Arial"/>
                <a:ea typeface="Arial"/>
                <a:cs typeface="Arial"/>
              </a:defRPr>
            </a:lvl4pPr>
            <a:lvl5pPr algn="l">
              <a:defRPr sz="1650" b="1">
                <a:solidFill>
                  <a:srgbClr val="111111"/>
                </a:solidFill>
                <a:latin typeface="Arial"/>
                <a:ea typeface="Arial"/>
                <a:cs typeface="Arial"/>
              </a:defRPr>
            </a:lvl5pPr>
            <a:lvl6pPr algn="l">
              <a:defRPr sz="1650" b="1">
                <a:solidFill>
                  <a:srgbClr val="111111"/>
                </a:solidFill>
                <a:latin typeface="Arial"/>
                <a:ea typeface="Arial"/>
                <a:cs typeface="Arial"/>
              </a:defRPr>
            </a:lvl6pPr>
            <a:lvl7pPr algn="l">
              <a:defRPr sz="1650" b="1">
                <a:solidFill>
                  <a:srgbClr val="111111"/>
                </a:solidFill>
                <a:latin typeface="Arial"/>
                <a:ea typeface="Arial"/>
                <a:cs typeface="Arial"/>
              </a:defRPr>
            </a:lvl7pPr>
            <a:lvl8pPr algn="l">
              <a:defRPr sz="1650" b="1">
                <a:solidFill>
                  <a:srgbClr val="111111"/>
                </a:solidFill>
                <a:latin typeface="Arial"/>
                <a:ea typeface="Arial"/>
                <a:cs typeface="Arial"/>
              </a:defRPr>
            </a:lvl8pPr>
            <a:lvl9pPr algn="l">
              <a:defRPr sz="1650" b="1">
                <a:solidFill>
                  <a:srgbClr val="111111"/>
                </a:solidFill>
                <a:latin typeface="Arial"/>
                <a:ea typeface="Arial"/>
                <a:cs typeface="Arial"/>
              </a:defRPr>
            </a:lvl9pPr>
          </a:lstStyle>
          <a:p xmlns:a="http://schemas.openxmlformats.org/drawingml/2006/main">
            <a:pPr algn="l">
              <a:defRPr sz="1650" b="1">
                <a:solidFill>
                  <a:srgbClr val="111111"/>
                </a:solidFill>
                <a:latin typeface="Arial"/>
                <a:ea typeface="Arial"/>
                <a:cs typeface="Arial"/>
              </a:defRPr>
            </a:pPr>
            <a:r>
              <a:rPr sz="1650" b="1">
                <a:solidFill>
                  <a:srgbClr val="111111"/>
                </a:solidFill>
                <a:latin typeface="Arial"/>
                <a:ea typeface="Arial"/>
                <a:cs typeface="Arial"/>
              </a:rPr>
              <a:t>First attribute the call. Then measure usage. Enforce limits at a trusted control point.</a:t>
            </a:r>
          </a:p>
        </p:txBody>
      </p:sp>
      <p:sp>
        <p:nvSpPr>
          <p:cNvPr id="17" name="">
            <a:extLst xmlns:a="http://schemas.openxmlformats.org/drawingml/2006/main">
              <a:ext uri="{FF2B5EF4-FFF2-40B4-BE49-F238E27FC236}">
                <a16:creationId xmlns:a16="http://schemas.microsoft.com/office/drawing/2014/main" id="{0C7DB389-1F81-4A47-8137-C435E240A3DB}"/>
              </a:ext>
            </a:extLst>
          </p:cNvPr>
          <p:cNvSpPr>
            <a:spLocks xmlns:a="http://schemas.openxmlformats.org/drawingml/2006/main" noGrp="1"/>
          </p:cNvSpPr>
          <p:nvPr/>
        </p:nvSpPr>
        <p:spPr>
          <a:xfrm xmlns:a="http://schemas.openxmlformats.org/drawingml/2006/main">
            <a:off x="762000" y="6172200"/>
            <a:ext cx="3286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111111"/>
                </a:solidFill>
                <a:latin typeface="Arial"/>
                <a:ea typeface="Arial"/>
                <a:cs typeface="Arial"/>
              </a:defRPr>
            </a:defPPr>
            <a:lvl1pPr algn="l">
              <a:defRPr sz="1425" b="0">
                <a:solidFill>
                  <a:srgbClr val="111111"/>
                </a:solidFill>
                <a:latin typeface="Arial"/>
                <a:ea typeface="Arial"/>
                <a:cs typeface="Arial"/>
              </a:defRPr>
            </a:lvl1pPr>
            <a:lvl2pPr algn="l">
              <a:defRPr sz="1425" b="0">
                <a:solidFill>
                  <a:srgbClr val="111111"/>
                </a:solidFill>
                <a:latin typeface="Arial"/>
                <a:ea typeface="Arial"/>
                <a:cs typeface="Arial"/>
              </a:defRPr>
            </a:lvl2pPr>
            <a:lvl3pPr algn="l">
              <a:defRPr sz="1425" b="0">
                <a:solidFill>
                  <a:srgbClr val="111111"/>
                </a:solidFill>
                <a:latin typeface="Arial"/>
                <a:ea typeface="Arial"/>
                <a:cs typeface="Arial"/>
              </a:defRPr>
            </a:lvl3pPr>
            <a:lvl4pPr algn="l">
              <a:defRPr sz="1425" b="0">
                <a:solidFill>
                  <a:srgbClr val="111111"/>
                </a:solidFill>
                <a:latin typeface="Arial"/>
                <a:ea typeface="Arial"/>
                <a:cs typeface="Arial"/>
              </a:defRPr>
            </a:lvl4pPr>
            <a:lvl5pPr algn="l">
              <a:defRPr sz="1425" b="0">
                <a:solidFill>
                  <a:srgbClr val="111111"/>
                </a:solidFill>
                <a:latin typeface="Arial"/>
                <a:ea typeface="Arial"/>
                <a:cs typeface="Arial"/>
              </a:defRPr>
            </a:lvl5pPr>
            <a:lvl6pPr algn="l">
              <a:defRPr sz="1425" b="0">
                <a:solidFill>
                  <a:srgbClr val="111111"/>
                </a:solidFill>
                <a:latin typeface="Arial"/>
                <a:ea typeface="Arial"/>
                <a:cs typeface="Arial"/>
              </a:defRPr>
            </a:lvl6pPr>
            <a:lvl7pPr algn="l">
              <a:defRPr sz="1425" b="0">
                <a:solidFill>
                  <a:srgbClr val="111111"/>
                </a:solidFill>
                <a:latin typeface="Arial"/>
                <a:ea typeface="Arial"/>
                <a:cs typeface="Arial"/>
              </a:defRPr>
            </a:lvl7pPr>
            <a:lvl8pPr algn="l">
              <a:defRPr sz="1425" b="0">
                <a:solidFill>
                  <a:srgbClr val="111111"/>
                </a:solidFill>
                <a:latin typeface="Arial"/>
                <a:ea typeface="Arial"/>
                <a:cs typeface="Arial"/>
              </a:defRPr>
            </a:lvl8pPr>
            <a:lvl9pPr algn="l">
              <a:defRPr sz="1425" b="0">
                <a:solidFill>
                  <a:srgbClr val="111111"/>
                </a:solidFill>
                <a:latin typeface="Arial"/>
                <a:ea typeface="Arial"/>
                <a:cs typeface="Arial"/>
              </a:defRPr>
            </a:lvl9pPr>
          </a:lstStyle>
          <a:p xmlns:a="http://schemas.openxmlformats.org/drawingml/2006/main">
            <a:pPr algn="l">
              <a:defRPr sz="1425" b="0">
                <a:solidFill>
                  <a:srgbClr val="111111"/>
                </a:solidFill>
                <a:latin typeface="Arial"/>
                <a:ea typeface="Arial"/>
                <a:cs typeface="Arial"/>
              </a:defRPr>
            </a:pPr>
            <a:r>
              <a:rPr sz="1425" b="0" u="sng">
                <a:solidFill>
                  <a:srgbClr val="111111"/>
                </a:solidFill>
                <a:latin typeface="Arial"/>
                <a:ea typeface="Arial"/>
                <a:cs typeface="Arial"/>
                <a:hlinkClick xmlns:r="http://schemas.openxmlformats.org/officeDocument/2006/relationships" r:id="R3122869c36be47fa"/>
              </a:rPr>
              <a:t>Usage coverage and acceptance</a:t>
            </a:r>
          </a:p>
        </p:txBody>
      </p:sp>
      <p:pic>
        <p:nvPicPr>
          <p:cNvPr id="18" name="">
            <a:extLst xmlns:a="http://schemas.openxmlformats.org/drawingml/2006/main">
              <a:ext uri="{FF2B5EF4-FFF2-40B4-BE49-F238E27FC236}">
                <a16:creationId xmlns:a16="http://schemas.microsoft.com/office/drawing/2014/main" id="{ED4853D0-EF1F-4005-8172-BECBAC40A799}"/>
              </a:ext>
            </a:extLst>
          </p:cNvPr>
          <p:cNvPicPr>
            <a:picLocks xmlns:a="http://schemas.openxmlformats.org/drawingml/2006/main" noChangeAspect="1"/>
          </p:cNvPicPr>
          <p:nvPr/>
        </p:nvPicPr>
        <p:blipFill>
          <a:blip xmlns:r="http://schemas.openxmlformats.org/officeDocument/2006/relationships" xmlns:a="http://schemas.openxmlformats.org/drawingml/2006/main" r:embed="R04259a31b2df4f0a"/>
          <a:stretch xmlns:a="http://schemas.openxmlformats.org/drawingml/2006/main"/>
        </p:blipFill>
        <p:spPr>
          <a:xfrm xmlns:a="http://schemas.openxmlformats.org/drawingml/2006/main">
            <a:off x="10896600" y="355283"/>
            <a:ext cx="609600" cy="280035"/>
          </a:xfrm>
          <a:prstGeom xmlns:a="http://schemas.openxmlformats.org/drawingml/2006/main" prst="rect">
            <a:avLst/>
          </a:prstGeom>
        </p:spPr>
      </p:pic>
    </p:spTree>
    <p:extLst>
      <p:ext uri="{BB962C8B-B14F-4D97-AF65-F5344CB8AC3E}">
        <p14:creationId xmlns:p14="http://schemas.microsoft.com/office/powerpoint/2010/main" val="1035743938"/>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392F2EB0-0D2E-4402-A545-756F9961679A}"/>
              </a:ext>
            </a:extLst>
          </p:cNvPr>
          <p:cNvSpPr>
            <a:spLocks xmlns:a="http://schemas.openxmlformats.org/drawingml/2006/main" noGrp="1"/>
          </p:cNvSpPr>
          <p:nvPr/>
        </p:nvSpPr>
        <p:spPr>
          <a:xfrm xmlns:a="http://schemas.openxmlformats.org/drawingml/2006/main">
            <a:off x="762000" y="619125"/>
            <a:ext cx="10191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11111"/>
                </a:solidFill>
                <a:latin typeface="Arial"/>
                <a:ea typeface="Arial"/>
                <a:cs typeface="Arial"/>
              </a:defRPr>
            </a:defPPr>
            <a:lvl1pPr algn="l">
              <a:defRPr sz="3150" b="1">
                <a:solidFill>
                  <a:srgbClr val="111111"/>
                </a:solidFill>
                <a:latin typeface="Arial"/>
                <a:ea typeface="Arial"/>
                <a:cs typeface="Arial"/>
              </a:defRPr>
            </a:lvl1pPr>
            <a:lvl2pPr algn="l">
              <a:defRPr sz="3150" b="1">
                <a:solidFill>
                  <a:srgbClr val="111111"/>
                </a:solidFill>
                <a:latin typeface="Arial"/>
                <a:ea typeface="Arial"/>
                <a:cs typeface="Arial"/>
              </a:defRPr>
            </a:lvl2pPr>
            <a:lvl3pPr algn="l">
              <a:defRPr sz="3150" b="1">
                <a:solidFill>
                  <a:srgbClr val="111111"/>
                </a:solidFill>
                <a:latin typeface="Arial"/>
                <a:ea typeface="Arial"/>
                <a:cs typeface="Arial"/>
              </a:defRPr>
            </a:lvl3pPr>
            <a:lvl4pPr algn="l">
              <a:defRPr sz="3150" b="1">
                <a:solidFill>
                  <a:srgbClr val="111111"/>
                </a:solidFill>
                <a:latin typeface="Arial"/>
                <a:ea typeface="Arial"/>
                <a:cs typeface="Arial"/>
              </a:defRPr>
            </a:lvl4pPr>
            <a:lvl5pPr algn="l">
              <a:defRPr sz="3150" b="1">
                <a:solidFill>
                  <a:srgbClr val="111111"/>
                </a:solidFill>
                <a:latin typeface="Arial"/>
                <a:ea typeface="Arial"/>
                <a:cs typeface="Arial"/>
              </a:defRPr>
            </a:lvl5pPr>
            <a:lvl6pPr algn="l">
              <a:defRPr sz="3150" b="1">
                <a:solidFill>
                  <a:srgbClr val="111111"/>
                </a:solidFill>
                <a:latin typeface="Arial"/>
                <a:ea typeface="Arial"/>
                <a:cs typeface="Arial"/>
              </a:defRPr>
            </a:lvl6pPr>
            <a:lvl7pPr algn="l">
              <a:defRPr sz="3150" b="1">
                <a:solidFill>
                  <a:srgbClr val="111111"/>
                </a:solidFill>
                <a:latin typeface="Arial"/>
                <a:ea typeface="Arial"/>
                <a:cs typeface="Arial"/>
              </a:defRPr>
            </a:lvl7pPr>
            <a:lvl8pPr algn="l">
              <a:defRPr sz="3150" b="1">
                <a:solidFill>
                  <a:srgbClr val="111111"/>
                </a:solidFill>
                <a:latin typeface="Arial"/>
                <a:ea typeface="Arial"/>
                <a:cs typeface="Arial"/>
              </a:defRPr>
            </a:lvl8pPr>
            <a:lvl9pPr algn="l">
              <a:defRPr sz="3150" b="1">
                <a:solidFill>
                  <a:srgbClr val="111111"/>
                </a:solidFill>
                <a:latin typeface="Arial"/>
                <a:ea typeface="Arial"/>
                <a:cs typeface="Arial"/>
              </a:defRPr>
            </a:lvl9pPr>
          </a:lstStyle>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Privacy and audit by data path</a:t>
            </a:r>
          </a:p>
        </p:txBody>
      </p:sp>
      <p:sp>
        <p:nvSpPr>
          <p:cNvPr id="2" name="">
            <a:extLst xmlns:a="http://schemas.openxmlformats.org/drawingml/2006/main">
              <a:ext uri="{FF2B5EF4-FFF2-40B4-BE49-F238E27FC236}">
                <a16:creationId xmlns:a16="http://schemas.microsoft.com/office/drawing/2014/main" id="{EAFD71AD-80F2-4C3E-9880-8B202F7366E3}"/>
              </a:ext>
            </a:extLst>
          </p:cNvPr>
          <p:cNvSpPr>
            <a:spLocks xmlns:a="http://schemas.openxmlformats.org/drawingml/2006/main" noGrp="1"/>
          </p:cNvSpPr>
          <p:nvPr/>
        </p:nvSpPr>
        <p:spPr>
          <a:xfrm xmlns:a="http://schemas.openxmlformats.org/drawingml/2006/main">
            <a:off x="11049000" y="64770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0">
                <a:solidFill>
                  <a:srgbClr val="777777"/>
                </a:solidFill>
                <a:latin typeface="Arial"/>
                <a:ea typeface="Arial"/>
                <a:cs typeface="Arial"/>
              </a:defRPr>
            </a:defPPr>
            <a:lvl1pPr algn="r">
              <a:defRPr sz="1125" b="0">
                <a:solidFill>
                  <a:srgbClr val="777777"/>
                </a:solidFill>
                <a:latin typeface="Arial"/>
                <a:ea typeface="Arial"/>
                <a:cs typeface="Arial"/>
              </a:defRPr>
            </a:lvl1pPr>
            <a:lvl2pPr algn="r">
              <a:defRPr sz="1125" b="0">
                <a:solidFill>
                  <a:srgbClr val="777777"/>
                </a:solidFill>
                <a:latin typeface="Arial"/>
                <a:ea typeface="Arial"/>
                <a:cs typeface="Arial"/>
              </a:defRPr>
            </a:lvl2pPr>
            <a:lvl3pPr algn="r">
              <a:defRPr sz="1125" b="0">
                <a:solidFill>
                  <a:srgbClr val="777777"/>
                </a:solidFill>
                <a:latin typeface="Arial"/>
                <a:ea typeface="Arial"/>
                <a:cs typeface="Arial"/>
              </a:defRPr>
            </a:lvl3pPr>
            <a:lvl4pPr algn="r">
              <a:defRPr sz="1125" b="0">
                <a:solidFill>
                  <a:srgbClr val="777777"/>
                </a:solidFill>
                <a:latin typeface="Arial"/>
                <a:ea typeface="Arial"/>
                <a:cs typeface="Arial"/>
              </a:defRPr>
            </a:lvl4pPr>
            <a:lvl5pPr algn="r">
              <a:defRPr sz="1125" b="0">
                <a:solidFill>
                  <a:srgbClr val="777777"/>
                </a:solidFill>
                <a:latin typeface="Arial"/>
                <a:ea typeface="Arial"/>
                <a:cs typeface="Arial"/>
              </a:defRPr>
            </a:lvl5pPr>
            <a:lvl6pPr algn="r">
              <a:defRPr sz="1125" b="0">
                <a:solidFill>
                  <a:srgbClr val="777777"/>
                </a:solidFill>
                <a:latin typeface="Arial"/>
                <a:ea typeface="Arial"/>
                <a:cs typeface="Arial"/>
              </a:defRPr>
            </a:lvl6pPr>
            <a:lvl7pPr algn="r">
              <a:defRPr sz="1125" b="0">
                <a:solidFill>
                  <a:srgbClr val="777777"/>
                </a:solidFill>
                <a:latin typeface="Arial"/>
                <a:ea typeface="Arial"/>
                <a:cs typeface="Arial"/>
              </a:defRPr>
            </a:lvl7pPr>
            <a:lvl8pPr algn="r">
              <a:defRPr sz="1125" b="0">
                <a:solidFill>
                  <a:srgbClr val="777777"/>
                </a:solidFill>
                <a:latin typeface="Arial"/>
                <a:ea typeface="Arial"/>
                <a:cs typeface="Arial"/>
              </a:defRPr>
            </a:lvl8pPr>
            <a:lvl9pPr algn="r">
              <a:defRPr sz="1125" b="0">
                <a:solidFill>
                  <a:srgbClr val="777777"/>
                </a:solidFill>
                <a:latin typeface="Arial"/>
                <a:ea typeface="Arial"/>
                <a:cs typeface="Arial"/>
              </a:defRPr>
            </a:lvl9pPr>
          </a:lstStyle>
          <a:p xmlns:a="http://schemas.openxmlformats.org/drawingml/2006/main">
            <a:pPr algn="r">
              <a:defRPr sz="1125" b="0">
                <a:solidFill>
                  <a:srgbClr val="777777"/>
                </a:solidFill>
                <a:latin typeface="Arial"/>
                <a:ea typeface="Arial"/>
                <a:cs typeface="Arial"/>
              </a:defRPr>
            </a:pPr>
            <a:r>
              <a:rPr sz="1125" b="0">
                <a:solidFill>
                  <a:srgbClr val="777777"/>
                </a:solidFill>
                <a:latin typeface="Arial"/>
                <a:ea typeface="Arial"/>
                <a:cs typeface="Arial"/>
              </a:rPr>
              <a:t>37</a:t>
            </a:r>
          </a:p>
        </p:txBody>
      </p:sp>
      <p:sp>
        <p:nvSpPr>
          <p:cNvPr id="3" name="">
            <a:extLst xmlns:a="http://schemas.openxmlformats.org/drawingml/2006/main">
              <a:ext uri="{FF2B5EF4-FFF2-40B4-BE49-F238E27FC236}">
                <a16:creationId xmlns:a16="http://schemas.microsoft.com/office/drawing/2014/main" id="{C7B58C01-E48E-4898-80C3-8B12C320507A}"/>
              </a:ext>
            </a:extLst>
          </p:cNvPr>
          <p:cNvSpPr>
            <a:spLocks xmlns:a="http://schemas.openxmlformats.org/drawingml/2006/main" noGrp="1"/>
          </p:cNvSpPr>
          <p:nvPr/>
        </p:nvSpPr>
        <p:spPr>
          <a:xfrm xmlns:a="http://schemas.openxmlformats.org/drawingml/2006/main">
            <a:off x="762000" y="2095500"/>
            <a:ext cx="323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1">
                <a:solidFill>
                  <a:srgbClr val="111111"/>
                </a:solidFill>
                <a:latin typeface="Arial"/>
                <a:ea typeface="Arial"/>
                <a:cs typeface="Arial"/>
              </a:defRPr>
            </a:defPPr>
            <a:lvl1pPr algn="l">
              <a:defRPr sz="2175" b="1">
                <a:solidFill>
                  <a:srgbClr val="111111"/>
                </a:solidFill>
                <a:latin typeface="Arial"/>
                <a:ea typeface="Arial"/>
                <a:cs typeface="Arial"/>
              </a:defRPr>
            </a:lvl1pPr>
            <a:lvl2pPr algn="l">
              <a:defRPr sz="2175" b="1">
                <a:solidFill>
                  <a:srgbClr val="111111"/>
                </a:solidFill>
                <a:latin typeface="Arial"/>
                <a:ea typeface="Arial"/>
                <a:cs typeface="Arial"/>
              </a:defRPr>
            </a:lvl2pPr>
            <a:lvl3pPr algn="l">
              <a:defRPr sz="2175" b="1">
                <a:solidFill>
                  <a:srgbClr val="111111"/>
                </a:solidFill>
                <a:latin typeface="Arial"/>
                <a:ea typeface="Arial"/>
                <a:cs typeface="Arial"/>
              </a:defRPr>
            </a:lvl3pPr>
            <a:lvl4pPr algn="l">
              <a:defRPr sz="2175" b="1">
                <a:solidFill>
                  <a:srgbClr val="111111"/>
                </a:solidFill>
                <a:latin typeface="Arial"/>
                <a:ea typeface="Arial"/>
                <a:cs typeface="Arial"/>
              </a:defRPr>
            </a:lvl4pPr>
            <a:lvl5pPr algn="l">
              <a:defRPr sz="2175" b="1">
                <a:solidFill>
                  <a:srgbClr val="111111"/>
                </a:solidFill>
                <a:latin typeface="Arial"/>
                <a:ea typeface="Arial"/>
                <a:cs typeface="Arial"/>
              </a:defRPr>
            </a:lvl5pPr>
            <a:lvl6pPr algn="l">
              <a:defRPr sz="2175" b="1">
                <a:solidFill>
                  <a:srgbClr val="111111"/>
                </a:solidFill>
                <a:latin typeface="Arial"/>
                <a:ea typeface="Arial"/>
                <a:cs typeface="Arial"/>
              </a:defRPr>
            </a:lvl6pPr>
            <a:lvl7pPr algn="l">
              <a:defRPr sz="2175" b="1">
                <a:solidFill>
                  <a:srgbClr val="111111"/>
                </a:solidFill>
                <a:latin typeface="Arial"/>
                <a:ea typeface="Arial"/>
                <a:cs typeface="Arial"/>
              </a:defRPr>
            </a:lvl7pPr>
            <a:lvl8pPr algn="l">
              <a:defRPr sz="2175" b="1">
                <a:solidFill>
                  <a:srgbClr val="111111"/>
                </a:solidFill>
                <a:latin typeface="Arial"/>
                <a:ea typeface="Arial"/>
                <a:cs typeface="Arial"/>
              </a:defRPr>
            </a:lvl8pPr>
            <a:lvl9pPr algn="l">
              <a:defRPr sz="2175" b="1">
                <a:solidFill>
                  <a:srgbClr val="111111"/>
                </a:solidFill>
                <a:latin typeface="Arial"/>
                <a:ea typeface="Arial"/>
                <a:cs typeface="Arial"/>
              </a:defRPr>
            </a:lvl9pPr>
          </a:lstStyle>
          <a:p xmlns:a="http://schemas.openxmlformats.org/drawingml/2006/main">
            <a:pPr algn="l">
              <a:defRPr sz="2175" b="1">
                <a:solidFill>
                  <a:srgbClr val="111111"/>
                </a:solidFill>
                <a:latin typeface="Arial"/>
                <a:ea typeface="Arial"/>
                <a:cs typeface="Arial"/>
              </a:defRPr>
            </a:pPr>
            <a:r>
              <a:rPr sz="2175" b="1">
                <a:solidFill>
                  <a:srgbClr val="111111"/>
                </a:solidFill>
                <a:latin typeface="Arial"/>
                <a:ea typeface="Arial"/>
                <a:cs typeface="Arial"/>
              </a:rPr>
              <a:t>Before ingestion</a:t>
            </a:r>
          </a:p>
        </p:txBody>
      </p:sp>
      <p:sp>
        <p:nvSpPr>
          <p:cNvPr id="4" name="">
            <a:extLst xmlns:a="http://schemas.openxmlformats.org/drawingml/2006/main">
              <a:ext uri="{FF2B5EF4-FFF2-40B4-BE49-F238E27FC236}">
                <a16:creationId xmlns:a16="http://schemas.microsoft.com/office/drawing/2014/main" id="{8F25A58D-F6B3-4871-8C60-8459B789B2E8}"/>
              </a:ext>
            </a:extLst>
          </p:cNvPr>
          <p:cNvSpPr>
            <a:spLocks xmlns:a="http://schemas.openxmlformats.org/drawingml/2006/main" noGrp="1"/>
          </p:cNvSpPr>
          <p:nvPr/>
        </p:nvSpPr>
        <p:spPr>
          <a:xfrm xmlns:a="http://schemas.openxmlformats.org/drawingml/2006/main">
            <a:off x="762000" y="2857500"/>
            <a:ext cx="32385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5F6E2B41-1AD7-49AF-B5E5-E23986DEAE06}"/>
              </a:ext>
            </a:extLst>
          </p:cNvPr>
          <p:cNvSpPr>
            <a:spLocks xmlns:a="http://schemas.openxmlformats.org/drawingml/2006/main" noGrp="1"/>
          </p:cNvSpPr>
          <p:nvPr/>
        </p:nvSpPr>
        <p:spPr>
          <a:xfrm xmlns:a="http://schemas.openxmlformats.org/drawingml/2006/main">
            <a:off x="762000" y="3124200"/>
            <a:ext cx="3238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0">
                <a:solidFill>
                  <a:srgbClr val="111111"/>
                </a:solidFill>
                <a:latin typeface="Arial"/>
                <a:ea typeface="Arial"/>
                <a:cs typeface="Arial"/>
              </a:defRPr>
            </a:defPPr>
            <a:lvl1pPr algn="l">
              <a:defRPr sz="1875" b="0">
                <a:solidFill>
                  <a:srgbClr val="111111"/>
                </a:solidFill>
                <a:latin typeface="Arial"/>
                <a:ea typeface="Arial"/>
                <a:cs typeface="Arial"/>
              </a:defRPr>
            </a:lvl1pPr>
            <a:lvl2pPr algn="l">
              <a:defRPr sz="1875" b="0">
                <a:solidFill>
                  <a:srgbClr val="111111"/>
                </a:solidFill>
                <a:latin typeface="Arial"/>
                <a:ea typeface="Arial"/>
                <a:cs typeface="Arial"/>
              </a:defRPr>
            </a:lvl2pPr>
            <a:lvl3pPr algn="l">
              <a:defRPr sz="1875" b="0">
                <a:solidFill>
                  <a:srgbClr val="111111"/>
                </a:solidFill>
                <a:latin typeface="Arial"/>
                <a:ea typeface="Arial"/>
                <a:cs typeface="Arial"/>
              </a:defRPr>
            </a:lvl3pPr>
            <a:lvl4pPr algn="l">
              <a:defRPr sz="1875" b="0">
                <a:solidFill>
                  <a:srgbClr val="111111"/>
                </a:solidFill>
                <a:latin typeface="Arial"/>
                <a:ea typeface="Arial"/>
                <a:cs typeface="Arial"/>
              </a:defRPr>
            </a:lvl4pPr>
            <a:lvl5pPr algn="l">
              <a:defRPr sz="1875" b="0">
                <a:solidFill>
                  <a:srgbClr val="111111"/>
                </a:solidFill>
                <a:latin typeface="Arial"/>
                <a:ea typeface="Arial"/>
                <a:cs typeface="Arial"/>
              </a:defRPr>
            </a:lvl5pPr>
            <a:lvl6pPr algn="l">
              <a:defRPr sz="1875" b="0">
                <a:solidFill>
                  <a:srgbClr val="111111"/>
                </a:solidFill>
                <a:latin typeface="Arial"/>
                <a:ea typeface="Arial"/>
                <a:cs typeface="Arial"/>
              </a:defRPr>
            </a:lvl6pPr>
            <a:lvl7pPr algn="l">
              <a:defRPr sz="1875" b="0">
                <a:solidFill>
                  <a:srgbClr val="111111"/>
                </a:solidFill>
                <a:latin typeface="Arial"/>
                <a:ea typeface="Arial"/>
                <a:cs typeface="Arial"/>
              </a:defRPr>
            </a:lvl7pPr>
            <a:lvl8pPr algn="l">
              <a:defRPr sz="1875" b="0">
                <a:solidFill>
                  <a:srgbClr val="111111"/>
                </a:solidFill>
                <a:latin typeface="Arial"/>
                <a:ea typeface="Arial"/>
                <a:cs typeface="Arial"/>
              </a:defRPr>
            </a:lvl8pPr>
            <a:lvl9pPr algn="l">
              <a:defRPr sz="1875" b="0">
                <a:solidFill>
                  <a:srgbClr val="111111"/>
                </a:solidFill>
                <a:latin typeface="Arial"/>
                <a:ea typeface="Arial"/>
                <a:cs typeface="Arial"/>
              </a:defRPr>
            </a:lvl9pPr>
          </a:lstStyle>
          <a:p xmlns:a="http://schemas.openxmlformats.org/drawingml/2006/main">
            <a:pPr algn="l">
              <a:defRPr sz="1875" b="0">
                <a:solidFill>
                  <a:srgbClr val="111111"/>
                </a:solidFill>
                <a:latin typeface="Arial"/>
                <a:ea typeface="Arial"/>
                <a:cs typeface="Arial"/>
              </a:defRPr>
            </a:pPr>
            <a:r>
              <a:rPr sz="1875" b="0">
                <a:solidFill>
                  <a:srgbClr val="111111"/>
                </a:solidFill>
                <a:latin typeface="Arial"/>
                <a:ea typeface="Arial"/>
                <a:cs typeface="Arial"/>
              </a:rPr>
              <a:t>Classify documents and confirm permission.</a:t>
            </a:r>
          </a:p>
        </p:txBody>
      </p:sp>
      <p:sp>
        <p:nvSpPr>
          <p:cNvPr id="6" name="">
            <a:extLst xmlns:a="http://schemas.openxmlformats.org/drawingml/2006/main">
              <a:ext uri="{FF2B5EF4-FFF2-40B4-BE49-F238E27FC236}">
                <a16:creationId xmlns:a16="http://schemas.microsoft.com/office/drawing/2014/main" id="{4A9063C8-95E2-4BC1-AEB0-2BE93E528D44}"/>
              </a:ext>
            </a:extLst>
          </p:cNvPr>
          <p:cNvSpPr>
            <a:spLocks xmlns:a="http://schemas.openxmlformats.org/drawingml/2006/main" noGrp="1"/>
          </p:cNvSpPr>
          <p:nvPr/>
        </p:nvSpPr>
        <p:spPr>
          <a:xfrm xmlns:a="http://schemas.openxmlformats.org/drawingml/2006/main">
            <a:off x="762000" y="4429125"/>
            <a:ext cx="32385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555555"/>
                </a:solidFill>
                <a:latin typeface="Arial"/>
                <a:ea typeface="Arial"/>
                <a:cs typeface="Arial"/>
              </a:defRPr>
            </a:defPPr>
            <a:lvl1pPr algn="l">
              <a:defRPr sz="1725" b="0">
                <a:solidFill>
                  <a:srgbClr val="555555"/>
                </a:solidFill>
                <a:latin typeface="Arial"/>
                <a:ea typeface="Arial"/>
                <a:cs typeface="Arial"/>
              </a:defRPr>
            </a:lvl1pPr>
            <a:lvl2pPr algn="l">
              <a:defRPr sz="1725" b="0">
                <a:solidFill>
                  <a:srgbClr val="555555"/>
                </a:solidFill>
                <a:latin typeface="Arial"/>
                <a:ea typeface="Arial"/>
                <a:cs typeface="Arial"/>
              </a:defRPr>
            </a:lvl2pPr>
            <a:lvl3pPr algn="l">
              <a:defRPr sz="1725" b="0">
                <a:solidFill>
                  <a:srgbClr val="555555"/>
                </a:solidFill>
                <a:latin typeface="Arial"/>
                <a:ea typeface="Arial"/>
                <a:cs typeface="Arial"/>
              </a:defRPr>
            </a:lvl3pPr>
            <a:lvl4pPr algn="l">
              <a:defRPr sz="1725" b="0">
                <a:solidFill>
                  <a:srgbClr val="555555"/>
                </a:solidFill>
                <a:latin typeface="Arial"/>
                <a:ea typeface="Arial"/>
                <a:cs typeface="Arial"/>
              </a:defRPr>
            </a:lvl4pPr>
            <a:lvl5pPr algn="l">
              <a:defRPr sz="1725" b="0">
                <a:solidFill>
                  <a:srgbClr val="555555"/>
                </a:solidFill>
                <a:latin typeface="Arial"/>
                <a:ea typeface="Arial"/>
                <a:cs typeface="Arial"/>
              </a:defRPr>
            </a:lvl5pPr>
            <a:lvl6pPr algn="l">
              <a:defRPr sz="1725" b="0">
                <a:solidFill>
                  <a:srgbClr val="555555"/>
                </a:solidFill>
                <a:latin typeface="Arial"/>
                <a:ea typeface="Arial"/>
                <a:cs typeface="Arial"/>
              </a:defRPr>
            </a:lvl6pPr>
            <a:lvl7pPr algn="l">
              <a:defRPr sz="1725" b="0">
                <a:solidFill>
                  <a:srgbClr val="555555"/>
                </a:solidFill>
                <a:latin typeface="Arial"/>
                <a:ea typeface="Arial"/>
                <a:cs typeface="Arial"/>
              </a:defRPr>
            </a:lvl7pPr>
            <a:lvl8pPr algn="l">
              <a:defRPr sz="1725" b="0">
                <a:solidFill>
                  <a:srgbClr val="555555"/>
                </a:solidFill>
                <a:latin typeface="Arial"/>
                <a:ea typeface="Arial"/>
                <a:cs typeface="Arial"/>
              </a:defRPr>
            </a:lvl8pPr>
            <a:lvl9pPr algn="l">
              <a:defRPr sz="1725" b="0">
                <a:solidFill>
                  <a:srgbClr val="555555"/>
                </a:solidFill>
                <a:latin typeface="Arial"/>
                <a:ea typeface="Arial"/>
                <a:cs typeface="Arial"/>
              </a:defRPr>
            </a:lvl9pPr>
          </a:lstStyle>
          <a:p xmlns:a="http://schemas.openxmlformats.org/drawingml/2006/main">
            <a:pPr algn="l">
              <a:defRPr sz="1725" b="0">
                <a:solidFill>
                  <a:srgbClr val="555555"/>
                </a:solidFill>
                <a:latin typeface="Arial"/>
                <a:ea typeface="Arial"/>
                <a:cs typeface="Arial"/>
              </a:defRPr>
            </a:pPr>
            <a:r>
              <a:rPr sz="1725" b="0">
                <a:solidFill>
                  <a:srgbClr val="555555"/>
                </a:solidFill>
                <a:latin typeface="Arial"/>
                <a:ea typeface="Arial"/>
                <a:cs typeface="Arial"/>
              </a:rPr>
              <a:t>Exclude real student data from demonstrations.</a:t>
            </a:r>
          </a:p>
        </p:txBody>
      </p:sp>
      <p:sp>
        <p:nvSpPr>
          <p:cNvPr id="7" name="">
            <a:extLst xmlns:a="http://schemas.openxmlformats.org/drawingml/2006/main">
              <a:ext uri="{FF2B5EF4-FFF2-40B4-BE49-F238E27FC236}">
                <a16:creationId xmlns:a16="http://schemas.microsoft.com/office/drawing/2014/main" id="{FE10D875-6ED6-4738-AFB5-6AB4142AEC80}"/>
              </a:ext>
            </a:extLst>
          </p:cNvPr>
          <p:cNvSpPr>
            <a:spLocks xmlns:a="http://schemas.openxmlformats.org/drawingml/2006/main" noGrp="1"/>
          </p:cNvSpPr>
          <p:nvPr/>
        </p:nvSpPr>
        <p:spPr>
          <a:xfrm xmlns:a="http://schemas.openxmlformats.org/drawingml/2006/main">
            <a:off x="4476750" y="2095500"/>
            <a:ext cx="323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1">
                <a:solidFill>
                  <a:srgbClr val="111111"/>
                </a:solidFill>
                <a:latin typeface="Arial"/>
                <a:ea typeface="Arial"/>
                <a:cs typeface="Arial"/>
              </a:defRPr>
            </a:defPPr>
            <a:lvl1pPr algn="l">
              <a:defRPr sz="2175" b="1">
                <a:solidFill>
                  <a:srgbClr val="111111"/>
                </a:solidFill>
                <a:latin typeface="Arial"/>
                <a:ea typeface="Arial"/>
                <a:cs typeface="Arial"/>
              </a:defRPr>
            </a:lvl1pPr>
            <a:lvl2pPr algn="l">
              <a:defRPr sz="2175" b="1">
                <a:solidFill>
                  <a:srgbClr val="111111"/>
                </a:solidFill>
                <a:latin typeface="Arial"/>
                <a:ea typeface="Arial"/>
                <a:cs typeface="Arial"/>
              </a:defRPr>
            </a:lvl2pPr>
            <a:lvl3pPr algn="l">
              <a:defRPr sz="2175" b="1">
                <a:solidFill>
                  <a:srgbClr val="111111"/>
                </a:solidFill>
                <a:latin typeface="Arial"/>
                <a:ea typeface="Arial"/>
                <a:cs typeface="Arial"/>
              </a:defRPr>
            </a:lvl3pPr>
            <a:lvl4pPr algn="l">
              <a:defRPr sz="2175" b="1">
                <a:solidFill>
                  <a:srgbClr val="111111"/>
                </a:solidFill>
                <a:latin typeface="Arial"/>
                <a:ea typeface="Arial"/>
                <a:cs typeface="Arial"/>
              </a:defRPr>
            </a:lvl4pPr>
            <a:lvl5pPr algn="l">
              <a:defRPr sz="2175" b="1">
                <a:solidFill>
                  <a:srgbClr val="111111"/>
                </a:solidFill>
                <a:latin typeface="Arial"/>
                <a:ea typeface="Arial"/>
                <a:cs typeface="Arial"/>
              </a:defRPr>
            </a:lvl5pPr>
            <a:lvl6pPr algn="l">
              <a:defRPr sz="2175" b="1">
                <a:solidFill>
                  <a:srgbClr val="111111"/>
                </a:solidFill>
                <a:latin typeface="Arial"/>
                <a:ea typeface="Arial"/>
                <a:cs typeface="Arial"/>
              </a:defRPr>
            </a:lvl6pPr>
            <a:lvl7pPr algn="l">
              <a:defRPr sz="2175" b="1">
                <a:solidFill>
                  <a:srgbClr val="111111"/>
                </a:solidFill>
                <a:latin typeface="Arial"/>
                <a:ea typeface="Arial"/>
                <a:cs typeface="Arial"/>
              </a:defRPr>
            </a:lvl7pPr>
            <a:lvl8pPr algn="l">
              <a:defRPr sz="2175" b="1">
                <a:solidFill>
                  <a:srgbClr val="111111"/>
                </a:solidFill>
                <a:latin typeface="Arial"/>
                <a:ea typeface="Arial"/>
                <a:cs typeface="Arial"/>
              </a:defRPr>
            </a:lvl8pPr>
            <a:lvl9pPr algn="l">
              <a:defRPr sz="2175" b="1">
                <a:solidFill>
                  <a:srgbClr val="111111"/>
                </a:solidFill>
                <a:latin typeface="Arial"/>
                <a:ea typeface="Arial"/>
                <a:cs typeface="Arial"/>
              </a:defRPr>
            </a:lvl9pPr>
          </a:lstStyle>
          <a:p xmlns:a="http://schemas.openxmlformats.org/drawingml/2006/main">
            <a:pPr algn="l">
              <a:defRPr sz="2175" b="1">
                <a:solidFill>
                  <a:srgbClr val="111111"/>
                </a:solidFill>
                <a:latin typeface="Arial"/>
                <a:ea typeface="Arial"/>
                <a:cs typeface="Arial"/>
              </a:defRPr>
            </a:pPr>
            <a:r>
              <a:rPr sz="2175" b="1">
                <a:solidFill>
                  <a:srgbClr val="111111"/>
                </a:solidFill>
                <a:latin typeface="Arial"/>
                <a:ea typeface="Arial"/>
                <a:cs typeface="Arial"/>
              </a:rPr>
              <a:t>During execution</a:t>
            </a:r>
          </a:p>
        </p:txBody>
      </p:sp>
      <p:sp>
        <p:nvSpPr>
          <p:cNvPr id="8" name="">
            <a:extLst xmlns:a="http://schemas.openxmlformats.org/drawingml/2006/main">
              <a:ext uri="{FF2B5EF4-FFF2-40B4-BE49-F238E27FC236}">
                <a16:creationId xmlns:a16="http://schemas.microsoft.com/office/drawing/2014/main" id="{4F2E4321-95DD-46FB-A081-CA5660E58683}"/>
              </a:ext>
            </a:extLst>
          </p:cNvPr>
          <p:cNvSpPr>
            <a:spLocks xmlns:a="http://schemas.openxmlformats.org/drawingml/2006/main" noGrp="1"/>
          </p:cNvSpPr>
          <p:nvPr/>
        </p:nvSpPr>
        <p:spPr>
          <a:xfrm xmlns:a="http://schemas.openxmlformats.org/drawingml/2006/main">
            <a:off x="4476750" y="2857500"/>
            <a:ext cx="32385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A62E9D28-9F6F-4B9B-BE15-88760398DDA2}"/>
              </a:ext>
            </a:extLst>
          </p:cNvPr>
          <p:cNvSpPr>
            <a:spLocks xmlns:a="http://schemas.openxmlformats.org/drawingml/2006/main" noGrp="1"/>
          </p:cNvSpPr>
          <p:nvPr/>
        </p:nvSpPr>
        <p:spPr>
          <a:xfrm xmlns:a="http://schemas.openxmlformats.org/drawingml/2006/main">
            <a:off x="4476750" y="3124200"/>
            <a:ext cx="3238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0">
                <a:solidFill>
                  <a:srgbClr val="111111"/>
                </a:solidFill>
                <a:latin typeface="Arial"/>
                <a:ea typeface="Arial"/>
                <a:cs typeface="Arial"/>
              </a:defRPr>
            </a:defPPr>
            <a:lvl1pPr algn="l">
              <a:defRPr sz="1875" b="0">
                <a:solidFill>
                  <a:srgbClr val="111111"/>
                </a:solidFill>
                <a:latin typeface="Arial"/>
                <a:ea typeface="Arial"/>
                <a:cs typeface="Arial"/>
              </a:defRPr>
            </a:lvl1pPr>
            <a:lvl2pPr algn="l">
              <a:defRPr sz="1875" b="0">
                <a:solidFill>
                  <a:srgbClr val="111111"/>
                </a:solidFill>
                <a:latin typeface="Arial"/>
                <a:ea typeface="Arial"/>
                <a:cs typeface="Arial"/>
              </a:defRPr>
            </a:lvl2pPr>
            <a:lvl3pPr algn="l">
              <a:defRPr sz="1875" b="0">
                <a:solidFill>
                  <a:srgbClr val="111111"/>
                </a:solidFill>
                <a:latin typeface="Arial"/>
                <a:ea typeface="Arial"/>
                <a:cs typeface="Arial"/>
              </a:defRPr>
            </a:lvl3pPr>
            <a:lvl4pPr algn="l">
              <a:defRPr sz="1875" b="0">
                <a:solidFill>
                  <a:srgbClr val="111111"/>
                </a:solidFill>
                <a:latin typeface="Arial"/>
                <a:ea typeface="Arial"/>
                <a:cs typeface="Arial"/>
              </a:defRPr>
            </a:lvl4pPr>
            <a:lvl5pPr algn="l">
              <a:defRPr sz="1875" b="0">
                <a:solidFill>
                  <a:srgbClr val="111111"/>
                </a:solidFill>
                <a:latin typeface="Arial"/>
                <a:ea typeface="Arial"/>
                <a:cs typeface="Arial"/>
              </a:defRPr>
            </a:lvl5pPr>
            <a:lvl6pPr algn="l">
              <a:defRPr sz="1875" b="0">
                <a:solidFill>
                  <a:srgbClr val="111111"/>
                </a:solidFill>
                <a:latin typeface="Arial"/>
                <a:ea typeface="Arial"/>
                <a:cs typeface="Arial"/>
              </a:defRPr>
            </a:lvl6pPr>
            <a:lvl7pPr algn="l">
              <a:defRPr sz="1875" b="0">
                <a:solidFill>
                  <a:srgbClr val="111111"/>
                </a:solidFill>
                <a:latin typeface="Arial"/>
                <a:ea typeface="Arial"/>
                <a:cs typeface="Arial"/>
              </a:defRPr>
            </a:lvl7pPr>
            <a:lvl8pPr algn="l">
              <a:defRPr sz="1875" b="0">
                <a:solidFill>
                  <a:srgbClr val="111111"/>
                </a:solidFill>
                <a:latin typeface="Arial"/>
                <a:ea typeface="Arial"/>
                <a:cs typeface="Arial"/>
              </a:defRPr>
            </a:lvl8pPr>
            <a:lvl9pPr algn="l">
              <a:defRPr sz="1875" b="0">
                <a:solidFill>
                  <a:srgbClr val="111111"/>
                </a:solidFill>
                <a:latin typeface="Arial"/>
                <a:ea typeface="Arial"/>
                <a:cs typeface="Arial"/>
              </a:defRPr>
            </a:lvl9pPr>
          </a:lstStyle>
          <a:p xmlns:a="http://schemas.openxmlformats.org/drawingml/2006/main">
            <a:pPr algn="l">
              <a:defRPr sz="1875" b="0">
                <a:solidFill>
                  <a:srgbClr val="111111"/>
                </a:solidFill>
                <a:latin typeface="Arial"/>
                <a:ea typeface="Arial"/>
                <a:cs typeface="Arial"/>
              </a:defRPr>
            </a:pPr>
            <a:r>
              <a:rPr sz="1875" b="0">
                <a:solidFill>
                  <a:srgbClr val="111111"/>
                </a:solidFill>
                <a:latin typeface="Arial"/>
                <a:ea typeface="Arial"/>
                <a:cs typeface="Arial"/>
              </a:rPr>
              <a:t>Track actor, app, source, tool and model route.</a:t>
            </a:r>
          </a:p>
        </p:txBody>
      </p:sp>
      <p:sp>
        <p:nvSpPr>
          <p:cNvPr id="10" name="">
            <a:extLst xmlns:a="http://schemas.openxmlformats.org/drawingml/2006/main">
              <a:ext uri="{FF2B5EF4-FFF2-40B4-BE49-F238E27FC236}">
                <a16:creationId xmlns:a16="http://schemas.microsoft.com/office/drawing/2014/main" id="{008C3B1A-5CB8-4458-8AF9-DD57F7EDCBA3}"/>
              </a:ext>
            </a:extLst>
          </p:cNvPr>
          <p:cNvSpPr>
            <a:spLocks xmlns:a="http://schemas.openxmlformats.org/drawingml/2006/main" noGrp="1"/>
          </p:cNvSpPr>
          <p:nvPr/>
        </p:nvSpPr>
        <p:spPr>
          <a:xfrm xmlns:a="http://schemas.openxmlformats.org/drawingml/2006/main">
            <a:off x="4476750" y="4429125"/>
            <a:ext cx="32385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555555"/>
                </a:solidFill>
                <a:latin typeface="Arial"/>
                <a:ea typeface="Arial"/>
                <a:cs typeface="Arial"/>
              </a:defRPr>
            </a:defPPr>
            <a:lvl1pPr algn="l">
              <a:defRPr sz="1725" b="0">
                <a:solidFill>
                  <a:srgbClr val="555555"/>
                </a:solidFill>
                <a:latin typeface="Arial"/>
                <a:ea typeface="Arial"/>
                <a:cs typeface="Arial"/>
              </a:defRPr>
            </a:lvl1pPr>
            <a:lvl2pPr algn="l">
              <a:defRPr sz="1725" b="0">
                <a:solidFill>
                  <a:srgbClr val="555555"/>
                </a:solidFill>
                <a:latin typeface="Arial"/>
                <a:ea typeface="Arial"/>
                <a:cs typeface="Arial"/>
              </a:defRPr>
            </a:lvl2pPr>
            <a:lvl3pPr algn="l">
              <a:defRPr sz="1725" b="0">
                <a:solidFill>
                  <a:srgbClr val="555555"/>
                </a:solidFill>
                <a:latin typeface="Arial"/>
                <a:ea typeface="Arial"/>
                <a:cs typeface="Arial"/>
              </a:defRPr>
            </a:lvl3pPr>
            <a:lvl4pPr algn="l">
              <a:defRPr sz="1725" b="0">
                <a:solidFill>
                  <a:srgbClr val="555555"/>
                </a:solidFill>
                <a:latin typeface="Arial"/>
                <a:ea typeface="Arial"/>
                <a:cs typeface="Arial"/>
              </a:defRPr>
            </a:lvl4pPr>
            <a:lvl5pPr algn="l">
              <a:defRPr sz="1725" b="0">
                <a:solidFill>
                  <a:srgbClr val="555555"/>
                </a:solidFill>
                <a:latin typeface="Arial"/>
                <a:ea typeface="Arial"/>
                <a:cs typeface="Arial"/>
              </a:defRPr>
            </a:lvl5pPr>
            <a:lvl6pPr algn="l">
              <a:defRPr sz="1725" b="0">
                <a:solidFill>
                  <a:srgbClr val="555555"/>
                </a:solidFill>
                <a:latin typeface="Arial"/>
                <a:ea typeface="Arial"/>
                <a:cs typeface="Arial"/>
              </a:defRPr>
            </a:lvl6pPr>
            <a:lvl7pPr algn="l">
              <a:defRPr sz="1725" b="0">
                <a:solidFill>
                  <a:srgbClr val="555555"/>
                </a:solidFill>
                <a:latin typeface="Arial"/>
                <a:ea typeface="Arial"/>
                <a:cs typeface="Arial"/>
              </a:defRPr>
            </a:lvl7pPr>
            <a:lvl8pPr algn="l">
              <a:defRPr sz="1725" b="0">
                <a:solidFill>
                  <a:srgbClr val="555555"/>
                </a:solidFill>
                <a:latin typeface="Arial"/>
                <a:ea typeface="Arial"/>
                <a:cs typeface="Arial"/>
              </a:defRPr>
            </a:lvl8pPr>
            <a:lvl9pPr algn="l">
              <a:defRPr sz="1725" b="0">
                <a:solidFill>
                  <a:srgbClr val="555555"/>
                </a:solidFill>
                <a:latin typeface="Arial"/>
                <a:ea typeface="Arial"/>
                <a:cs typeface="Arial"/>
              </a:defRPr>
            </a:lvl9pPr>
          </a:lstStyle>
          <a:p xmlns:a="http://schemas.openxmlformats.org/drawingml/2006/main">
            <a:pPr algn="l">
              <a:defRPr sz="1725" b="0">
                <a:solidFill>
                  <a:srgbClr val="555555"/>
                </a:solidFill>
                <a:latin typeface="Arial"/>
                <a:ea typeface="Arial"/>
                <a:cs typeface="Arial"/>
              </a:defRPr>
            </a:pPr>
            <a:r>
              <a:rPr sz="1725" b="0">
                <a:solidFill>
                  <a:srgbClr val="555555"/>
                </a:solidFill>
                <a:latin typeface="Arial"/>
                <a:ea typeface="Arial"/>
                <a:cs typeface="Arial"/>
              </a:rPr>
              <a:t>Control prompt / answer logging and recipients.</a:t>
            </a:r>
          </a:p>
        </p:txBody>
      </p:sp>
      <p:sp>
        <p:nvSpPr>
          <p:cNvPr id="11" name="">
            <a:extLst xmlns:a="http://schemas.openxmlformats.org/drawingml/2006/main">
              <a:ext uri="{FF2B5EF4-FFF2-40B4-BE49-F238E27FC236}">
                <a16:creationId xmlns:a16="http://schemas.microsoft.com/office/drawing/2014/main" id="{7C76B9D0-B613-4A97-96DF-DA4929406774}"/>
              </a:ext>
            </a:extLst>
          </p:cNvPr>
          <p:cNvSpPr>
            <a:spLocks xmlns:a="http://schemas.openxmlformats.org/drawingml/2006/main" noGrp="1"/>
          </p:cNvSpPr>
          <p:nvPr/>
        </p:nvSpPr>
        <p:spPr>
          <a:xfrm xmlns:a="http://schemas.openxmlformats.org/drawingml/2006/main">
            <a:off x="8191500" y="2095500"/>
            <a:ext cx="323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1">
                <a:solidFill>
                  <a:srgbClr val="111111"/>
                </a:solidFill>
                <a:latin typeface="Arial"/>
                <a:ea typeface="Arial"/>
                <a:cs typeface="Arial"/>
              </a:defRPr>
            </a:defPPr>
            <a:lvl1pPr algn="l">
              <a:defRPr sz="2175" b="1">
                <a:solidFill>
                  <a:srgbClr val="111111"/>
                </a:solidFill>
                <a:latin typeface="Arial"/>
                <a:ea typeface="Arial"/>
                <a:cs typeface="Arial"/>
              </a:defRPr>
            </a:lvl1pPr>
            <a:lvl2pPr algn="l">
              <a:defRPr sz="2175" b="1">
                <a:solidFill>
                  <a:srgbClr val="111111"/>
                </a:solidFill>
                <a:latin typeface="Arial"/>
                <a:ea typeface="Arial"/>
                <a:cs typeface="Arial"/>
              </a:defRPr>
            </a:lvl2pPr>
            <a:lvl3pPr algn="l">
              <a:defRPr sz="2175" b="1">
                <a:solidFill>
                  <a:srgbClr val="111111"/>
                </a:solidFill>
                <a:latin typeface="Arial"/>
                <a:ea typeface="Arial"/>
                <a:cs typeface="Arial"/>
              </a:defRPr>
            </a:lvl3pPr>
            <a:lvl4pPr algn="l">
              <a:defRPr sz="2175" b="1">
                <a:solidFill>
                  <a:srgbClr val="111111"/>
                </a:solidFill>
                <a:latin typeface="Arial"/>
                <a:ea typeface="Arial"/>
                <a:cs typeface="Arial"/>
              </a:defRPr>
            </a:lvl4pPr>
            <a:lvl5pPr algn="l">
              <a:defRPr sz="2175" b="1">
                <a:solidFill>
                  <a:srgbClr val="111111"/>
                </a:solidFill>
                <a:latin typeface="Arial"/>
                <a:ea typeface="Arial"/>
                <a:cs typeface="Arial"/>
              </a:defRPr>
            </a:lvl5pPr>
            <a:lvl6pPr algn="l">
              <a:defRPr sz="2175" b="1">
                <a:solidFill>
                  <a:srgbClr val="111111"/>
                </a:solidFill>
                <a:latin typeface="Arial"/>
                <a:ea typeface="Arial"/>
                <a:cs typeface="Arial"/>
              </a:defRPr>
            </a:lvl6pPr>
            <a:lvl7pPr algn="l">
              <a:defRPr sz="2175" b="1">
                <a:solidFill>
                  <a:srgbClr val="111111"/>
                </a:solidFill>
                <a:latin typeface="Arial"/>
                <a:ea typeface="Arial"/>
                <a:cs typeface="Arial"/>
              </a:defRPr>
            </a:lvl7pPr>
            <a:lvl8pPr algn="l">
              <a:defRPr sz="2175" b="1">
                <a:solidFill>
                  <a:srgbClr val="111111"/>
                </a:solidFill>
                <a:latin typeface="Arial"/>
                <a:ea typeface="Arial"/>
                <a:cs typeface="Arial"/>
              </a:defRPr>
            </a:lvl8pPr>
            <a:lvl9pPr algn="l">
              <a:defRPr sz="2175" b="1">
                <a:solidFill>
                  <a:srgbClr val="111111"/>
                </a:solidFill>
                <a:latin typeface="Arial"/>
                <a:ea typeface="Arial"/>
                <a:cs typeface="Arial"/>
              </a:defRPr>
            </a:lvl9pPr>
          </a:lstStyle>
          <a:p xmlns:a="http://schemas.openxmlformats.org/drawingml/2006/main">
            <a:pPr algn="l">
              <a:defRPr sz="2175" b="1">
                <a:solidFill>
                  <a:srgbClr val="111111"/>
                </a:solidFill>
                <a:latin typeface="Arial"/>
                <a:ea typeface="Arial"/>
                <a:cs typeface="Arial"/>
              </a:defRPr>
            </a:pPr>
            <a:r>
              <a:rPr sz="2175" b="1">
                <a:solidFill>
                  <a:srgbClr val="111111"/>
                </a:solidFill>
                <a:latin typeface="Arial"/>
                <a:ea typeface="Arial"/>
                <a:cs typeface="Arial"/>
              </a:rPr>
              <a:t>After execution</a:t>
            </a:r>
          </a:p>
        </p:txBody>
      </p:sp>
      <p:sp>
        <p:nvSpPr>
          <p:cNvPr id="12" name="">
            <a:extLst xmlns:a="http://schemas.openxmlformats.org/drawingml/2006/main">
              <a:ext uri="{FF2B5EF4-FFF2-40B4-BE49-F238E27FC236}">
                <a16:creationId xmlns:a16="http://schemas.microsoft.com/office/drawing/2014/main" id="{DF334189-4355-4409-9C0B-4D9EF271A18D}"/>
              </a:ext>
            </a:extLst>
          </p:cNvPr>
          <p:cNvSpPr>
            <a:spLocks xmlns:a="http://schemas.openxmlformats.org/drawingml/2006/main" noGrp="1"/>
          </p:cNvSpPr>
          <p:nvPr/>
        </p:nvSpPr>
        <p:spPr>
          <a:xfrm xmlns:a="http://schemas.openxmlformats.org/drawingml/2006/main">
            <a:off x="8191500" y="2857500"/>
            <a:ext cx="32385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941B41A7-0624-40C1-91B7-7D4AE44AC637}"/>
              </a:ext>
            </a:extLst>
          </p:cNvPr>
          <p:cNvSpPr>
            <a:spLocks xmlns:a="http://schemas.openxmlformats.org/drawingml/2006/main" noGrp="1"/>
          </p:cNvSpPr>
          <p:nvPr/>
        </p:nvSpPr>
        <p:spPr>
          <a:xfrm xmlns:a="http://schemas.openxmlformats.org/drawingml/2006/main">
            <a:off x="8191500" y="3124200"/>
            <a:ext cx="3238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0">
                <a:solidFill>
                  <a:srgbClr val="111111"/>
                </a:solidFill>
                <a:latin typeface="Arial"/>
                <a:ea typeface="Arial"/>
                <a:cs typeface="Arial"/>
              </a:defRPr>
            </a:defPPr>
            <a:lvl1pPr algn="l">
              <a:defRPr sz="1875" b="0">
                <a:solidFill>
                  <a:srgbClr val="111111"/>
                </a:solidFill>
                <a:latin typeface="Arial"/>
                <a:ea typeface="Arial"/>
                <a:cs typeface="Arial"/>
              </a:defRPr>
            </a:lvl1pPr>
            <a:lvl2pPr algn="l">
              <a:defRPr sz="1875" b="0">
                <a:solidFill>
                  <a:srgbClr val="111111"/>
                </a:solidFill>
                <a:latin typeface="Arial"/>
                <a:ea typeface="Arial"/>
                <a:cs typeface="Arial"/>
              </a:defRPr>
            </a:lvl2pPr>
            <a:lvl3pPr algn="l">
              <a:defRPr sz="1875" b="0">
                <a:solidFill>
                  <a:srgbClr val="111111"/>
                </a:solidFill>
                <a:latin typeface="Arial"/>
                <a:ea typeface="Arial"/>
                <a:cs typeface="Arial"/>
              </a:defRPr>
            </a:lvl3pPr>
            <a:lvl4pPr algn="l">
              <a:defRPr sz="1875" b="0">
                <a:solidFill>
                  <a:srgbClr val="111111"/>
                </a:solidFill>
                <a:latin typeface="Arial"/>
                <a:ea typeface="Arial"/>
                <a:cs typeface="Arial"/>
              </a:defRPr>
            </a:lvl4pPr>
            <a:lvl5pPr algn="l">
              <a:defRPr sz="1875" b="0">
                <a:solidFill>
                  <a:srgbClr val="111111"/>
                </a:solidFill>
                <a:latin typeface="Arial"/>
                <a:ea typeface="Arial"/>
                <a:cs typeface="Arial"/>
              </a:defRPr>
            </a:lvl5pPr>
            <a:lvl6pPr algn="l">
              <a:defRPr sz="1875" b="0">
                <a:solidFill>
                  <a:srgbClr val="111111"/>
                </a:solidFill>
                <a:latin typeface="Arial"/>
                <a:ea typeface="Arial"/>
                <a:cs typeface="Arial"/>
              </a:defRPr>
            </a:lvl6pPr>
            <a:lvl7pPr algn="l">
              <a:defRPr sz="1875" b="0">
                <a:solidFill>
                  <a:srgbClr val="111111"/>
                </a:solidFill>
                <a:latin typeface="Arial"/>
                <a:ea typeface="Arial"/>
                <a:cs typeface="Arial"/>
              </a:defRPr>
            </a:lvl7pPr>
            <a:lvl8pPr algn="l">
              <a:defRPr sz="1875" b="0">
                <a:solidFill>
                  <a:srgbClr val="111111"/>
                </a:solidFill>
                <a:latin typeface="Arial"/>
                <a:ea typeface="Arial"/>
                <a:cs typeface="Arial"/>
              </a:defRPr>
            </a:lvl8pPr>
            <a:lvl9pPr algn="l">
              <a:defRPr sz="1875" b="0">
                <a:solidFill>
                  <a:srgbClr val="111111"/>
                </a:solidFill>
                <a:latin typeface="Arial"/>
                <a:ea typeface="Arial"/>
                <a:cs typeface="Arial"/>
              </a:defRPr>
            </a:lvl9pPr>
          </a:lstStyle>
          <a:p xmlns:a="http://schemas.openxmlformats.org/drawingml/2006/main">
            <a:pPr algn="l">
              <a:defRPr sz="1875" b="0">
                <a:solidFill>
                  <a:srgbClr val="111111"/>
                </a:solidFill>
                <a:latin typeface="Arial"/>
                <a:ea typeface="Arial"/>
                <a:cs typeface="Arial"/>
              </a:defRPr>
            </a:pPr>
            <a:r>
              <a:rPr sz="1875" b="0">
                <a:solidFill>
                  <a:srgbClr val="111111"/>
                </a:solidFill>
                <a:latin typeface="Arial"/>
                <a:ea typeface="Arial"/>
                <a:cs typeface="Arial"/>
              </a:rPr>
              <a:t>Apply retention, redaction and access review.</a:t>
            </a:r>
          </a:p>
        </p:txBody>
      </p:sp>
      <p:sp>
        <p:nvSpPr>
          <p:cNvPr id="14" name="">
            <a:extLst xmlns:a="http://schemas.openxmlformats.org/drawingml/2006/main">
              <a:ext uri="{FF2B5EF4-FFF2-40B4-BE49-F238E27FC236}">
                <a16:creationId xmlns:a16="http://schemas.microsoft.com/office/drawing/2014/main" id="{08111BD6-3DDB-4929-8202-68BFCC958471}"/>
              </a:ext>
            </a:extLst>
          </p:cNvPr>
          <p:cNvSpPr>
            <a:spLocks xmlns:a="http://schemas.openxmlformats.org/drawingml/2006/main" noGrp="1"/>
          </p:cNvSpPr>
          <p:nvPr/>
        </p:nvSpPr>
        <p:spPr>
          <a:xfrm xmlns:a="http://schemas.openxmlformats.org/drawingml/2006/main">
            <a:off x="8191500" y="4429125"/>
            <a:ext cx="32385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555555"/>
                </a:solidFill>
                <a:latin typeface="Arial"/>
                <a:ea typeface="Arial"/>
                <a:cs typeface="Arial"/>
              </a:defRPr>
            </a:defPPr>
            <a:lvl1pPr algn="l">
              <a:defRPr sz="1725" b="0">
                <a:solidFill>
                  <a:srgbClr val="555555"/>
                </a:solidFill>
                <a:latin typeface="Arial"/>
                <a:ea typeface="Arial"/>
                <a:cs typeface="Arial"/>
              </a:defRPr>
            </a:lvl1pPr>
            <a:lvl2pPr algn="l">
              <a:defRPr sz="1725" b="0">
                <a:solidFill>
                  <a:srgbClr val="555555"/>
                </a:solidFill>
                <a:latin typeface="Arial"/>
                <a:ea typeface="Arial"/>
                <a:cs typeface="Arial"/>
              </a:defRPr>
            </a:lvl2pPr>
            <a:lvl3pPr algn="l">
              <a:defRPr sz="1725" b="0">
                <a:solidFill>
                  <a:srgbClr val="555555"/>
                </a:solidFill>
                <a:latin typeface="Arial"/>
                <a:ea typeface="Arial"/>
                <a:cs typeface="Arial"/>
              </a:defRPr>
            </a:lvl3pPr>
            <a:lvl4pPr algn="l">
              <a:defRPr sz="1725" b="0">
                <a:solidFill>
                  <a:srgbClr val="555555"/>
                </a:solidFill>
                <a:latin typeface="Arial"/>
                <a:ea typeface="Arial"/>
                <a:cs typeface="Arial"/>
              </a:defRPr>
            </a:lvl4pPr>
            <a:lvl5pPr algn="l">
              <a:defRPr sz="1725" b="0">
                <a:solidFill>
                  <a:srgbClr val="555555"/>
                </a:solidFill>
                <a:latin typeface="Arial"/>
                <a:ea typeface="Arial"/>
                <a:cs typeface="Arial"/>
              </a:defRPr>
            </a:lvl5pPr>
            <a:lvl6pPr algn="l">
              <a:defRPr sz="1725" b="0">
                <a:solidFill>
                  <a:srgbClr val="555555"/>
                </a:solidFill>
                <a:latin typeface="Arial"/>
                <a:ea typeface="Arial"/>
                <a:cs typeface="Arial"/>
              </a:defRPr>
            </a:lvl6pPr>
            <a:lvl7pPr algn="l">
              <a:defRPr sz="1725" b="0">
                <a:solidFill>
                  <a:srgbClr val="555555"/>
                </a:solidFill>
                <a:latin typeface="Arial"/>
                <a:ea typeface="Arial"/>
                <a:cs typeface="Arial"/>
              </a:defRPr>
            </a:lvl7pPr>
            <a:lvl8pPr algn="l">
              <a:defRPr sz="1725" b="0">
                <a:solidFill>
                  <a:srgbClr val="555555"/>
                </a:solidFill>
                <a:latin typeface="Arial"/>
                <a:ea typeface="Arial"/>
                <a:cs typeface="Arial"/>
              </a:defRPr>
            </a:lvl8pPr>
            <a:lvl9pPr algn="l">
              <a:defRPr sz="1725" b="0">
                <a:solidFill>
                  <a:srgbClr val="555555"/>
                </a:solidFill>
                <a:latin typeface="Arial"/>
                <a:ea typeface="Arial"/>
                <a:cs typeface="Arial"/>
              </a:defRPr>
            </a:lvl9pPr>
          </a:lstStyle>
          <a:p xmlns:a="http://schemas.openxmlformats.org/drawingml/2006/main">
            <a:pPr algn="l">
              <a:defRPr sz="1725" b="0">
                <a:solidFill>
                  <a:srgbClr val="555555"/>
                </a:solidFill>
                <a:latin typeface="Arial"/>
                <a:ea typeface="Arial"/>
                <a:cs typeface="Arial"/>
              </a:defRPr>
            </a:pPr>
            <a:r>
              <a:rPr sz="1725" b="0">
                <a:solidFill>
                  <a:srgbClr val="555555"/>
                </a:solidFill>
                <a:latin typeface="Arial"/>
                <a:ea typeface="Arial"/>
                <a:cs typeface="Arial"/>
              </a:rPr>
              <a:t>Verify deletion across stores and backups.</a:t>
            </a:r>
          </a:p>
        </p:txBody>
      </p:sp>
      <p:sp>
        <p:nvSpPr>
          <p:cNvPr id="15" name="">
            <a:extLst xmlns:a="http://schemas.openxmlformats.org/drawingml/2006/main">
              <a:ext uri="{FF2B5EF4-FFF2-40B4-BE49-F238E27FC236}">
                <a16:creationId xmlns:a16="http://schemas.microsoft.com/office/drawing/2014/main" id="{B2D52DF6-68C5-46D4-9469-A47D51F00CE2}"/>
              </a:ext>
            </a:extLst>
          </p:cNvPr>
          <p:cNvSpPr>
            <a:spLocks xmlns:a="http://schemas.openxmlformats.org/drawingml/2006/main" noGrp="1"/>
          </p:cNvSpPr>
          <p:nvPr/>
        </p:nvSpPr>
        <p:spPr>
          <a:xfrm xmlns:a="http://schemas.openxmlformats.org/drawingml/2006/main">
            <a:off x="762000" y="5534025"/>
            <a:ext cx="106680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FD5CA44E-063E-47EF-BD59-660C983031DB}"/>
              </a:ext>
            </a:extLst>
          </p:cNvPr>
          <p:cNvSpPr>
            <a:spLocks xmlns:a="http://schemas.openxmlformats.org/drawingml/2006/main" noGrp="1"/>
          </p:cNvSpPr>
          <p:nvPr/>
        </p:nvSpPr>
        <p:spPr>
          <a:xfrm xmlns:a="http://schemas.openxmlformats.org/drawingml/2006/main">
            <a:off x="762000" y="5705475"/>
            <a:ext cx="106489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111111"/>
                </a:solidFill>
                <a:latin typeface="Arial"/>
                <a:ea typeface="Arial"/>
                <a:cs typeface="Arial"/>
              </a:defRPr>
            </a:defPPr>
            <a:lvl1pPr algn="l">
              <a:defRPr sz="1650" b="1">
                <a:solidFill>
                  <a:srgbClr val="111111"/>
                </a:solidFill>
                <a:latin typeface="Arial"/>
                <a:ea typeface="Arial"/>
                <a:cs typeface="Arial"/>
              </a:defRPr>
            </a:lvl1pPr>
            <a:lvl2pPr algn="l">
              <a:defRPr sz="1650" b="1">
                <a:solidFill>
                  <a:srgbClr val="111111"/>
                </a:solidFill>
                <a:latin typeface="Arial"/>
                <a:ea typeface="Arial"/>
                <a:cs typeface="Arial"/>
              </a:defRPr>
            </a:lvl2pPr>
            <a:lvl3pPr algn="l">
              <a:defRPr sz="1650" b="1">
                <a:solidFill>
                  <a:srgbClr val="111111"/>
                </a:solidFill>
                <a:latin typeface="Arial"/>
                <a:ea typeface="Arial"/>
                <a:cs typeface="Arial"/>
              </a:defRPr>
            </a:lvl3pPr>
            <a:lvl4pPr algn="l">
              <a:defRPr sz="1650" b="1">
                <a:solidFill>
                  <a:srgbClr val="111111"/>
                </a:solidFill>
                <a:latin typeface="Arial"/>
                <a:ea typeface="Arial"/>
                <a:cs typeface="Arial"/>
              </a:defRPr>
            </a:lvl4pPr>
            <a:lvl5pPr algn="l">
              <a:defRPr sz="1650" b="1">
                <a:solidFill>
                  <a:srgbClr val="111111"/>
                </a:solidFill>
                <a:latin typeface="Arial"/>
                <a:ea typeface="Arial"/>
                <a:cs typeface="Arial"/>
              </a:defRPr>
            </a:lvl5pPr>
            <a:lvl6pPr algn="l">
              <a:defRPr sz="1650" b="1">
                <a:solidFill>
                  <a:srgbClr val="111111"/>
                </a:solidFill>
                <a:latin typeface="Arial"/>
                <a:ea typeface="Arial"/>
                <a:cs typeface="Arial"/>
              </a:defRPr>
            </a:lvl6pPr>
            <a:lvl7pPr algn="l">
              <a:defRPr sz="1650" b="1">
                <a:solidFill>
                  <a:srgbClr val="111111"/>
                </a:solidFill>
                <a:latin typeface="Arial"/>
                <a:ea typeface="Arial"/>
                <a:cs typeface="Arial"/>
              </a:defRPr>
            </a:lvl7pPr>
            <a:lvl8pPr algn="l">
              <a:defRPr sz="1650" b="1">
                <a:solidFill>
                  <a:srgbClr val="111111"/>
                </a:solidFill>
                <a:latin typeface="Arial"/>
                <a:ea typeface="Arial"/>
                <a:cs typeface="Arial"/>
              </a:defRPr>
            </a:lvl8pPr>
            <a:lvl9pPr algn="l">
              <a:defRPr sz="1650" b="1">
                <a:solidFill>
                  <a:srgbClr val="111111"/>
                </a:solidFill>
                <a:latin typeface="Arial"/>
                <a:ea typeface="Arial"/>
                <a:cs typeface="Arial"/>
              </a:defRPr>
            </a:lvl9pPr>
          </a:lstStyle>
          <a:p xmlns:a="http://schemas.openxmlformats.org/drawingml/2006/main">
            <a:pPr algn="l">
              <a:defRPr sz="1650" b="1">
                <a:solidFill>
                  <a:srgbClr val="111111"/>
                </a:solidFill>
                <a:latin typeface="Arial"/>
                <a:ea typeface="Arial"/>
                <a:cs typeface="Arial"/>
              </a:defRPr>
            </a:pPr>
            <a:r>
              <a:rPr sz="1650" b="1">
                <a:solidFill>
                  <a:srgbClr val="111111"/>
                </a:solidFill>
                <a:latin typeface="Arial"/>
                <a:ea typeface="Arial"/>
                <a:cs typeface="Arial"/>
              </a:rPr>
              <a:t>Operational telemetry, security audit and student data retention require separate decisions.</a:t>
            </a:r>
          </a:p>
        </p:txBody>
      </p:sp>
      <p:sp>
        <p:nvSpPr>
          <p:cNvPr id="17" name="">
            <a:extLst xmlns:a="http://schemas.openxmlformats.org/drawingml/2006/main">
              <a:ext uri="{FF2B5EF4-FFF2-40B4-BE49-F238E27FC236}">
                <a16:creationId xmlns:a16="http://schemas.microsoft.com/office/drawing/2014/main" id="{4CE71A80-4657-4A95-87B1-73E44CC44EA9}"/>
              </a:ext>
            </a:extLst>
          </p:cNvPr>
          <p:cNvSpPr>
            <a:spLocks xmlns:a="http://schemas.openxmlformats.org/drawingml/2006/main" noGrp="1"/>
          </p:cNvSpPr>
          <p:nvPr/>
        </p:nvSpPr>
        <p:spPr>
          <a:xfrm xmlns:a="http://schemas.openxmlformats.org/drawingml/2006/main">
            <a:off x="762000" y="6172200"/>
            <a:ext cx="266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111111"/>
                </a:solidFill>
                <a:latin typeface="Arial"/>
                <a:ea typeface="Arial"/>
                <a:cs typeface="Arial"/>
              </a:defRPr>
            </a:defPPr>
            <a:lvl1pPr algn="l">
              <a:defRPr sz="1425" b="0">
                <a:solidFill>
                  <a:srgbClr val="111111"/>
                </a:solidFill>
                <a:latin typeface="Arial"/>
                <a:ea typeface="Arial"/>
                <a:cs typeface="Arial"/>
              </a:defRPr>
            </a:lvl1pPr>
            <a:lvl2pPr algn="l">
              <a:defRPr sz="1425" b="0">
                <a:solidFill>
                  <a:srgbClr val="111111"/>
                </a:solidFill>
                <a:latin typeface="Arial"/>
                <a:ea typeface="Arial"/>
                <a:cs typeface="Arial"/>
              </a:defRPr>
            </a:lvl2pPr>
            <a:lvl3pPr algn="l">
              <a:defRPr sz="1425" b="0">
                <a:solidFill>
                  <a:srgbClr val="111111"/>
                </a:solidFill>
                <a:latin typeface="Arial"/>
                <a:ea typeface="Arial"/>
                <a:cs typeface="Arial"/>
              </a:defRPr>
            </a:lvl3pPr>
            <a:lvl4pPr algn="l">
              <a:defRPr sz="1425" b="0">
                <a:solidFill>
                  <a:srgbClr val="111111"/>
                </a:solidFill>
                <a:latin typeface="Arial"/>
                <a:ea typeface="Arial"/>
                <a:cs typeface="Arial"/>
              </a:defRPr>
            </a:lvl4pPr>
            <a:lvl5pPr algn="l">
              <a:defRPr sz="1425" b="0">
                <a:solidFill>
                  <a:srgbClr val="111111"/>
                </a:solidFill>
                <a:latin typeface="Arial"/>
                <a:ea typeface="Arial"/>
                <a:cs typeface="Arial"/>
              </a:defRPr>
            </a:lvl5pPr>
            <a:lvl6pPr algn="l">
              <a:defRPr sz="1425" b="0">
                <a:solidFill>
                  <a:srgbClr val="111111"/>
                </a:solidFill>
                <a:latin typeface="Arial"/>
                <a:ea typeface="Arial"/>
                <a:cs typeface="Arial"/>
              </a:defRPr>
            </a:lvl6pPr>
            <a:lvl7pPr algn="l">
              <a:defRPr sz="1425" b="0">
                <a:solidFill>
                  <a:srgbClr val="111111"/>
                </a:solidFill>
                <a:latin typeface="Arial"/>
                <a:ea typeface="Arial"/>
                <a:cs typeface="Arial"/>
              </a:defRPr>
            </a:lvl7pPr>
            <a:lvl8pPr algn="l">
              <a:defRPr sz="1425" b="0">
                <a:solidFill>
                  <a:srgbClr val="111111"/>
                </a:solidFill>
                <a:latin typeface="Arial"/>
                <a:ea typeface="Arial"/>
                <a:cs typeface="Arial"/>
              </a:defRPr>
            </a:lvl8pPr>
            <a:lvl9pPr algn="l">
              <a:defRPr sz="1425" b="0">
                <a:solidFill>
                  <a:srgbClr val="111111"/>
                </a:solidFill>
                <a:latin typeface="Arial"/>
                <a:ea typeface="Arial"/>
                <a:cs typeface="Arial"/>
              </a:defRPr>
            </a:lvl9pPr>
          </a:lstStyle>
          <a:p xmlns:a="http://schemas.openxmlformats.org/drawingml/2006/main">
            <a:pPr algn="l">
              <a:defRPr sz="1425" b="0">
                <a:solidFill>
                  <a:srgbClr val="111111"/>
                </a:solidFill>
                <a:latin typeface="Arial"/>
                <a:ea typeface="Arial"/>
                <a:cs typeface="Arial"/>
              </a:defRPr>
            </a:pPr>
            <a:r>
              <a:rPr sz="1425" b="0" u="sng">
                <a:solidFill>
                  <a:srgbClr val="111111"/>
                </a:solidFill>
                <a:latin typeface="Arial"/>
                <a:ea typeface="Arial"/>
                <a:cs typeface="Arial"/>
                <a:hlinkClick xmlns:r="http://schemas.openxmlformats.org/officeDocument/2006/relationships" r:id="Rda9c9f901d16412f"/>
              </a:rPr>
              <a:t>Privacy and audit tests</a:t>
            </a:r>
          </a:p>
        </p:txBody>
      </p:sp>
      <p:pic>
        <p:nvPicPr>
          <p:cNvPr id="18" name="">
            <a:extLst xmlns:a="http://schemas.openxmlformats.org/drawingml/2006/main">
              <a:ext uri="{FF2B5EF4-FFF2-40B4-BE49-F238E27FC236}">
                <a16:creationId xmlns:a16="http://schemas.microsoft.com/office/drawing/2014/main" id="{19C0059F-C708-4F41-8748-8466C4B8DB49}"/>
              </a:ext>
            </a:extLst>
          </p:cNvPr>
          <p:cNvPicPr>
            <a:picLocks xmlns:a="http://schemas.openxmlformats.org/drawingml/2006/main" noChangeAspect="1"/>
          </p:cNvPicPr>
          <p:nvPr/>
        </p:nvPicPr>
        <p:blipFill>
          <a:blip xmlns:r="http://schemas.openxmlformats.org/officeDocument/2006/relationships" xmlns:a="http://schemas.openxmlformats.org/drawingml/2006/main" r:embed="R262e4f7252164182"/>
          <a:stretch xmlns:a="http://schemas.openxmlformats.org/drawingml/2006/main"/>
        </p:blipFill>
        <p:spPr>
          <a:xfrm xmlns:a="http://schemas.openxmlformats.org/drawingml/2006/main">
            <a:off x="10896600" y="355283"/>
            <a:ext cx="609600" cy="280035"/>
          </a:xfrm>
          <a:prstGeom xmlns:a="http://schemas.openxmlformats.org/drawingml/2006/main" prst="rect">
            <a:avLst/>
          </a:prstGeom>
        </p:spPr>
      </p:pic>
    </p:spTree>
    <p:extLst>
      <p:ext uri="{BB962C8B-B14F-4D97-AF65-F5344CB8AC3E}">
        <p14:creationId xmlns:p14="http://schemas.microsoft.com/office/powerpoint/2010/main" val="66294143"/>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EDCF4BFA-1ADB-4C23-8314-F4633369E008}"/>
              </a:ext>
            </a:extLst>
          </p:cNvPr>
          <p:cNvSpPr>
            <a:spLocks xmlns:a="http://schemas.openxmlformats.org/drawingml/2006/main" noGrp="1"/>
          </p:cNvSpPr>
          <p:nvPr/>
        </p:nvSpPr>
        <p:spPr>
          <a:xfrm xmlns:a="http://schemas.openxmlformats.org/drawingml/2006/main">
            <a:off x="762000" y="619125"/>
            <a:ext cx="10191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11111"/>
                </a:solidFill>
                <a:latin typeface="Arial"/>
                <a:ea typeface="Arial"/>
                <a:cs typeface="Arial"/>
              </a:defRPr>
            </a:defPPr>
            <a:lvl1pPr algn="l">
              <a:defRPr sz="3150" b="1">
                <a:solidFill>
                  <a:srgbClr val="111111"/>
                </a:solidFill>
                <a:latin typeface="Arial"/>
                <a:ea typeface="Arial"/>
                <a:cs typeface="Arial"/>
              </a:defRPr>
            </a:lvl1pPr>
            <a:lvl2pPr algn="l">
              <a:defRPr sz="3150" b="1">
                <a:solidFill>
                  <a:srgbClr val="111111"/>
                </a:solidFill>
                <a:latin typeface="Arial"/>
                <a:ea typeface="Arial"/>
                <a:cs typeface="Arial"/>
              </a:defRPr>
            </a:lvl2pPr>
            <a:lvl3pPr algn="l">
              <a:defRPr sz="3150" b="1">
                <a:solidFill>
                  <a:srgbClr val="111111"/>
                </a:solidFill>
                <a:latin typeface="Arial"/>
                <a:ea typeface="Arial"/>
                <a:cs typeface="Arial"/>
              </a:defRPr>
            </a:lvl3pPr>
            <a:lvl4pPr algn="l">
              <a:defRPr sz="3150" b="1">
                <a:solidFill>
                  <a:srgbClr val="111111"/>
                </a:solidFill>
                <a:latin typeface="Arial"/>
                <a:ea typeface="Arial"/>
                <a:cs typeface="Arial"/>
              </a:defRPr>
            </a:lvl4pPr>
            <a:lvl5pPr algn="l">
              <a:defRPr sz="3150" b="1">
                <a:solidFill>
                  <a:srgbClr val="111111"/>
                </a:solidFill>
                <a:latin typeface="Arial"/>
                <a:ea typeface="Arial"/>
                <a:cs typeface="Arial"/>
              </a:defRPr>
            </a:lvl5pPr>
            <a:lvl6pPr algn="l">
              <a:defRPr sz="3150" b="1">
                <a:solidFill>
                  <a:srgbClr val="111111"/>
                </a:solidFill>
                <a:latin typeface="Arial"/>
                <a:ea typeface="Arial"/>
                <a:cs typeface="Arial"/>
              </a:defRPr>
            </a:lvl6pPr>
            <a:lvl7pPr algn="l">
              <a:defRPr sz="3150" b="1">
                <a:solidFill>
                  <a:srgbClr val="111111"/>
                </a:solidFill>
                <a:latin typeface="Arial"/>
                <a:ea typeface="Arial"/>
                <a:cs typeface="Arial"/>
              </a:defRPr>
            </a:lvl7pPr>
            <a:lvl8pPr algn="l">
              <a:defRPr sz="3150" b="1">
                <a:solidFill>
                  <a:srgbClr val="111111"/>
                </a:solidFill>
                <a:latin typeface="Arial"/>
                <a:ea typeface="Arial"/>
                <a:cs typeface="Arial"/>
              </a:defRPr>
            </a:lvl8pPr>
            <a:lvl9pPr algn="l">
              <a:defRPr sz="3150" b="1">
                <a:solidFill>
                  <a:srgbClr val="111111"/>
                </a:solidFill>
                <a:latin typeface="Arial"/>
                <a:ea typeface="Arial"/>
                <a:cs typeface="Arial"/>
              </a:defRPr>
            </a:lvl9pPr>
          </a:lstStyle>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Updates, backups and recovery</a:t>
            </a:r>
          </a:p>
        </p:txBody>
      </p:sp>
      <p:sp>
        <p:nvSpPr>
          <p:cNvPr id="2" name="">
            <a:extLst xmlns:a="http://schemas.openxmlformats.org/drawingml/2006/main">
              <a:ext uri="{FF2B5EF4-FFF2-40B4-BE49-F238E27FC236}">
                <a16:creationId xmlns:a16="http://schemas.microsoft.com/office/drawing/2014/main" id="{79FCDCA0-7C24-4390-B3D1-51EAF3D3ADC8}"/>
              </a:ext>
            </a:extLst>
          </p:cNvPr>
          <p:cNvSpPr>
            <a:spLocks xmlns:a="http://schemas.openxmlformats.org/drawingml/2006/main" noGrp="1"/>
          </p:cNvSpPr>
          <p:nvPr/>
        </p:nvSpPr>
        <p:spPr>
          <a:xfrm xmlns:a="http://schemas.openxmlformats.org/drawingml/2006/main">
            <a:off x="11049000" y="64770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0">
                <a:solidFill>
                  <a:srgbClr val="777777"/>
                </a:solidFill>
                <a:latin typeface="Arial"/>
                <a:ea typeface="Arial"/>
                <a:cs typeface="Arial"/>
              </a:defRPr>
            </a:defPPr>
            <a:lvl1pPr algn="r">
              <a:defRPr sz="1125" b="0">
                <a:solidFill>
                  <a:srgbClr val="777777"/>
                </a:solidFill>
                <a:latin typeface="Arial"/>
                <a:ea typeface="Arial"/>
                <a:cs typeface="Arial"/>
              </a:defRPr>
            </a:lvl1pPr>
            <a:lvl2pPr algn="r">
              <a:defRPr sz="1125" b="0">
                <a:solidFill>
                  <a:srgbClr val="777777"/>
                </a:solidFill>
                <a:latin typeface="Arial"/>
                <a:ea typeface="Arial"/>
                <a:cs typeface="Arial"/>
              </a:defRPr>
            </a:lvl2pPr>
            <a:lvl3pPr algn="r">
              <a:defRPr sz="1125" b="0">
                <a:solidFill>
                  <a:srgbClr val="777777"/>
                </a:solidFill>
                <a:latin typeface="Arial"/>
                <a:ea typeface="Arial"/>
                <a:cs typeface="Arial"/>
              </a:defRPr>
            </a:lvl3pPr>
            <a:lvl4pPr algn="r">
              <a:defRPr sz="1125" b="0">
                <a:solidFill>
                  <a:srgbClr val="777777"/>
                </a:solidFill>
                <a:latin typeface="Arial"/>
                <a:ea typeface="Arial"/>
                <a:cs typeface="Arial"/>
              </a:defRPr>
            </a:lvl4pPr>
            <a:lvl5pPr algn="r">
              <a:defRPr sz="1125" b="0">
                <a:solidFill>
                  <a:srgbClr val="777777"/>
                </a:solidFill>
                <a:latin typeface="Arial"/>
                <a:ea typeface="Arial"/>
                <a:cs typeface="Arial"/>
              </a:defRPr>
            </a:lvl5pPr>
            <a:lvl6pPr algn="r">
              <a:defRPr sz="1125" b="0">
                <a:solidFill>
                  <a:srgbClr val="777777"/>
                </a:solidFill>
                <a:latin typeface="Arial"/>
                <a:ea typeface="Arial"/>
                <a:cs typeface="Arial"/>
              </a:defRPr>
            </a:lvl6pPr>
            <a:lvl7pPr algn="r">
              <a:defRPr sz="1125" b="0">
                <a:solidFill>
                  <a:srgbClr val="777777"/>
                </a:solidFill>
                <a:latin typeface="Arial"/>
                <a:ea typeface="Arial"/>
                <a:cs typeface="Arial"/>
              </a:defRPr>
            </a:lvl7pPr>
            <a:lvl8pPr algn="r">
              <a:defRPr sz="1125" b="0">
                <a:solidFill>
                  <a:srgbClr val="777777"/>
                </a:solidFill>
                <a:latin typeface="Arial"/>
                <a:ea typeface="Arial"/>
                <a:cs typeface="Arial"/>
              </a:defRPr>
            </a:lvl8pPr>
            <a:lvl9pPr algn="r">
              <a:defRPr sz="1125" b="0">
                <a:solidFill>
                  <a:srgbClr val="777777"/>
                </a:solidFill>
                <a:latin typeface="Arial"/>
                <a:ea typeface="Arial"/>
                <a:cs typeface="Arial"/>
              </a:defRPr>
            </a:lvl9pPr>
          </a:lstStyle>
          <a:p xmlns:a="http://schemas.openxmlformats.org/drawingml/2006/main">
            <a:pPr algn="r">
              <a:defRPr sz="1125" b="0">
                <a:solidFill>
                  <a:srgbClr val="777777"/>
                </a:solidFill>
                <a:latin typeface="Arial"/>
                <a:ea typeface="Arial"/>
                <a:cs typeface="Arial"/>
              </a:defRPr>
            </a:pPr>
            <a:r>
              <a:rPr sz="1125" b="0">
                <a:solidFill>
                  <a:srgbClr val="777777"/>
                </a:solidFill>
                <a:latin typeface="Arial"/>
                <a:ea typeface="Arial"/>
                <a:cs typeface="Arial"/>
              </a:rPr>
              <a:t>38</a:t>
            </a:r>
          </a:p>
        </p:txBody>
      </p:sp>
      <p:sp>
        <p:nvSpPr>
          <p:cNvPr id="3" name="">
            <a:extLst xmlns:a="http://schemas.openxmlformats.org/drawingml/2006/main">
              <a:ext uri="{FF2B5EF4-FFF2-40B4-BE49-F238E27FC236}">
                <a16:creationId xmlns:a16="http://schemas.microsoft.com/office/drawing/2014/main" id="{7A247EA5-69DC-47B9-A78D-16655F3A7FFC}"/>
              </a:ext>
            </a:extLst>
          </p:cNvPr>
          <p:cNvSpPr>
            <a:spLocks xmlns:a="http://schemas.openxmlformats.org/drawingml/2006/main" noGrp="1"/>
          </p:cNvSpPr>
          <p:nvPr/>
        </p:nvSpPr>
        <p:spPr>
          <a:xfrm xmlns:a="http://schemas.openxmlformats.org/drawingml/2006/main">
            <a:off x="762000" y="1952625"/>
            <a:ext cx="6191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550" b="1">
                <a:solidFill>
                  <a:srgbClr val="111111"/>
                </a:solidFill>
                <a:latin typeface="Arial"/>
                <a:ea typeface="Arial"/>
                <a:cs typeface="Arial"/>
              </a:defRPr>
            </a:defPPr>
            <a:lvl1pPr algn="l">
              <a:defRPr sz="2550" b="1">
                <a:solidFill>
                  <a:srgbClr val="111111"/>
                </a:solidFill>
                <a:latin typeface="Arial"/>
                <a:ea typeface="Arial"/>
                <a:cs typeface="Arial"/>
              </a:defRPr>
            </a:lvl1pPr>
            <a:lvl2pPr algn="l">
              <a:defRPr sz="2550" b="1">
                <a:solidFill>
                  <a:srgbClr val="111111"/>
                </a:solidFill>
                <a:latin typeface="Arial"/>
                <a:ea typeface="Arial"/>
                <a:cs typeface="Arial"/>
              </a:defRPr>
            </a:lvl2pPr>
            <a:lvl3pPr algn="l">
              <a:defRPr sz="2550" b="1">
                <a:solidFill>
                  <a:srgbClr val="111111"/>
                </a:solidFill>
                <a:latin typeface="Arial"/>
                <a:ea typeface="Arial"/>
                <a:cs typeface="Arial"/>
              </a:defRPr>
            </a:lvl3pPr>
            <a:lvl4pPr algn="l">
              <a:defRPr sz="2550" b="1">
                <a:solidFill>
                  <a:srgbClr val="111111"/>
                </a:solidFill>
                <a:latin typeface="Arial"/>
                <a:ea typeface="Arial"/>
                <a:cs typeface="Arial"/>
              </a:defRPr>
            </a:lvl4pPr>
            <a:lvl5pPr algn="l">
              <a:defRPr sz="2550" b="1">
                <a:solidFill>
                  <a:srgbClr val="111111"/>
                </a:solidFill>
                <a:latin typeface="Arial"/>
                <a:ea typeface="Arial"/>
                <a:cs typeface="Arial"/>
              </a:defRPr>
            </a:lvl5pPr>
            <a:lvl6pPr algn="l">
              <a:defRPr sz="2550" b="1">
                <a:solidFill>
                  <a:srgbClr val="111111"/>
                </a:solidFill>
                <a:latin typeface="Arial"/>
                <a:ea typeface="Arial"/>
                <a:cs typeface="Arial"/>
              </a:defRPr>
            </a:lvl6pPr>
            <a:lvl7pPr algn="l">
              <a:defRPr sz="2550" b="1">
                <a:solidFill>
                  <a:srgbClr val="111111"/>
                </a:solidFill>
                <a:latin typeface="Arial"/>
                <a:ea typeface="Arial"/>
                <a:cs typeface="Arial"/>
              </a:defRPr>
            </a:lvl7pPr>
            <a:lvl8pPr algn="l">
              <a:defRPr sz="2550" b="1">
                <a:solidFill>
                  <a:srgbClr val="111111"/>
                </a:solidFill>
                <a:latin typeface="Arial"/>
                <a:ea typeface="Arial"/>
                <a:cs typeface="Arial"/>
              </a:defRPr>
            </a:lvl8pPr>
            <a:lvl9pPr algn="l">
              <a:defRPr sz="2550" b="1">
                <a:solidFill>
                  <a:srgbClr val="111111"/>
                </a:solidFill>
                <a:latin typeface="Arial"/>
                <a:ea typeface="Arial"/>
                <a:cs typeface="Arial"/>
              </a:defRPr>
            </a:lvl9pPr>
          </a:lstStyle>
          <a:p xmlns:a="http://schemas.openxmlformats.org/drawingml/2006/main">
            <a:pPr algn="l">
              <a:defRPr sz="2550" b="1">
                <a:solidFill>
                  <a:srgbClr val="111111"/>
                </a:solidFill>
                <a:latin typeface="Arial"/>
                <a:ea typeface="Arial"/>
                <a:cs typeface="Arial"/>
              </a:defRPr>
            </a:pPr>
            <a:r>
              <a:rPr sz="2550" b="1">
                <a:solidFill>
                  <a:srgbClr val="111111"/>
                </a:solidFill>
                <a:latin typeface="Arial"/>
                <a:ea typeface="Arial"/>
                <a:cs typeface="Arial"/>
              </a:rPr>
              <a:t>1</a:t>
            </a:r>
          </a:p>
        </p:txBody>
      </p:sp>
      <p:sp>
        <p:nvSpPr>
          <p:cNvPr id="4" name="">
            <a:extLst xmlns:a="http://schemas.openxmlformats.org/drawingml/2006/main">
              <a:ext uri="{FF2B5EF4-FFF2-40B4-BE49-F238E27FC236}">
                <a16:creationId xmlns:a16="http://schemas.microsoft.com/office/drawing/2014/main" id="{1567C74A-982A-4D76-B378-043169D2CE55}"/>
              </a:ext>
            </a:extLst>
          </p:cNvPr>
          <p:cNvSpPr>
            <a:spLocks xmlns:a="http://schemas.openxmlformats.org/drawingml/2006/main" noGrp="1"/>
          </p:cNvSpPr>
          <p:nvPr/>
        </p:nvSpPr>
        <p:spPr>
          <a:xfrm xmlns:a="http://schemas.openxmlformats.org/drawingml/2006/main">
            <a:off x="1619250" y="1962150"/>
            <a:ext cx="22383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111111"/>
                </a:solidFill>
                <a:latin typeface="Arial"/>
                <a:ea typeface="Arial"/>
                <a:cs typeface="Arial"/>
              </a:defRPr>
            </a:defPPr>
            <a:lvl1pPr algn="l">
              <a:defRPr sz="2100" b="1">
                <a:solidFill>
                  <a:srgbClr val="111111"/>
                </a:solidFill>
                <a:latin typeface="Arial"/>
                <a:ea typeface="Arial"/>
                <a:cs typeface="Arial"/>
              </a:defRPr>
            </a:lvl1pPr>
            <a:lvl2pPr algn="l">
              <a:defRPr sz="2100" b="1">
                <a:solidFill>
                  <a:srgbClr val="111111"/>
                </a:solidFill>
                <a:latin typeface="Arial"/>
                <a:ea typeface="Arial"/>
                <a:cs typeface="Arial"/>
              </a:defRPr>
            </a:lvl2pPr>
            <a:lvl3pPr algn="l">
              <a:defRPr sz="2100" b="1">
                <a:solidFill>
                  <a:srgbClr val="111111"/>
                </a:solidFill>
                <a:latin typeface="Arial"/>
                <a:ea typeface="Arial"/>
                <a:cs typeface="Arial"/>
              </a:defRPr>
            </a:lvl3pPr>
            <a:lvl4pPr algn="l">
              <a:defRPr sz="2100" b="1">
                <a:solidFill>
                  <a:srgbClr val="111111"/>
                </a:solidFill>
                <a:latin typeface="Arial"/>
                <a:ea typeface="Arial"/>
                <a:cs typeface="Arial"/>
              </a:defRPr>
            </a:lvl4pPr>
            <a:lvl5pPr algn="l">
              <a:defRPr sz="2100" b="1">
                <a:solidFill>
                  <a:srgbClr val="111111"/>
                </a:solidFill>
                <a:latin typeface="Arial"/>
                <a:ea typeface="Arial"/>
                <a:cs typeface="Arial"/>
              </a:defRPr>
            </a:lvl5pPr>
            <a:lvl6pPr algn="l">
              <a:defRPr sz="2100" b="1">
                <a:solidFill>
                  <a:srgbClr val="111111"/>
                </a:solidFill>
                <a:latin typeface="Arial"/>
                <a:ea typeface="Arial"/>
                <a:cs typeface="Arial"/>
              </a:defRPr>
            </a:lvl6pPr>
            <a:lvl7pPr algn="l">
              <a:defRPr sz="2100" b="1">
                <a:solidFill>
                  <a:srgbClr val="111111"/>
                </a:solidFill>
                <a:latin typeface="Arial"/>
                <a:ea typeface="Arial"/>
                <a:cs typeface="Arial"/>
              </a:defRPr>
            </a:lvl7pPr>
            <a:lvl8pPr algn="l">
              <a:defRPr sz="2100" b="1">
                <a:solidFill>
                  <a:srgbClr val="111111"/>
                </a:solidFill>
                <a:latin typeface="Arial"/>
                <a:ea typeface="Arial"/>
                <a:cs typeface="Arial"/>
              </a:defRPr>
            </a:lvl8pPr>
            <a:lvl9pPr algn="l">
              <a:defRPr sz="2100" b="1">
                <a:solidFill>
                  <a:srgbClr val="111111"/>
                </a:solidFill>
                <a:latin typeface="Arial"/>
                <a:ea typeface="Arial"/>
                <a:cs typeface="Arial"/>
              </a:defRPr>
            </a:lvl9pPr>
          </a:lstStyle>
          <a:p xmlns:a="http://schemas.openxmlformats.org/drawingml/2006/main">
            <a:pPr algn="l">
              <a:defRPr sz="2100" b="1">
                <a:solidFill>
                  <a:srgbClr val="111111"/>
                </a:solidFill>
                <a:latin typeface="Arial"/>
                <a:ea typeface="Arial"/>
                <a:cs typeface="Arial"/>
              </a:defRPr>
            </a:pPr>
            <a:r>
              <a:rPr sz="2100" b="1">
                <a:solidFill>
                  <a:srgbClr val="111111"/>
                </a:solidFill>
                <a:latin typeface="Arial"/>
                <a:ea typeface="Arial"/>
                <a:cs typeface="Arial"/>
              </a:rPr>
              <a:t>Inventory</a:t>
            </a:r>
          </a:p>
        </p:txBody>
      </p:sp>
      <p:sp>
        <p:nvSpPr>
          <p:cNvPr id="5" name="">
            <a:extLst xmlns:a="http://schemas.openxmlformats.org/drawingml/2006/main">
              <a:ext uri="{FF2B5EF4-FFF2-40B4-BE49-F238E27FC236}">
                <a16:creationId xmlns:a16="http://schemas.microsoft.com/office/drawing/2014/main" id="{549F740A-7D58-46E5-BB92-0009C1BF5E49}"/>
              </a:ext>
            </a:extLst>
          </p:cNvPr>
          <p:cNvSpPr>
            <a:spLocks xmlns:a="http://schemas.openxmlformats.org/drawingml/2006/main" noGrp="1"/>
          </p:cNvSpPr>
          <p:nvPr/>
        </p:nvSpPr>
        <p:spPr>
          <a:xfrm xmlns:a="http://schemas.openxmlformats.org/drawingml/2006/main">
            <a:off x="4238625" y="1981200"/>
            <a:ext cx="7191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0">
                <a:solidFill>
                  <a:srgbClr val="111111"/>
                </a:solidFill>
                <a:latin typeface="Arial"/>
                <a:ea typeface="Arial"/>
                <a:cs typeface="Arial"/>
              </a:defRPr>
            </a:defPPr>
            <a:lvl1pPr algn="l">
              <a:defRPr sz="1875" b="0">
                <a:solidFill>
                  <a:srgbClr val="111111"/>
                </a:solidFill>
                <a:latin typeface="Arial"/>
                <a:ea typeface="Arial"/>
                <a:cs typeface="Arial"/>
              </a:defRPr>
            </a:lvl1pPr>
            <a:lvl2pPr algn="l">
              <a:defRPr sz="1875" b="0">
                <a:solidFill>
                  <a:srgbClr val="111111"/>
                </a:solidFill>
                <a:latin typeface="Arial"/>
                <a:ea typeface="Arial"/>
                <a:cs typeface="Arial"/>
              </a:defRPr>
            </a:lvl2pPr>
            <a:lvl3pPr algn="l">
              <a:defRPr sz="1875" b="0">
                <a:solidFill>
                  <a:srgbClr val="111111"/>
                </a:solidFill>
                <a:latin typeface="Arial"/>
                <a:ea typeface="Arial"/>
                <a:cs typeface="Arial"/>
              </a:defRPr>
            </a:lvl3pPr>
            <a:lvl4pPr algn="l">
              <a:defRPr sz="1875" b="0">
                <a:solidFill>
                  <a:srgbClr val="111111"/>
                </a:solidFill>
                <a:latin typeface="Arial"/>
                <a:ea typeface="Arial"/>
                <a:cs typeface="Arial"/>
              </a:defRPr>
            </a:lvl4pPr>
            <a:lvl5pPr algn="l">
              <a:defRPr sz="1875" b="0">
                <a:solidFill>
                  <a:srgbClr val="111111"/>
                </a:solidFill>
                <a:latin typeface="Arial"/>
                <a:ea typeface="Arial"/>
                <a:cs typeface="Arial"/>
              </a:defRPr>
            </a:lvl5pPr>
            <a:lvl6pPr algn="l">
              <a:defRPr sz="1875" b="0">
                <a:solidFill>
                  <a:srgbClr val="111111"/>
                </a:solidFill>
                <a:latin typeface="Arial"/>
                <a:ea typeface="Arial"/>
                <a:cs typeface="Arial"/>
              </a:defRPr>
            </a:lvl6pPr>
            <a:lvl7pPr algn="l">
              <a:defRPr sz="1875" b="0">
                <a:solidFill>
                  <a:srgbClr val="111111"/>
                </a:solidFill>
                <a:latin typeface="Arial"/>
                <a:ea typeface="Arial"/>
                <a:cs typeface="Arial"/>
              </a:defRPr>
            </a:lvl7pPr>
            <a:lvl8pPr algn="l">
              <a:defRPr sz="1875" b="0">
                <a:solidFill>
                  <a:srgbClr val="111111"/>
                </a:solidFill>
                <a:latin typeface="Arial"/>
                <a:ea typeface="Arial"/>
                <a:cs typeface="Arial"/>
              </a:defRPr>
            </a:lvl8pPr>
            <a:lvl9pPr algn="l">
              <a:defRPr sz="1875" b="0">
                <a:solidFill>
                  <a:srgbClr val="111111"/>
                </a:solidFill>
                <a:latin typeface="Arial"/>
                <a:ea typeface="Arial"/>
                <a:cs typeface="Arial"/>
              </a:defRPr>
            </a:lvl9pPr>
          </a:lstStyle>
          <a:p xmlns:a="http://schemas.openxmlformats.org/drawingml/2006/main">
            <a:pPr algn="l">
              <a:defRPr sz="1875" b="0">
                <a:solidFill>
                  <a:srgbClr val="111111"/>
                </a:solidFill>
                <a:latin typeface="Arial"/>
                <a:ea typeface="Arial"/>
                <a:cs typeface="Arial"/>
              </a:defRPr>
            </a:pPr>
            <a:r>
              <a:rPr sz="1875" b="0">
                <a:solidFill>
                  <a:srgbClr val="111111"/>
                </a:solidFill>
                <a:latin typeface="Arial"/>
                <a:ea typeface="Arial"/>
                <a:cs typeface="Arial"/>
              </a:rPr>
              <a:t>Pin the EE / core / plugin / model baseline.</a:t>
            </a:r>
          </a:p>
        </p:txBody>
      </p:sp>
      <p:sp>
        <p:nvSpPr>
          <p:cNvPr id="6" name="">
            <a:extLst xmlns:a="http://schemas.openxmlformats.org/drawingml/2006/main">
              <a:ext uri="{FF2B5EF4-FFF2-40B4-BE49-F238E27FC236}">
                <a16:creationId xmlns:a16="http://schemas.microsoft.com/office/drawing/2014/main" id="{FC5D86F0-0BC0-4ACF-809F-4DAF04BCC2EE}"/>
              </a:ext>
            </a:extLst>
          </p:cNvPr>
          <p:cNvSpPr>
            <a:spLocks xmlns:a="http://schemas.openxmlformats.org/drawingml/2006/main" noGrp="1"/>
          </p:cNvSpPr>
          <p:nvPr/>
        </p:nvSpPr>
        <p:spPr>
          <a:xfrm xmlns:a="http://schemas.openxmlformats.org/drawingml/2006/main">
            <a:off x="1619250" y="2600325"/>
            <a:ext cx="981075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5D9D9A08-BE48-4419-8DD6-AC5FBCD500FE}"/>
              </a:ext>
            </a:extLst>
          </p:cNvPr>
          <p:cNvSpPr>
            <a:spLocks xmlns:a="http://schemas.openxmlformats.org/drawingml/2006/main" noGrp="1"/>
          </p:cNvSpPr>
          <p:nvPr/>
        </p:nvSpPr>
        <p:spPr>
          <a:xfrm xmlns:a="http://schemas.openxmlformats.org/drawingml/2006/main">
            <a:off x="762000" y="2781300"/>
            <a:ext cx="6191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550" b="1">
                <a:solidFill>
                  <a:srgbClr val="111111"/>
                </a:solidFill>
                <a:latin typeface="Arial"/>
                <a:ea typeface="Arial"/>
                <a:cs typeface="Arial"/>
              </a:defRPr>
            </a:defPPr>
            <a:lvl1pPr algn="l">
              <a:defRPr sz="2550" b="1">
                <a:solidFill>
                  <a:srgbClr val="111111"/>
                </a:solidFill>
                <a:latin typeface="Arial"/>
                <a:ea typeface="Arial"/>
                <a:cs typeface="Arial"/>
              </a:defRPr>
            </a:lvl1pPr>
            <a:lvl2pPr algn="l">
              <a:defRPr sz="2550" b="1">
                <a:solidFill>
                  <a:srgbClr val="111111"/>
                </a:solidFill>
                <a:latin typeface="Arial"/>
                <a:ea typeface="Arial"/>
                <a:cs typeface="Arial"/>
              </a:defRPr>
            </a:lvl2pPr>
            <a:lvl3pPr algn="l">
              <a:defRPr sz="2550" b="1">
                <a:solidFill>
                  <a:srgbClr val="111111"/>
                </a:solidFill>
                <a:latin typeface="Arial"/>
                <a:ea typeface="Arial"/>
                <a:cs typeface="Arial"/>
              </a:defRPr>
            </a:lvl3pPr>
            <a:lvl4pPr algn="l">
              <a:defRPr sz="2550" b="1">
                <a:solidFill>
                  <a:srgbClr val="111111"/>
                </a:solidFill>
                <a:latin typeface="Arial"/>
                <a:ea typeface="Arial"/>
                <a:cs typeface="Arial"/>
              </a:defRPr>
            </a:lvl4pPr>
            <a:lvl5pPr algn="l">
              <a:defRPr sz="2550" b="1">
                <a:solidFill>
                  <a:srgbClr val="111111"/>
                </a:solidFill>
                <a:latin typeface="Arial"/>
                <a:ea typeface="Arial"/>
                <a:cs typeface="Arial"/>
              </a:defRPr>
            </a:lvl5pPr>
            <a:lvl6pPr algn="l">
              <a:defRPr sz="2550" b="1">
                <a:solidFill>
                  <a:srgbClr val="111111"/>
                </a:solidFill>
                <a:latin typeface="Arial"/>
                <a:ea typeface="Arial"/>
                <a:cs typeface="Arial"/>
              </a:defRPr>
            </a:lvl6pPr>
            <a:lvl7pPr algn="l">
              <a:defRPr sz="2550" b="1">
                <a:solidFill>
                  <a:srgbClr val="111111"/>
                </a:solidFill>
                <a:latin typeface="Arial"/>
                <a:ea typeface="Arial"/>
                <a:cs typeface="Arial"/>
              </a:defRPr>
            </a:lvl7pPr>
            <a:lvl8pPr algn="l">
              <a:defRPr sz="2550" b="1">
                <a:solidFill>
                  <a:srgbClr val="111111"/>
                </a:solidFill>
                <a:latin typeface="Arial"/>
                <a:ea typeface="Arial"/>
                <a:cs typeface="Arial"/>
              </a:defRPr>
            </a:lvl8pPr>
            <a:lvl9pPr algn="l">
              <a:defRPr sz="2550" b="1">
                <a:solidFill>
                  <a:srgbClr val="111111"/>
                </a:solidFill>
                <a:latin typeface="Arial"/>
                <a:ea typeface="Arial"/>
                <a:cs typeface="Arial"/>
              </a:defRPr>
            </a:lvl9pPr>
          </a:lstStyle>
          <a:p xmlns:a="http://schemas.openxmlformats.org/drawingml/2006/main">
            <a:pPr algn="l">
              <a:defRPr sz="2550" b="1">
                <a:solidFill>
                  <a:srgbClr val="111111"/>
                </a:solidFill>
                <a:latin typeface="Arial"/>
                <a:ea typeface="Arial"/>
                <a:cs typeface="Arial"/>
              </a:defRPr>
            </a:pPr>
            <a:r>
              <a:rPr sz="2550" b="1">
                <a:solidFill>
                  <a:srgbClr val="111111"/>
                </a:solidFill>
                <a:latin typeface="Arial"/>
                <a:ea typeface="Arial"/>
                <a:cs typeface="Arial"/>
              </a:rPr>
              <a:t>2</a:t>
            </a:r>
          </a:p>
        </p:txBody>
      </p:sp>
      <p:sp>
        <p:nvSpPr>
          <p:cNvPr id="8" name="">
            <a:extLst xmlns:a="http://schemas.openxmlformats.org/drawingml/2006/main">
              <a:ext uri="{FF2B5EF4-FFF2-40B4-BE49-F238E27FC236}">
                <a16:creationId xmlns:a16="http://schemas.microsoft.com/office/drawing/2014/main" id="{B88A0C0F-4084-490F-8969-9EEE1EB998B6}"/>
              </a:ext>
            </a:extLst>
          </p:cNvPr>
          <p:cNvSpPr>
            <a:spLocks xmlns:a="http://schemas.openxmlformats.org/drawingml/2006/main" noGrp="1"/>
          </p:cNvSpPr>
          <p:nvPr/>
        </p:nvSpPr>
        <p:spPr>
          <a:xfrm xmlns:a="http://schemas.openxmlformats.org/drawingml/2006/main">
            <a:off x="1619250" y="2790825"/>
            <a:ext cx="22383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111111"/>
                </a:solidFill>
                <a:latin typeface="Arial"/>
                <a:ea typeface="Arial"/>
                <a:cs typeface="Arial"/>
              </a:defRPr>
            </a:defPPr>
            <a:lvl1pPr algn="l">
              <a:defRPr sz="2100" b="1">
                <a:solidFill>
                  <a:srgbClr val="111111"/>
                </a:solidFill>
                <a:latin typeface="Arial"/>
                <a:ea typeface="Arial"/>
                <a:cs typeface="Arial"/>
              </a:defRPr>
            </a:lvl1pPr>
            <a:lvl2pPr algn="l">
              <a:defRPr sz="2100" b="1">
                <a:solidFill>
                  <a:srgbClr val="111111"/>
                </a:solidFill>
                <a:latin typeface="Arial"/>
                <a:ea typeface="Arial"/>
                <a:cs typeface="Arial"/>
              </a:defRPr>
            </a:lvl2pPr>
            <a:lvl3pPr algn="l">
              <a:defRPr sz="2100" b="1">
                <a:solidFill>
                  <a:srgbClr val="111111"/>
                </a:solidFill>
                <a:latin typeface="Arial"/>
                <a:ea typeface="Arial"/>
                <a:cs typeface="Arial"/>
              </a:defRPr>
            </a:lvl3pPr>
            <a:lvl4pPr algn="l">
              <a:defRPr sz="2100" b="1">
                <a:solidFill>
                  <a:srgbClr val="111111"/>
                </a:solidFill>
                <a:latin typeface="Arial"/>
                <a:ea typeface="Arial"/>
                <a:cs typeface="Arial"/>
              </a:defRPr>
            </a:lvl4pPr>
            <a:lvl5pPr algn="l">
              <a:defRPr sz="2100" b="1">
                <a:solidFill>
                  <a:srgbClr val="111111"/>
                </a:solidFill>
                <a:latin typeface="Arial"/>
                <a:ea typeface="Arial"/>
                <a:cs typeface="Arial"/>
              </a:defRPr>
            </a:lvl5pPr>
            <a:lvl6pPr algn="l">
              <a:defRPr sz="2100" b="1">
                <a:solidFill>
                  <a:srgbClr val="111111"/>
                </a:solidFill>
                <a:latin typeface="Arial"/>
                <a:ea typeface="Arial"/>
                <a:cs typeface="Arial"/>
              </a:defRPr>
            </a:lvl6pPr>
            <a:lvl7pPr algn="l">
              <a:defRPr sz="2100" b="1">
                <a:solidFill>
                  <a:srgbClr val="111111"/>
                </a:solidFill>
                <a:latin typeface="Arial"/>
                <a:ea typeface="Arial"/>
                <a:cs typeface="Arial"/>
              </a:defRPr>
            </a:lvl7pPr>
            <a:lvl8pPr algn="l">
              <a:defRPr sz="2100" b="1">
                <a:solidFill>
                  <a:srgbClr val="111111"/>
                </a:solidFill>
                <a:latin typeface="Arial"/>
                <a:ea typeface="Arial"/>
                <a:cs typeface="Arial"/>
              </a:defRPr>
            </a:lvl8pPr>
            <a:lvl9pPr algn="l">
              <a:defRPr sz="2100" b="1">
                <a:solidFill>
                  <a:srgbClr val="111111"/>
                </a:solidFill>
                <a:latin typeface="Arial"/>
                <a:ea typeface="Arial"/>
                <a:cs typeface="Arial"/>
              </a:defRPr>
            </a:lvl9pPr>
          </a:lstStyle>
          <a:p xmlns:a="http://schemas.openxmlformats.org/drawingml/2006/main">
            <a:pPr algn="l">
              <a:defRPr sz="2100" b="1">
                <a:solidFill>
                  <a:srgbClr val="111111"/>
                </a:solidFill>
                <a:latin typeface="Arial"/>
                <a:ea typeface="Arial"/>
                <a:cs typeface="Arial"/>
              </a:defRPr>
            </a:pPr>
            <a:r>
              <a:rPr sz="2100" b="1">
                <a:solidFill>
                  <a:srgbClr val="111111"/>
                </a:solidFill>
                <a:latin typeface="Arial"/>
                <a:ea typeface="Arial"/>
                <a:cs typeface="Arial"/>
              </a:rPr>
              <a:t>Rehearse</a:t>
            </a:r>
          </a:p>
        </p:txBody>
      </p:sp>
      <p:sp>
        <p:nvSpPr>
          <p:cNvPr id="9" name="">
            <a:extLst xmlns:a="http://schemas.openxmlformats.org/drawingml/2006/main">
              <a:ext uri="{FF2B5EF4-FFF2-40B4-BE49-F238E27FC236}">
                <a16:creationId xmlns:a16="http://schemas.microsoft.com/office/drawing/2014/main" id="{904E95F6-FEFF-4E48-8939-785077ABBB82}"/>
              </a:ext>
            </a:extLst>
          </p:cNvPr>
          <p:cNvSpPr>
            <a:spLocks xmlns:a="http://schemas.openxmlformats.org/drawingml/2006/main" noGrp="1"/>
          </p:cNvSpPr>
          <p:nvPr/>
        </p:nvSpPr>
        <p:spPr>
          <a:xfrm xmlns:a="http://schemas.openxmlformats.org/drawingml/2006/main">
            <a:off x="4238625" y="2809875"/>
            <a:ext cx="7191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0">
                <a:solidFill>
                  <a:srgbClr val="111111"/>
                </a:solidFill>
                <a:latin typeface="Arial"/>
                <a:ea typeface="Arial"/>
                <a:cs typeface="Arial"/>
              </a:defRPr>
            </a:defPPr>
            <a:lvl1pPr algn="l">
              <a:defRPr sz="1875" b="0">
                <a:solidFill>
                  <a:srgbClr val="111111"/>
                </a:solidFill>
                <a:latin typeface="Arial"/>
                <a:ea typeface="Arial"/>
                <a:cs typeface="Arial"/>
              </a:defRPr>
            </a:lvl1pPr>
            <a:lvl2pPr algn="l">
              <a:defRPr sz="1875" b="0">
                <a:solidFill>
                  <a:srgbClr val="111111"/>
                </a:solidFill>
                <a:latin typeface="Arial"/>
                <a:ea typeface="Arial"/>
                <a:cs typeface="Arial"/>
              </a:defRPr>
            </a:lvl2pPr>
            <a:lvl3pPr algn="l">
              <a:defRPr sz="1875" b="0">
                <a:solidFill>
                  <a:srgbClr val="111111"/>
                </a:solidFill>
                <a:latin typeface="Arial"/>
                <a:ea typeface="Arial"/>
                <a:cs typeface="Arial"/>
              </a:defRPr>
            </a:lvl3pPr>
            <a:lvl4pPr algn="l">
              <a:defRPr sz="1875" b="0">
                <a:solidFill>
                  <a:srgbClr val="111111"/>
                </a:solidFill>
                <a:latin typeface="Arial"/>
                <a:ea typeface="Arial"/>
                <a:cs typeface="Arial"/>
              </a:defRPr>
            </a:lvl4pPr>
            <a:lvl5pPr algn="l">
              <a:defRPr sz="1875" b="0">
                <a:solidFill>
                  <a:srgbClr val="111111"/>
                </a:solidFill>
                <a:latin typeface="Arial"/>
                <a:ea typeface="Arial"/>
                <a:cs typeface="Arial"/>
              </a:defRPr>
            </a:lvl5pPr>
            <a:lvl6pPr algn="l">
              <a:defRPr sz="1875" b="0">
                <a:solidFill>
                  <a:srgbClr val="111111"/>
                </a:solidFill>
                <a:latin typeface="Arial"/>
                <a:ea typeface="Arial"/>
                <a:cs typeface="Arial"/>
              </a:defRPr>
            </a:lvl6pPr>
            <a:lvl7pPr algn="l">
              <a:defRPr sz="1875" b="0">
                <a:solidFill>
                  <a:srgbClr val="111111"/>
                </a:solidFill>
                <a:latin typeface="Arial"/>
                <a:ea typeface="Arial"/>
                <a:cs typeface="Arial"/>
              </a:defRPr>
            </a:lvl7pPr>
            <a:lvl8pPr algn="l">
              <a:defRPr sz="1875" b="0">
                <a:solidFill>
                  <a:srgbClr val="111111"/>
                </a:solidFill>
                <a:latin typeface="Arial"/>
                <a:ea typeface="Arial"/>
                <a:cs typeface="Arial"/>
              </a:defRPr>
            </a:lvl8pPr>
            <a:lvl9pPr algn="l">
              <a:defRPr sz="1875" b="0">
                <a:solidFill>
                  <a:srgbClr val="111111"/>
                </a:solidFill>
                <a:latin typeface="Arial"/>
                <a:ea typeface="Arial"/>
                <a:cs typeface="Arial"/>
              </a:defRPr>
            </a:lvl9pPr>
          </a:lstStyle>
          <a:p xmlns:a="http://schemas.openxmlformats.org/drawingml/2006/main">
            <a:pPr algn="l">
              <a:defRPr sz="1875" b="0">
                <a:solidFill>
                  <a:srgbClr val="111111"/>
                </a:solidFill>
                <a:latin typeface="Arial"/>
                <a:ea typeface="Arial"/>
                <a:cs typeface="Arial"/>
              </a:defRPr>
            </a:pPr>
            <a:r>
              <a:rPr sz="1875" b="0">
                <a:solidFill>
                  <a:srgbClr val="111111"/>
                </a:solidFill>
                <a:latin typeface="Arial"/>
                <a:ea typeface="Arial"/>
                <a:cs typeface="Arial"/>
              </a:rPr>
              <a:t>Back up data and run a representative staging test.</a:t>
            </a:r>
          </a:p>
        </p:txBody>
      </p:sp>
      <p:sp>
        <p:nvSpPr>
          <p:cNvPr id="10" name="">
            <a:extLst xmlns:a="http://schemas.openxmlformats.org/drawingml/2006/main">
              <a:ext uri="{FF2B5EF4-FFF2-40B4-BE49-F238E27FC236}">
                <a16:creationId xmlns:a16="http://schemas.microsoft.com/office/drawing/2014/main" id="{ED9308F1-F014-44CD-AC7B-4453439BEA4C}"/>
              </a:ext>
            </a:extLst>
          </p:cNvPr>
          <p:cNvSpPr>
            <a:spLocks xmlns:a="http://schemas.openxmlformats.org/drawingml/2006/main" noGrp="1"/>
          </p:cNvSpPr>
          <p:nvPr/>
        </p:nvSpPr>
        <p:spPr>
          <a:xfrm xmlns:a="http://schemas.openxmlformats.org/drawingml/2006/main">
            <a:off x="1619250" y="3429000"/>
            <a:ext cx="981075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48822F21-8EC1-4FA4-9C47-A2DDA4521CDF}"/>
              </a:ext>
            </a:extLst>
          </p:cNvPr>
          <p:cNvSpPr>
            <a:spLocks xmlns:a="http://schemas.openxmlformats.org/drawingml/2006/main" noGrp="1"/>
          </p:cNvSpPr>
          <p:nvPr/>
        </p:nvSpPr>
        <p:spPr>
          <a:xfrm xmlns:a="http://schemas.openxmlformats.org/drawingml/2006/main">
            <a:off x="762000" y="3609975"/>
            <a:ext cx="6191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550" b="1">
                <a:solidFill>
                  <a:srgbClr val="111111"/>
                </a:solidFill>
                <a:latin typeface="Arial"/>
                <a:ea typeface="Arial"/>
                <a:cs typeface="Arial"/>
              </a:defRPr>
            </a:defPPr>
            <a:lvl1pPr algn="l">
              <a:defRPr sz="2550" b="1">
                <a:solidFill>
                  <a:srgbClr val="111111"/>
                </a:solidFill>
                <a:latin typeface="Arial"/>
                <a:ea typeface="Arial"/>
                <a:cs typeface="Arial"/>
              </a:defRPr>
            </a:lvl1pPr>
            <a:lvl2pPr algn="l">
              <a:defRPr sz="2550" b="1">
                <a:solidFill>
                  <a:srgbClr val="111111"/>
                </a:solidFill>
                <a:latin typeface="Arial"/>
                <a:ea typeface="Arial"/>
                <a:cs typeface="Arial"/>
              </a:defRPr>
            </a:lvl2pPr>
            <a:lvl3pPr algn="l">
              <a:defRPr sz="2550" b="1">
                <a:solidFill>
                  <a:srgbClr val="111111"/>
                </a:solidFill>
                <a:latin typeface="Arial"/>
                <a:ea typeface="Arial"/>
                <a:cs typeface="Arial"/>
              </a:defRPr>
            </a:lvl3pPr>
            <a:lvl4pPr algn="l">
              <a:defRPr sz="2550" b="1">
                <a:solidFill>
                  <a:srgbClr val="111111"/>
                </a:solidFill>
                <a:latin typeface="Arial"/>
                <a:ea typeface="Arial"/>
                <a:cs typeface="Arial"/>
              </a:defRPr>
            </a:lvl4pPr>
            <a:lvl5pPr algn="l">
              <a:defRPr sz="2550" b="1">
                <a:solidFill>
                  <a:srgbClr val="111111"/>
                </a:solidFill>
                <a:latin typeface="Arial"/>
                <a:ea typeface="Arial"/>
                <a:cs typeface="Arial"/>
              </a:defRPr>
            </a:lvl5pPr>
            <a:lvl6pPr algn="l">
              <a:defRPr sz="2550" b="1">
                <a:solidFill>
                  <a:srgbClr val="111111"/>
                </a:solidFill>
                <a:latin typeface="Arial"/>
                <a:ea typeface="Arial"/>
                <a:cs typeface="Arial"/>
              </a:defRPr>
            </a:lvl6pPr>
            <a:lvl7pPr algn="l">
              <a:defRPr sz="2550" b="1">
                <a:solidFill>
                  <a:srgbClr val="111111"/>
                </a:solidFill>
                <a:latin typeface="Arial"/>
                <a:ea typeface="Arial"/>
                <a:cs typeface="Arial"/>
              </a:defRPr>
            </a:lvl7pPr>
            <a:lvl8pPr algn="l">
              <a:defRPr sz="2550" b="1">
                <a:solidFill>
                  <a:srgbClr val="111111"/>
                </a:solidFill>
                <a:latin typeface="Arial"/>
                <a:ea typeface="Arial"/>
                <a:cs typeface="Arial"/>
              </a:defRPr>
            </a:lvl8pPr>
            <a:lvl9pPr algn="l">
              <a:defRPr sz="2550" b="1">
                <a:solidFill>
                  <a:srgbClr val="111111"/>
                </a:solidFill>
                <a:latin typeface="Arial"/>
                <a:ea typeface="Arial"/>
                <a:cs typeface="Arial"/>
              </a:defRPr>
            </a:lvl9pPr>
          </a:lstStyle>
          <a:p xmlns:a="http://schemas.openxmlformats.org/drawingml/2006/main">
            <a:pPr algn="l">
              <a:defRPr sz="2550" b="1">
                <a:solidFill>
                  <a:srgbClr val="111111"/>
                </a:solidFill>
                <a:latin typeface="Arial"/>
                <a:ea typeface="Arial"/>
                <a:cs typeface="Arial"/>
              </a:defRPr>
            </a:pPr>
            <a:r>
              <a:rPr sz="2550" b="1">
                <a:solidFill>
                  <a:srgbClr val="111111"/>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7AF49ED6-EF7A-4E3B-90F8-A447953E0067}"/>
              </a:ext>
            </a:extLst>
          </p:cNvPr>
          <p:cNvSpPr>
            <a:spLocks xmlns:a="http://schemas.openxmlformats.org/drawingml/2006/main" noGrp="1"/>
          </p:cNvSpPr>
          <p:nvPr/>
        </p:nvSpPr>
        <p:spPr>
          <a:xfrm xmlns:a="http://schemas.openxmlformats.org/drawingml/2006/main">
            <a:off x="1619250" y="3619500"/>
            <a:ext cx="22383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111111"/>
                </a:solidFill>
                <a:latin typeface="Arial"/>
                <a:ea typeface="Arial"/>
                <a:cs typeface="Arial"/>
              </a:defRPr>
            </a:defPPr>
            <a:lvl1pPr algn="l">
              <a:defRPr sz="2100" b="1">
                <a:solidFill>
                  <a:srgbClr val="111111"/>
                </a:solidFill>
                <a:latin typeface="Arial"/>
                <a:ea typeface="Arial"/>
                <a:cs typeface="Arial"/>
              </a:defRPr>
            </a:lvl1pPr>
            <a:lvl2pPr algn="l">
              <a:defRPr sz="2100" b="1">
                <a:solidFill>
                  <a:srgbClr val="111111"/>
                </a:solidFill>
                <a:latin typeface="Arial"/>
                <a:ea typeface="Arial"/>
                <a:cs typeface="Arial"/>
              </a:defRPr>
            </a:lvl2pPr>
            <a:lvl3pPr algn="l">
              <a:defRPr sz="2100" b="1">
                <a:solidFill>
                  <a:srgbClr val="111111"/>
                </a:solidFill>
                <a:latin typeface="Arial"/>
                <a:ea typeface="Arial"/>
                <a:cs typeface="Arial"/>
              </a:defRPr>
            </a:lvl3pPr>
            <a:lvl4pPr algn="l">
              <a:defRPr sz="2100" b="1">
                <a:solidFill>
                  <a:srgbClr val="111111"/>
                </a:solidFill>
                <a:latin typeface="Arial"/>
                <a:ea typeface="Arial"/>
                <a:cs typeface="Arial"/>
              </a:defRPr>
            </a:lvl4pPr>
            <a:lvl5pPr algn="l">
              <a:defRPr sz="2100" b="1">
                <a:solidFill>
                  <a:srgbClr val="111111"/>
                </a:solidFill>
                <a:latin typeface="Arial"/>
                <a:ea typeface="Arial"/>
                <a:cs typeface="Arial"/>
              </a:defRPr>
            </a:lvl5pPr>
            <a:lvl6pPr algn="l">
              <a:defRPr sz="2100" b="1">
                <a:solidFill>
                  <a:srgbClr val="111111"/>
                </a:solidFill>
                <a:latin typeface="Arial"/>
                <a:ea typeface="Arial"/>
                <a:cs typeface="Arial"/>
              </a:defRPr>
            </a:lvl6pPr>
            <a:lvl7pPr algn="l">
              <a:defRPr sz="2100" b="1">
                <a:solidFill>
                  <a:srgbClr val="111111"/>
                </a:solidFill>
                <a:latin typeface="Arial"/>
                <a:ea typeface="Arial"/>
                <a:cs typeface="Arial"/>
              </a:defRPr>
            </a:lvl7pPr>
            <a:lvl8pPr algn="l">
              <a:defRPr sz="2100" b="1">
                <a:solidFill>
                  <a:srgbClr val="111111"/>
                </a:solidFill>
                <a:latin typeface="Arial"/>
                <a:ea typeface="Arial"/>
                <a:cs typeface="Arial"/>
              </a:defRPr>
            </a:lvl8pPr>
            <a:lvl9pPr algn="l">
              <a:defRPr sz="2100" b="1">
                <a:solidFill>
                  <a:srgbClr val="111111"/>
                </a:solidFill>
                <a:latin typeface="Arial"/>
                <a:ea typeface="Arial"/>
                <a:cs typeface="Arial"/>
              </a:defRPr>
            </a:lvl9pPr>
          </a:lstStyle>
          <a:p xmlns:a="http://schemas.openxmlformats.org/drawingml/2006/main">
            <a:pPr algn="l">
              <a:defRPr sz="2100" b="1">
                <a:solidFill>
                  <a:srgbClr val="111111"/>
                </a:solidFill>
                <a:latin typeface="Arial"/>
                <a:ea typeface="Arial"/>
                <a:cs typeface="Arial"/>
              </a:defRPr>
            </a:pPr>
            <a:r>
              <a:rPr sz="2100" b="1">
                <a:solidFill>
                  <a:srgbClr val="111111"/>
                </a:solidFill>
                <a:latin typeface="Arial"/>
                <a:ea typeface="Arial"/>
                <a:cs typeface="Arial"/>
              </a:rPr>
              <a:t>Release</a:t>
            </a:r>
          </a:p>
        </p:txBody>
      </p:sp>
      <p:sp>
        <p:nvSpPr>
          <p:cNvPr id="13" name="">
            <a:extLst xmlns:a="http://schemas.openxmlformats.org/drawingml/2006/main">
              <a:ext uri="{FF2B5EF4-FFF2-40B4-BE49-F238E27FC236}">
                <a16:creationId xmlns:a16="http://schemas.microsoft.com/office/drawing/2014/main" id="{1DFD9A5D-4742-4032-A32B-441DCF3B47AA}"/>
              </a:ext>
            </a:extLst>
          </p:cNvPr>
          <p:cNvSpPr>
            <a:spLocks xmlns:a="http://schemas.openxmlformats.org/drawingml/2006/main" noGrp="1"/>
          </p:cNvSpPr>
          <p:nvPr/>
        </p:nvSpPr>
        <p:spPr>
          <a:xfrm xmlns:a="http://schemas.openxmlformats.org/drawingml/2006/main">
            <a:off x="4238625" y="3638550"/>
            <a:ext cx="7191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0">
                <a:solidFill>
                  <a:srgbClr val="111111"/>
                </a:solidFill>
                <a:latin typeface="Arial"/>
                <a:ea typeface="Arial"/>
                <a:cs typeface="Arial"/>
              </a:defRPr>
            </a:defPPr>
            <a:lvl1pPr algn="l">
              <a:defRPr sz="1875" b="0">
                <a:solidFill>
                  <a:srgbClr val="111111"/>
                </a:solidFill>
                <a:latin typeface="Arial"/>
                <a:ea typeface="Arial"/>
                <a:cs typeface="Arial"/>
              </a:defRPr>
            </a:lvl1pPr>
            <a:lvl2pPr algn="l">
              <a:defRPr sz="1875" b="0">
                <a:solidFill>
                  <a:srgbClr val="111111"/>
                </a:solidFill>
                <a:latin typeface="Arial"/>
                <a:ea typeface="Arial"/>
                <a:cs typeface="Arial"/>
              </a:defRPr>
            </a:lvl2pPr>
            <a:lvl3pPr algn="l">
              <a:defRPr sz="1875" b="0">
                <a:solidFill>
                  <a:srgbClr val="111111"/>
                </a:solidFill>
                <a:latin typeface="Arial"/>
                <a:ea typeface="Arial"/>
                <a:cs typeface="Arial"/>
              </a:defRPr>
            </a:lvl3pPr>
            <a:lvl4pPr algn="l">
              <a:defRPr sz="1875" b="0">
                <a:solidFill>
                  <a:srgbClr val="111111"/>
                </a:solidFill>
                <a:latin typeface="Arial"/>
                <a:ea typeface="Arial"/>
                <a:cs typeface="Arial"/>
              </a:defRPr>
            </a:lvl4pPr>
            <a:lvl5pPr algn="l">
              <a:defRPr sz="1875" b="0">
                <a:solidFill>
                  <a:srgbClr val="111111"/>
                </a:solidFill>
                <a:latin typeface="Arial"/>
                <a:ea typeface="Arial"/>
                <a:cs typeface="Arial"/>
              </a:defRPr>
            </a:lvl5pPr>
            <a:lvl6pPr algn="l">
              <a:defRPr sz="1875" b="0">
                <a:solidFill>
                  <a:srgbClr val="111111"/>
                </a:solidFill>
                <a:latin typeface="Arial"/>
                <a:ea typeface="Arial"/>
                <a:cs typeface="Arial"/>
              </a:defRPr>
            </a:lvl6pPr>
            <a:lvl7pPr algn="l">
              <a:defRPr sz="1875" b="0">
                <a:solidFill>
                  <a:srgbClr val="111111"/>
                </a:solidFill>
                <a:latin typeface="Arial"/>
                <a:ea typeface="Arial"/>
                <a:cs typeface="Arial"/>
              </a:defRPr>
            </a:lvl7pPr>
            <a:lvl8pPr algn="l">
              <a:defRPr sz="1875" b="0">
                <a:solidFill>
                  <a:srgbClr val="111111"/>
                </a:solidFill>
                <a:latin typeface="Arial"/>
                <a:ea typeface="Arial"/>
                <a:cs typeface="Arial"/>
              </a:defRPr>
            </a:lvl8pPr>
            <a:lvl9pPr algn="l">
              <a:defRPr sz="1875" b="0">
                <a:solidFill>
                  <a:srgbClr val="111111"/>
                </a:solidFill>
                <a:latin typeface="Arial"/>
                <a:ea typeface="Arial"/>
                <a:cs typeface="Arial"/>
              </a:defRPr>
            </a:lvl9pPr>
          </a:lstStyle>
          <a:p xmlns:a="http://schemas.openxmlformats.org/drawingml/2006/main">
            <a:pPr algn="l">
              <a:defRPr sz="1875" b="0">
                <a:solidFill>
                  <a:srgbClr val="111111"/>
                </a:solidFill>
                <a:latin typeface="Arial"/>
                <a:ea typeface="Arial"/>
                <a:cs typeface="Arial"/>
              </a:defRPr>
            </a:pPr>
            <a:r>
              <a:rPr sz="1875" b="0">
                <a:solidFill>
                  <a:srgbClr val="111111"/>
                </a:solidFill>
                <a:latin typeface="Arial"/>
                <a:ea typeface="Arial"/>
                <a:cs typeface="Arial"/>
              </a:rPr>
              <a:t>Use a maintenance plan and tested rollback conditions.</a:t>
            </a:r>
          </a:p>
        </p:txBody>
      </p:sp>
      <p:sp>
        <p:nvSpPr>
          <p:cNvPr id="14" name="">
            <a:extLst xmlns:a="http://schemas.openxmlformats.org/drawingml/2006/main">
              <a:ext uri="{FF2B5EF4-FFF2-40B4-BE49-F238E27FC236}">
                <a16:creationId xmlns:a16="http://schemas.microsoft.com/office/drawing/2014/main" id="{61DD80B5-663B-4AAE-AD17-ED76419EB0FE}"/>
              </a:ext>
            </a:extLst>
          </p:cNvPr>
          <p:cNvSpPr>
            <a:spLocks xmlns:a="http://schemas.openxmlformats.org/drawingml/2006/main" noGrp="1"/>
          </p:cNvSpPr>
          <p:nvPr/>
        </p:nvSpPr>
        <p:spPr>
          <a:xfrm xmlns:a="http://schemas.openxmlformats.org/drawingml/2006/main">
            <a:off x="1619250" y="4257675"/>
            <a:ext cx="981075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99EA5023-DDB8-4975-ACCE-078681714FE5}"/>
              </a:ext>
            </a:extLst>
          </p:cNvPr>
          <p:cNvSpPr>
            <a:spLocks xmlns:a="http://schemas.openxmlformats.org/drawingml/2006/main" noGrp="1"/>
          </p:cNvSpPr>
          <p:nvPr/>
        </p:nvSpPr>
        <p:spPr>
          <a:xfrm xmlns:a="http://schemas.openxmlformats.org/drawingml/2006/main">
            <a:off x="762000" y="4438650"/>
            <a:ext cx="6191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550" b="1">
                <a:solidFill>
                  <a:srgbClr val="111111"/>
                </a:solidFill>
                <a:latin typeface="Arial"/>
                <a:ea typeface="Arial"/>
                <a:cs typeface="Arial"/>
              </a:defRPr>
            </a:defPPr>
            <a:lvl1pPr algn="l">
              <a:defRPr sz="2550" b="1">
                <a:solidFill>
                  <a:srgbClr val="111111"/>
                </a:solidFill>
                <a:latin typeface="Arial"/>
                <a:ea typeface="Arial"/>
                <a:cs typeface="Arial"/>
              </a:defRPr>
            </a:lvl1pPr>
            <a:lvl2pPr algn="l">
              <a:defRPr sz="2550" b="1">
                <a:solidFill>
                  <a:srgbClr val="111111"/>
                </a:solidFill>
                <a:latin typeface="Arial"/>
                <a:ea typeface="Arial"/>
                <a:cs typeface="Arial"/>
              </a:defRPr>
            </a:lvl2pPr>
            <a:lvl3pPr algn="l">
              <a:defRPr sz="2550" b="1">
                <a:solidFill>
                  <a:srgbClr val="111111"/>
                </a:solidFill>
                <a:latin typeface="Arial"/>
                <a:ea typeface="Arial"/>
                <a:cs typeface="Arial"/>
              </a:defRPr>
            </a:lvl3pPr>
            <a:lvl4pPr algn="l">
              <a:defRPr sz="2550" b="1">
                <a:solidFill>
                  <a:srgbClr val="111111"/>
                </a:solidFill>
                <a:latin typeface="Arial"/>
                <a:ea typeface="Arial"/>
                <a:cs typeface="Arial"/>
              </a:defRPr>
            </a:lvl4pPr>
            <a:lvl5pPr algn="l">
              <a:defRPr sz="2550" b="1">
                <a:solidFill>
                  <a:srgbClr val="111111"/>
                </a:solidFill>
                <a:latin typeface="Arial"/>
                <a:ea typeface="Arial"/>
                <a:cs typeface="Arial"/>
              </a:defRPr>
            </a:lvl5pPr>
            <a:lvl6pPr algn="l">
              <a:defRPr sz="2550" b="1">
                <a:solidFill>
                  <a:srgbClr val="111111"/>
                </a:solidFill>
                <a:latin typeface="Arial"/>
                <a:ea typeface="Arial"/>
                <a:cs typeface="Arial"/>
              </a:defRPr>
            </a:lvl6pPr>
            <a:lvl7pPr algn="l">
              <a:defRPr sz="2550" b="1">
                <a:solidFill>
                  <a:srgbClr val="111111"/>
                </a:solidFill>
                <a:latin typeface="Arial"/>
                <a:ea typeface="Arial"/>
                <a:cs typeface="Arial"/>
              </a:defRPr>
            </a:lvl7pPr>
            <a:lvl8pPr algn="l">
              <a:defRPr sz="2550" b="1">
                <a:solidFill>
                  <a:srgbClr val="111111"/>
                </a:solidFill>
                <a:latin typeface="Arial"/>
                <a:ea typeface="Arial"/>
                <a:cs typeface="Arial"/>
              </a:defRPr>
            </a:lvl8pPr>
            <a:lvl9pPr algn="l">
              <a:defRPr sz="2550" b="1">
                <a:solidFill>
                  <a:srgbClr val="111111"/>
                </a:solidFill>
                <a:latin typeface="Arial"/>
                <a:ea typeface="Arial"/>
                <a:cs typeface="Arial"/>
              </a:defRPr>
            </a:lvl9pPr>
          </a:lstStyle>
          <a:p xmlns:a="http://schemas.openxmlformats.org/drawingml/2006/main">
            <a:pPr algn="l">
              <a:defRPr sz="2550" b="1">
                <a:solidFill>
                  <a:srgbClr val="111111"/>
                </a:solidFill>
                <a:latin typeface="Arial"/>
                <a:ea typeface="Arial"/>
                <a:cs typeface="Arial"/>
              </a:defRPr>
            </a:pPr>
            <a:r>
              <a:rPr sz="2550" b="1">
                <a:solidFill>
                  <a:srgbClr val="111111"/>
                </a:solidFill>
                <a:latin typeface="Arial"/>
                <a:ea typeface="Arial"/>
                <a:cs typeface="Arial"/>
              </a:rPr>
              <a:t>4</a:t>
            </a:r>
          </a:p>
        </p:txBody>
      </p:sp>
      <p:sp>
        <p:nvSpPr>
          <p:cNvPr id="16" name="">
            <a:extLst xmlns:a="http://schemas.openxmlformats.org/drawingml/2006/main">
              <a:ext uri="{FF2B5EF4-FFF2-40B4-BE49-F238E27FC236}">
                <a16:creationId xmlns:a16="http://schemas.microsoft.com/office/drawing/2014/main" id="{20F26769-F0A4-4D8F-83B2-1E1048FA7763}"/>
              </a:ext>
            </a:extLst>
          </p:cNvPr>
          <p:cNvSpPr>
            <a:spLocks xmlns:a="http://schemas.openxmlformats.org/drawingml/2006/main" noGrp="1"/>
          </p:cNvSpPr>
          <p:nvPr/>
        </p:nvSpPr>
        <p:spPr>
          <a:xfrm xmlns:a="http://schemas.openxmlformats.org/drawingml/2006/main">
            <a:off x="1619250" y="4448175"/>
            <a:ext cx="22383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111111"/>
                </a:solidFill>
                <a:latin typeface="Arial"/>
                <a:ea typeface="Arial"/>
                <a:cs typeface="Arial"/>
              </a:defRPr>
            </a:defPPr>
            <a:lvl1pPr algn="l">
              <a:defRPr sz="2100" b="1">
                <a:solidFill>
                  <a:srgbClr val="111111"/>
                </a:solidFill>
                <a:latin typeface="Arial"/>
                <a:ea typeface="Arial"/>
                <a:cs typeface="Arial"/>
              </a:defRPr>
            </a:lvl1pPr>
            <a:lvl2pPr algn="l">
              <a:defRPr sz="2100" b="1">
                <a:solidFill>
                  <a:srgbClr val="111111"/>
                </a:solidFill>
                <a:latin typeface="Arial"/>
                <a:ea typeface="Arial"/>
                <a:cs typeface="Arial"/>
              </a:defRPr>
            </a:lvl2pPr>
            <a:lvl3pPr algn="l">
              <a:defRPr sz="2100" b="1">
                <a:solidFill>
                  <a:srgbClr val="111111"/>
                </a:solidFill>
                <a:latin typeface="Arial"/>
                <a:ea typeface="Arial"/>
                <a:cs typeface="Arial"/>
              </a:defRPr>
            </a:lvl3pPr>
            <a:lvl4pPr algn="l">
              <a:defRPr sz="2100" b="1">
                <a:solidFill>
                  <a:srgbClr val="111111"/>
                </a:solidFill>
                <a:latin typeface="Arial"/>
                <a:ea typeface="Arial"/>
                <a:cs typeface="Arial"/>
              </a:defRPr>
            </a:lvl4pPr>
            <a:lvl5pPr algn="l">
              <a:defRPr sz="2100" b="1">
                <a:solidFill>
                  <a:srgbClr val="111111"/>
                </a:solidFill>
                <a:latin typeface="Arial"/>
                <a:ea typeface="Arial"/>
                <a:cs typeface="Arial"/>
              </a:defRPr>
            </a:lvl5pPr>
            <a:lvl6pPr algn="l">
              <a:defRPr sz="2100" b="1">
                <a:solidFill>
                  <a:srgbClr val="111111"/>
                </a:solidFill>
                <a:latin typeface="Arial"/>
                <a:ea typeface="Arial"/>
                <a:cs typeface="Arial"/>
              </a:defRPr>
            </a:lvl6pPr>
            <a:lvl7pPr algn="l">
              <a:defRPr sz="2100" b="1">
                <a:solidFill>
                  <a:srgbClr val="111111"/>
                </a:solidFill>
                <a:latin typeface="Arial"/>
                <a:ea typeface="Arial"/>
                <a:cs typeface="Arial"/>
              </a:defRPr>
            </a:lvl7pPr>
            <a:lvl8pPr algn="l">
              <a:defRPr sz="2100" b="1">
                <a:solidFill>
                  <a:srgbClr val="111111"/>
                </a:solidFill>
                <a:latin typeface="Arial"/>
                <a:ea typeface="Arial"/>
                <a:cs typeface="Arial"/>
              </a:defRPr>
            </a:lvl8pPr>
            <a:lvl9pPr algn="l">
              <a:defRPr sz="2100" b="1">
                <a:solidFill>
                  <a:srgbClr val="111111"/>
                </a:solidFill>
                <a:latin typeface="Arial"/>
                <a:ea typeface="Arial"/>
                <a:cs typeface="Arial"/>
              </a:defRPr>
            </a:lvl9pPr>
          </a:lstStyle>
          <a:p xmlns:a="http://schemas.openxmlformats.org/drawingml/2006/main">
            <a:pPr algn="l">
              <a:defRPr sz="2100" b="1">
                <a:solidFill>
                  <a:srgbClr val="111111"/>
                </a:solidFill>
                <a:latin typeface="Arial"/>
                <a:ea typeface="Arial"/>
                <a:cs typeface="Arial"/>
              </a:defRPr>
            </a:pPr>
            <a:r>
              <a:rPr sz="2100" b="1">
                <a:solidFill>
                  <a:srgbClr val="111111"/>
                </a:solidFill>
                <a:latin typeface="Arial"/>
                <a:ea typeface="Arial"/>
                <a:cs typeface="Arial"/>
              </a:rPr>
              <a:t>Recover</a:t>
            </a:r>
          </a:p>
        </p:txBody>
      </p:sp>
      <p:sp>
        <p:nvSpPr>
          <p:cNvPr id="17" name="">
            <a:extLst xmlns:a="http://schemas.openxmlformats.org/drawingml/2006/main">
              <a:ext uri="{FF2B5EF4-FFF2-40B4-BE49-F238E27FC236}">
                <a16:creationId xmlns:a16="http://schemas.microsoft.com/office/drawing/2014/main" id="{37A702F6-89E9-49E4-B6FE-843752FDB781}"/>
              </a:ext>
            </a:extLst>
          </p:cNvPr>
          <p:cNvSpPr>
            <a:spLocks xmlns:a="http://schemas.openxmlformats.org/drawingml/2006/main" noGrp="1"/>
          </p:cNvSpPr>
          <p:nvPr/>
        </p:nvSpPr>
        <p:spPr>
          <a:xfrm xmlns:a="http://schemas.openxmlformats.org/drawingml/2006/main">
            <a:off x="4238625" y="4467225"/>
            <a:ext cx="7191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0">
                <a:solidFill>
                  <a:srgbClr val="111111"/>
                </a:solidFill>
                <a:latin typeface="Arial"/>
                <a:ea typeface="Arial"/>
                <a:cs typeface="Arial"/>
              </a:defRPr>
            </a:defPPr>
            <a:lvl1pPr algn="l">
              <a:defRPr sz="1875" b="0">
                <a:solidFill>
                  <a:srgbClr val="111111"/>
                </a:solidFill>
                <a:latin typeface="Arial"/>
                <a:ea typeface="Arial"/>
                <a:cs typeface="Arial"/>
              </a:defRPr>
            </a:lvl1pPr>
            <a:lvl2pPr algn="l">
              <a:defRPr sz="1875" b="0">
                <a:solidFill>
                  <a:srgbClr val="111111"/>
                </a:solidFill>
                <a:latin typeface="Arial"/>
                <a:ea typeface="Arial"/>
                <a:cs typeface="Arial"/>
              </a:defRPr>
            </a:lvl2pPr>
            <a:lvl3pPr algn="l">
              <a:defRPr sz="1875" b="0">
                <a:solidFill>
                  <a:srgbClr val="111111"/>
                </a:solidFill>
                <a:latin typeface="Arial"/>
                <a:ea typeface="Arial"/>
                <a:cs typeface="Arial"/>
              </a:defRPr>
            </a:lvl3pPr>
            <a:lvl4pPr algn="l">
              <a:defRPr sz="1875" b="0">
                <a:solidFill>
                  <a:srgbClr val="111111"/>
                </a:solidFill>
                <a:latin typeface="Arial"/>
                <a:ea typeface="Arial"/>
                <a:cs typeface="Arial"/>
              </a:defRPr>
            </a:lvl4pPr>
            <a:lvl5pPr algn="l">
              <a:defRPr sz="1875" b="0">
                <a:solidFill>
                  <a:srgbClr val="111111"/>
                </a:solidFill>
                <a:latin typeface="Arial"/>
                <a:ea typeface="Arial"/>
                <a:cs typeface="Arial"/>
              </a:defRPr>
            </a:lvl5pPr>
            <a:lvl6pPr algn="l">
              <a:defRPr sz="1875" b="0">
                <a:solidFill>
                  <a:srgbClr val="111111"/>
                </a:solidFill>
                <a:latin typeface="Arial"/>
                <a:ea typeface="Arial"/>
                <a:cs typeface="Arial"/>
              </a:defRPr>
            </a:lvl6pPr>
            <a:lvl7pPr algn="l">
              <a:defRPr sz="1875" b="0">
                <a:solidFill>
                  <a:srgbClr val="111111"/>
                </a:solidFill>
                <a:latin typeface="Arial"/>
                <a:ea typeface="Arial"/>
                <a:cs typeface="Arial"/>
              </a:defRPr>
            </a:lvl7pPr>
            <a:lvl8pPr algn="l">
              <a:defRPr sz="1875" b="0">
                <a:solidFill>
                  <a:srgbClr val="111111"/>
                </a:solidFill>
                <a:latin typeface="Arial"/>
                <a:ea typeface="Arial"/>
                <a:cs typeface="Arial"/>
              </a:defRPr>
            </a:lvl8pPr>
            <a:lvl9pPr algn="l">
              <a:defRPr sz="1875" b="0">
                <a:solidFill>
                  <a:srgbClr val="111111"/>
                </a:solidFill>
                <a:latin typeface="Arial"/>
                <a:ea typeface="Arial"/>
                <a:cs typeface="Arial"/>
              </a:defRPr>
            </a:lvl9pPr>
          </a:lstStyle>
          <a:p xmlns:a="http://schemas.openxmlformats.org/drawingml/2006/main">
            <a:pPr algn="l">
              <a:defRPr sz="1875" b="0">
                <a:solidFill>
                  <a:srgbClr val="111111"/>
                </a:solidFill>
                <a:latin typeface="Arial"/>
                <a:ea typeface="Arial"/>
                <a:cs typeface="Arial"/>
              </a:defRPr>
            </a:pPr>
            <a:r>
              <a:rPr sz="1875" b="0">
                <a:solidFill>
                  <a:srgbClr val="111111"/>
                </a:solidFill>
                <a:latin typeface="Arial"/>
                <a:ea typeface="Arial"/>
                <a:cs typeface="Arial"/>
              </a:rPr>
              <a:t>Restore the full service and rerun business checks.</a:t>
            </a:r>
          </a:p>
        </p:txBody>
      </p:sp>
      <p:sp>
        <p:nvSpPr>
          <p:cNvPr id="18" name="">
            <a:extLst xmlns:a="http://schemas.openxmlformats.org/drawingml/2006/main">
              <a:ext uri="{FF2B5EF4-FFF2-40B4-BE49-F238E27FC236}">
                <a16:creationId xmlns:a16="http://schemas.microsoft.com/office/drawing/2014/main" id="{C61D5F18-B3DF-43B4-AE60-57CE000F9556}"/>
              </a:ext>
            </a:extLst>
          </p:cNvPr>
          <p:cNvSpPr>
            <a:spLocks xmlns:a="http://schemas.openxmlformats.org/drawingml/2006/main" noGrp="1"/>
          </p:cNvSpPr>
          <p:nvPr/>
        </p:nvSpPr>
        <p:spPr>
          <a:xfrm xmlns:a="http://schemas.openxmlformats.org/drawingml/2006/main">
            <a:off x="762000" y="5534025"/>
            <a:ext cx="106680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76CD6C5-D3DF-4DD4-9DFC-EA9D354161BE}"/>
              </a:ext>
            </a:extLst>
          </p:cNvPr>
          <p:cNvSpPr>
            <a:spLocks xmlns:a="http://schemas.openxmlformats.org/drawingml/2006/main" noGrp="1"/>
          </p:cNvSpPr>
          <p:nvPr/>
        </p:nvSpPr>
        <p:spPr>
          <a:xfrm xmlns:a="http://schemas.openxmlformats.org/drawingml/2006/main">
            <a:off x="762000" y="5705475"/>
            <a:ext cx="106489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111111"/>
                </a:solidFill>
                <a:latin typeface="Arial"/>
                <a:ea typeface="Arial"/>
                <a:cs typeface="Arial"/>
              </a:defRPr>
            </a:defPPr>
            <a:lvl1pPr algn="l">
              <a:defRPr sz="1650" b="1">
                <a:solidFill>
                  <a:srgbClr val="111111"/>
                </a:solidFill>
                <a:latin typeface="Arial"/>
                <a:ea typeface="Arial"/>
                <a:cs typeface="Arial"/>
              </a:defRPr>
            </a:lvl1pPr>
            <a:lvl2pPr algn="l">
              <a:defRPr sz="1650" b="1">
                <a:solidFill>
                  <a:srgbClr val="111111"/>
                </a:solidFill>
                <a:latin typeface="Arial"/>
                <a:ea typeface="Arial"/>
                <a:cs typeface="Arial"/>
              </a:defRPr>
            </a:lvl2pPr>
            <a:lvl3pPr algn="l">
              <a:defRPr sz="1650" b="1">
                <a:solidFill>
                  <a:srgbClr val="111111"/>
                </a:solidFill>
                <a:latin typeface="Arial"/>
                <a:ea typeface="Arial"/>
                <a:cs typeface="Arial"/>
              </a:defRPr>
            </a:lvl3pPr>
            <a:lvl4pPr algn="l">
              <a:defRPr sz="1650" b="1">
                <a:solidFill>
                  <a:srgbClr val="111111"/>
                </a:solidFill>
                <a:latin typeface="Arial"/>
                <a:ea typeface="Arial"/>
                <a:cs typeface="Arial"/>
              </a:defRPr>
            </a:lvl4pPr>
            <a:lvl5pPr algn="l">
              <a:defRPr sz="1650" b="1">
                <a:solidFill>
                  <a:srgbClr val="111111"/>
                </a:solidFill>
                <a:latin typeface="Arial"/>
                <a:ea typeface="Arial"/>
                <a:cs typeface="Arial"/>
              </a:defRPr>
            </a:lvl5pPr>
            <a:lvl6pPr algn="l">
              <a:defRPr sz="1650" b="1">
                <a:solidFill>
                  <a:srgbClr val="111111"/>
                </a:solidFill>
                <a:latin typeface="Arial"/>
                <a:ea typeface="Arial"/>
                <a:cs typeface="Arial"/>
              </a:defRPr>
            </a:lvl6pPr>
            <a:lvl7pPr algn="l">
              <a:defRPr sz="1650" b="1">
                <a:solidFill>
                  <a:srgbClr val="111111"/>
                </a:solidFill>
                <a:latin typeface="Arial"/>
                <a:ea typeface="Arial"/>
                <a:cs typeface="Arial"/>
              </a:defRPr>
            </a:lvl7pPr>
            <a:lvl8pPr algn="l">
              <a:defRPr sz="1650" b="1">
                <a:solidFill>
                  <a:srgbClr val="111111"/>
                </a:solidFill>
                <a:latin typeface="Arial"/>
                <a:ea typeface="Arial"/>
                <a:cs typeface="Arial"/>
              </a:defRPr>
            </a:lvl8pPr>
            <a:lvl9pPr algn="l">
              <a:defRPr sz="1650" b="1">
                <a:solidFill>
                  <a:srgbClr val="111111"/>
                </a:solidFill>
                <a:latin typeface="Arial"/>
                <a:ea typeface="Arial"/>
                <a:cs typeface="Arial"/>
              </a:defRPr>
            </a:lvl9pPr>
          </a:lstStyle>
          <a:p xmlns:a="http://schemas.openxmlformats.org/drawingml/2006/main">
            <a:pPr algn="l">
              <a:defRPr sz="1650" b="1">
                <a:solidFill>
                  <a:srgbClr val="111111"/>
                </a:solidFill>
                <a:latin typeface="Arial"/>
                <a:ea typeface="Arial"/>
                <a:cs typeface="Arial"/>
              </a:defRPr>
            </a:pPr>
            <a:r>
              <a:rPr sz="1650" b="1">
                <a:solidFill>
                  <a:srgbClr val="111111"/>
                </a:solidFill>
                <a:latin typeface="Arial"/>
                <a:ea typeface="Arial"/>
                <a:cs typeface="Arial"/>
              </a:rPr>
              <a:t>An application export is useful; it is not a complete platform backup.</a:t>
            </a:r>
          </a:p>
        </p:txBody>
      </p:sp>
      <p:sp>
        <p:nvSpPr>
          <p:cNvPr id="20" name="">
            <a:extLst xmlns:a="http://schemas.openxmlformats.org/drawingml/2006/main">
              <a:ext uri="{FF2B5EF4-FFF2-40B4-BE49-F238E27FC236}">
                <a16:creationId xmlns:a16="http://schemas.microsoft.com/office/drawing/2014/main" id="{51FD8553-C890-4136-801E-3C4BEF2D7092}"/>
              </a:ext>
            </a:extLst>
          </p:cNvPr>
          <p:cNvSpPr>
            <a:spLocks xmlns:a="http://schemas.openxmlformats.org/drawingml/2006/main" noGrp="1"/>
          </p:cNvSpPr>
          <p:nvPr/>
        </p:nvSpPr>
        <p:spPr>
          <a:xfrm xmlns:a="http://schemas.openxmlformats.org/drawingml/2006/main">
            <a:off x="762000" y="6172200"/>
            <a:ext cx="3286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111111"/>
                </a:solidFill>
                <a:latin typeface="Arial"/>
                <a:ea typeface="Arial"/>
                <a:cs typeface="Arial"/>
              </a:defRPr>
            </a:defPPr>
            <a:lvl1pPr algn="l">
              <a:defRPr sz="1425" b="0">
                <a:solidFill>
                  <a:srgbClr val="111111"/>
                </a:solidFill>
                <a:latin typeface="Arial"/>
                <a:ea typeface="Arial"/>
                <a:cs typeface="Arial"/>
              </a:defRPr>
            </a:lvl1pPr>
            <a:lvl2pPr algn="l">
              <a:defRPr sz="1425" b="0">
                <a:solidFill>
                  <a:srgbClr val="111111"/>
                </a:solidFill>
                <a:latin typeface="Arial"/>
                <a:ea typeface="Arial"/>
                <a:cs typeface="Arial"/>
              </a:defRPr>
            </a:lvl2pPr>
            <a:lvl3pPr algn="l">
              <a:defRPr sz="1425" b="0">
                <a:solidFill>
                  <a:srgbClr val="111111"/>
                </a:solidFill>
                <a:latin typeface="Arial"/>
                <a:ea typeface="Arial"/>
                <a:cs typeface="Arial"/>
              </a:defRPr>
            </a:lvl3pPr>
            <a:lvl4pPr algn="l">
              <a:defRPr sz="1425" b="0">
                <a:solidFill>
                  <a:srgbClr val="111111"/>
                </a:solidFill>
                <a:latin typeface="Arial"/>
                <a:ea typeface="Arial"/>
                <a:cs typeface="Arial"/>
              </a:defRPr>
            </a:lvl4pPr>
            <a:lvl5pPr algn="l">
              <a:defRPr sz="1425" b="0">
                <a:solidFill>
                  <a:srgbClr val="111111"/>
                </a:solidFill>
                <a:latin typeface="Arial"/>
                <a:ea typeface="Arial"/>
                <a:cs typeface="Arial"/>
              </a:defRPr>
            </a:lvl5pPr>
            <a:lvl6pPr algn="l">
              <a:defRPr sz="1425" b="0">
                <a:solidFill>
                  <a:srgbClr val="111111"/>
                </a:solidFill>
                <a:latin typeface="Arial"/>
                <a:ea typeface="Arial"/>
                <a:cs typeface="Arial"/>
              </a:defRPr>
            </a:lvl6pPr>
            <a:lvl7pPr algn="l">
              <a:defRPr sz="1425" b="0">
                <a:solidFill>
                  <a:srgbClr val="111111"/>
                </a:solidFill>
                <a:latin typeface="Arial"/>
                <a:ea typeface="Arial"/>
                <a:cs typeface="Arial"/>
              </a:defRPr>
            </a:lvl7pPr>
            <a:lvl8pPr algn="l">
              <a:defRPr sz="1425" b="0">
                <a:solidFill>
                  <a:srgbClr val="111111"/>
                </a:solidFill>
                <a:latin typeface="Arial"/>
                <a:ea typeface="Arial"/>
                <a:cs typeface="Arial"/>
              </a:defRPr>
            </a:lvl8pPr>
            <a:lvl9pPr algn="l">
              <a:defRPr sz="1425" b="0">
                <a:solidFill>
                  <a:srgbClr val="111111"/>
                </a:solidFill>
                <a:latin typeface="Arial"/>
                <a:ea typeface="Arial"/>
                <a:cs typeface="Arial"/>
              </a:defRPr>
            </a:lvl9pPr>
          </a:lstStyle>
          <a:p xmlns:a="http://schemas.openxmlformats.org/drawingml/2006/main">
            <a:pPr algn="l">
              <a:defRPr sz="1425" b="0">
                <a:solidFill>
                  <a:srgbClr val="111111"/>
                </a:solidFill>
                <a:latin typeface="Arial"/>
                <a:ea typeface="Arial"/>
                <a:cs typeface="Arial"/>
              </a:defRPr>
            </a:pPr>
            <a:r>
              <a:rPr sz="1425" b="0" u="sng">
                <a:solidFill>
                  <a:srgbClr val="111111"/>
                </a:solidFill>
                <a:latin typeface="Arial"/>
                <a:ea typeface="Arial"/>
                <a:cs typeface="Arial"/>
                <a:hlinkClick xmlns:r="http://schemas.openxmlformats.org/officeDocument/2006/relationships" r:id="R6ff88fba02c043e3"/>
              </a:rPr>
              <a:t>Recovery acceptance cases</a:t>
            </a:r>
          </a:p>
        </p:txBody>
      </p:sp>
      <p:pic>
        <p:nvPicPr>
          <p:cNvPr id="21" name="">
            <a:extLst xmlns:a="http://schemas.openxmlformats.org/drawingml/2006/main">
              <a:ext uri="{FF2B5EF4-FFF2-40B4-BE49-F238E27FC236}">
                <a16:creationId xmlns:a16="http://schemas.microsoft.com/office/drawing/2014/main" id="{1D114E0D-6EB9-45FD-B7C5-AF02A54ABB91}"/>
              </a:ext>
            </a:extLst>
          </p:cNvPr>
          <p:cNvPicPr>
            <a:picLocks xmlns:a="http://schemas.openxmlformats.org/drawingml/2006/main" noChangeAspect="1"/>
          </p:cNvPicPr>
          <p:nvPr/>
        </p:nvPicPr>
        <p:blipFill>
          <a:blip xmlns:r="http://schemas.openxmlformats.org/officeDocument/2006/relationships" xmlns:a="http://schemas.openxmlformats.org/drawingml/2006/main" r:embed="Ra0abf03d21f644aa"/>
          <a:stretch xmlns:a="http://schemas.openxmlformats.org/drawingml/2006/main"/>
        </p:blipFill>
        <p:spPr>
          <a:xfrm xmlns:a="http://schemas.openxmlformats.org/drawingml/2006/main">
            <a:off x="10896600" y="355283"/>
            <a:ext cx="609600" cy="280035"/>
          </a:xfrm>
          <a:prstGeom xmlns:a="http://schemas.openxmlformats.org/drawingml/2006/main" prst="rect">
            <a:avLst/>
          </a:prstGeom>
        </p:spPr>
      </p:pic>
    </p:spTree>
    <p:extLst>
      <p:ext uri="{BB962C8B-B14F-4D97-AF65-F5344CB8AC3E}">
        <p14:creationId xmlns:p14="http://schemas.microsoft.com/office/powerpoint/2010/main" val="1549876419"/>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7BAB5ED-471B-4B74-B565-FB46F022924D}"/>
              </a:ext>
            </a:extLst>
          </p:cNvPr>
          <p:cNvSpPr>
            <a:spLocks xmlns:a="http://schemas.openxmlformats.org/drawingml/2006/main" noGrp="1"/>
          </p:cNvSpPr>
          <p:nvPr/>
        </p:nvSpPr>
        <p:spPr>
          <a:xfrm xmlns:a="http://schemas.openxmlformats.org/drawingml/2006/main">
            <a:off x="762000" y="619125"/>
            <a:ext cx="10191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11111"/>
                </a:solidFill>
                <a:latin typeface="Arial"/>
                <a:ea typeface="Arial"/>
                <a:cs typeface="Arial"/>
              </a:defRPr>
            </a:defPPr>
            <a:lvl1pPr algn="l">
              <a:defRPr sz="3150" b="1">
                <a:solidFill>
                  <a:srgbClr val="111111"/>
                </a:solidFill>
                <a:latin typeface="Arial"/>
                <a:ea typeface="Arial"/>
                <a:cs typeface="Arial"/>
              </a:defRPr>
            </a:lvl1pPr>
            <a:lvl2pPr algn="l">
              <a:defRPr sz="3150" b="1">
                <a:solidFill>
                  <a:srgbClr val="111111"/>
                </a:solidFill>
                <a:latin typeface="Arial"/>
                <a:ea typeface="Arial"/>
                <a:cs typeface="Arial"/>
              </a:defRPr>
            </a:lvl2pPr>
            <a:lvl3pPr algn="l">
              <a:defRPr sz="3150" b="1">
                <a:solidFill>
                  <a:srgbClr val="111111"/>
                </a:solidFill>
                <a:latin typeface="Arial"/>
                <a:ea typeface="Arial"/>
                <a:cs typeface="Arial"/>
              </a:defRPr>
            </a:lvl3pPr>
            <a:lvl4pPr algn="l">
              <a:defRPr sz="3150" b="1">
                <a:solidFill>
                  <a:srgbClr val="111111"/>
                </a:solidFill>
                <a:latin typeface="Arial"/>
                <a:ea typeface="Arial"/>
                <a:cs typeface="Arial"/>
              </a:defRPr>
            </a:lvl4pPr>
            <a:lvl5pPr algn="l">
              <a:defRPr sz="3150" b="1">
                <a:solidFill>
                  <a:srgbClr val="111111"/>
                </a:solidFill>
                <a:latin typeface="Arial"/>
                <a:ea typeface="Arial"/>
                <a:cs typeface="Arial"/>
              </a:defRPr>
            </a:lvl5pPr>
            <a:lvl6pPr algn="l">
              <a:defRPr sz="3150" b="1">
                <a:solidFill>
                  <a:srgbClr val="111111"/>
                </a:solidFill>
                <a:latin typeface="Arial"/>
                <a:ea typeface="Arial"/>
                <a:cs typeface="Arial"/>
              </a:defRPr>
            </a:lvl6pPr>
            <a:lvl7pPr algn="l">
              <a:defRPr sz="3150" b="1">
                <a:solidFill>
                  <a:srgbClr val="111111"/>
                </a:solidFill>
                <a:latin typeface="Arial"/>
                <a:ea typeface="Arial"/>
                <a:cs typeface="Arial"/>
              </a:defRPr>
            </a:lvl7pPr>
            <a:lvl8pPr algn="l">
              <a:defRPr sz="3150" b="1">
                <a:solidFill>
                  <a:srgbClr val="111111"/>
                </a:solidFill>
                <a:latin typeface="Arial"/>
                <a:ea typeface="Arial"/>
                <a:cs typeface="Arial"/>
              </a:defRPr>
            </a:lvl8pPr>
            <a:lvl9pPr algn="l">
              <a:defRPr sz="3150" b="1">
                <a:solidFill>
                  <a:srgbClr val="111111"/>
                </a:solidFill>
                <a:latin typeface="Arial"/>
                <a:ea typeface="Arial"/>
                <a:cs typeface="Arial"/>
              </a:defRPr>
            </a:lvl9pPr>
          </a:lstStyle>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Configuration checks before a course opens</a:t>
            </a:r>
          </a:p>
        </p:txBody>
      </p:sp>
      <p:sp>
        <p:nvSpPr>
          <p:cNvPr id="2" name="">
            <a:extLst xmlns:a="http://schemas.openxmlformats.org/drawingml/2006/main">
              <a:ext uri="{FF2B5EF4-FFF2-40B4-BE49-F238E27FC236}">
                <a16:creationId xmlns:a16="http://schemas.microsoft.com/office/drawing/2014/main" id="{3B026537-10D1-4BB0-AD3E-C445C2C8D9B0}"/>
              </a:ext>
            </a:extLst>
          </p:cNvPr>
          <p:cNvSpPr>
            <a:spLocks xmlns:a="http://schemas.openxmlformats.org/drawingml/2006/main" noGrp="1"/>
          </p:cNvSpPr>
          <p:nvPr/>
        </p:nvSpPr>
        <p:spPr>
          <a:xfrm xmlns:a="http://schemas.openxmlformats.org/drawingml/2006/main">
            <a:off x="11049000" y="64770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0">
                <a:solidFill>
                  <a:srgbClr val="777777"/>
                </a:solidFill>
                <a:latin typeface="Arial"/>
                <a:ea typeface="Arial"/>
                <a:cs typeface="Arial"/>
              </a:defRPr>
            </a:defPPr>
            <a:lvl1pPr algn="r">
              <a:defRPr sz="1125" b="0">
                <a:solidFill>
                  <a:srgbClr val="777777"/>
                </a:solidFill>
                <a:latin typeface="Arial"/>
                <a:ea typeface="Arial"/>
                <a:cs typeface="Arial"/>
              </a:defRPr>
            </a:lvl1pPr>
            <a:lvl2pPr algn="r">
              <a:defRPr sz="1125" b="0">
                <a:solidFill>
                  <a:srgbClr val="777777"/>
                </a:solidFill>
                <a:latin typeface="Arial"/>
                <a:ea typeface="Arial"/>
                <a:cs typeface="Arial"/>
              </a:defRPr>
            </a:lvl2pPr>
            <a:lvl3pPr algn="r">
              <a:defRPr sz="1125" b="0">
                <a:solidFill>
                  <a:srgbClr val="777777"/>
                </a:solidFill>
                <a:latin typeface="Arial"/>
                <a:ea typeface="Arial"/>
                <a:cs typeface="Arial"/>
              </a:defRPr>
            </a:lvl3pPr>
            <a:lvl4pPr algn="r">
              <a:defRPr sz="1125" b="0">
                <a:solidFill>
                  <a:srgbClr val="777777"/>
                </a:solidFill>
                <a:latin typeface="Arial"/>
                <a:ea typeface="Arial"/>
                <a:cs typeface="Arial"/>
              </a:defRPr>
            </a:lvl4pPr>
            <a:lvl5pPr algn="r">
              <a:defRPr sz="1125" b="0">
                <a:solidFill>
                  <a:srgbClr val="777777"/>
                </a:solidFill>
                <a:latin typeface="Arial"/>
                <a:ea typeface="Arial"/>
                <a:cs typeface="Arial"/>
              </a:defRPr>
            </a:lvl5pPr>
            <a:lvl6pPr algn="r">
              <a:defRPr sz="1125" b="0">
                <a:solidFill>
                  <a:srgbClr val="777777"/>
                </a:solidFill>
                <a:latin typeface="Arial"/>
                <a:ea typeface="Arial"/>
                <a:cs typeface="Arial"/>
              </a:defRPr>
            </a:lvl6pPr>
            <a:lvl7pPr algn="r">
              <a:defRPr sz="1125" b="0">
                <a:solidFill>
                  <a:srgbClr val="777777"/>
                </a:solidFill>
                <a:latin typeface="Arial"/>
                <a:ea typeface="Arial"/>
                <a:cs typeface="Arial"/>
              </a:defRPr>
            </a:lvl7pPr>
            <a:lvl8pPr algn="r">
              <a:defRPr sz="1125" b="0">
                <a:solidFill>
                  <a:srgbClr val="777777"/>
                </a:solidFill>
                <a:latin typeface="Arial"/>
                <a:ea typeface="Arial"/>
                <a:cs typeface="Arial"/>
              </a:defRPr>
            </a:lvl8pPr>
            <a:lvl9pPr algn="r">
              <a:defRPr sz="1125" b="0">
                <a:solidFill>
                  <a:srgbClr val="777777"/>
                </a:solidFill>
                <a:latin typeface="Arial"/>
                <a:ea typeface="Arial"/>
                <a:cs typeface="Arial"/>
              </a:defRPr>
            </a:lvl9pPr>
          </a:lstStyle>
          <a:p xmlns:a="http://schemas.openxmlformats.org/drawingml/2006/main">
            <a:pPr algn="r">
              <a:defRPr sz="1125" b="0">
                <a:solidFill>
                  <a:srgbClr val="777777"/>
                </a:solidFill>
                <a:latin typeface="Arial"/>
                <a:ea typeface="Arial"/>
                <a:cs typeface="Arial"/>
              </a:defRPr>
            </a:pPr>
            <a:r>
              <a:rPr sz="1125" b="0">
                <a:solidFill>
                  <a:srgbClr val="777777"/>
                </a:solidFill>
                <a:latin typeface="Arial"/>
                <a:ea typeface="Arial"/>
                <a:cs typeface="Arial"/>
              </a:rPr>
              <a:t>39</a:t>
            </a:r>
          </a:p>
        </p:txBody>
      </p:sp>
      <p:graphicFrame>
        <p:nvGraphicFramePr>
          <p:cNvPr id="3" name="">
            <a:extLst xmlns:a="http://schemas.openxmlformats.org/drawingml/2006/main">
              <a:ext uri="{FF2B5EF4-FFF2-40B4-BE49-F238E27FC236}">
                <a16:creationId xmlns:a16="http://schemas.microsoft.com/office/drawing/2014/main" id="{B6DDE928-BC51-480E-91EA-B4939F09D994}"/>
              </a:ext>
            </a:extLst>
          </p:cNvPr>
          <p:cNvGraphicFramePr/>
          <p:nvPr/>
        </p:nvGraphicFramePr>
        <p:xfrm>
          <a:off xmlns:a="http://schemas.openxmlformats.org/drawingml/2006/main" x="762000" y="1885950"/>
          <a:ext xmlns:a="http://schemas.openxmlformats.org/drawingml/2006/main" cx="10668000" cy="3238500"/>
        </p:xfrm>
        <a:graphic xmlns:a="http://schemas.openxmlformats.org/drawingml/2006/main">
          <a:graphicData uri="http://schemas.openxmlformats.org/drawingml/2006/table">
            <a:tbl>
              <a:tblPr firstRow="1" bandRow="0"/>
              <a:tblGrid>
                <a:gridCol w="2476500"/>
                <a:gridCol w="3857625"/>
                <a:gridCol w="4333875"/>
              </a:tblGrid>
              <a:tr h="647700">
                <a:tc>
                  <a:txBody>
                    <a:bodyPr wrap="square" lIns="0" tIns="0" rIns="0" bIns="0">
                      <a:noAutofit/>
                    </a:bodyPr>
                    <a:lstStyle/>
                    <a:p>
                      <a:r>
                        <a:rPr sz="1575" b="1">
                          <a:solidFill>
                            <a:srgbClr val="FFFFFF"/>
                          </a:solidFill>
                          <a:latin typeface="Arial"/>
                          <a:ea typeface="Arial"/>
                          <a:cs typeface="Arial"/>
                        </a:rPr>
                        <a:t>Area</a:t>
                      </a:r>
                    </a:p>
                  </a:txBody>
                  <a:tcPr marL="133350" marR="133350" marT="76200" marB="57150" anchor="ctr">
                    <a:lnL w="9525">
                      <a:solidFill>
                        <a:srgbClr val="D5D7DD"/>
                      </a:solidFill>
                      <a:prstDash val="solid"/>
                    </a:lnL>
                    <a:lnR w="9525">
                      <a:solidFill>
                        <a:srgbClr val="D5D7DD"/>
                      </a:solidFill>
                      <a:prstDash val="solid"/>
                    </a:lnR>
                    <a:lnT w="9525">
                      <a:solidFill>
                        <a:srgbClr val="D5D7DD"/>
                      </a:solidFill>
                      <a:prstDash val="solid"/>
                    </a:lnT>
                    <a:lnB w="9525">
                      <a:solidFill>
                        <a:srgbClr val="D5D7DD"/>
                      </a:solidFill>
                      <a:prstDash val="solid"/>
                    </a:lnB>
                    <a:solidFill>
                      <a:srgbClr val="111111"/>
                    </a:solidFill>
                  </a:tcPr>
                </a:tc>
                <a:tc>
                  <a:txBody>
                    <a:bodyPr wrap="square" lIns="0" tIns="0" rIns="0" bIns="0">
                      <a:noAutofit/>
                    </a:bodyPr>
                    <a:lstStyle/>
                    <a:p>
                      <a:r>
                        <a:rPr sz="1575" b="1">
                          <a:solidFill>
                            <a:srgbClr val="FFFFFF"/>
                          </a:solidFill>
                          <a:latin typeface="Arial"/>
                          <a:ea typeface="Arial"/>
                          <a:cs typeface="Arial"/>
                        </a:rPr>
                        <a:t>Check</a:t>
                      </a:r>
                    </a:p>
                  </a:txBody>
                  <a:tcPr marL="133350" marR="133350" marT="76200" marB="57150" anchor="ctr">
                    <a:lnR w="9525">
                      <a:solidFill>
                        <a:srgbClr val="D5D7DD"/>
                      </a:solidFill>
                      <a:prstDash val="solid"/>
                    </a:lnR>
                    <a:lnT w="9525">
                      <a:solidFill>
                        <a:srgbClr val="D5D7DD"/>
                      </a:solidFill>
                      <a:prstDash val="solid"/>
                    </a:lnT>
                    <a:lnB w="9525">
                      <a:solidFill>
                        <a:srgbClr val="D5D7DD"/>
                      </a:solidFill>
                      <a:prstDash val="solid"/>
                    </a:lnB>
                    <a:solidFill>
                      <a:srgbClr val="111111"/>
                    </a:solidFill>
                  </a:tcPr>
                </a:tc>
                <a:tc>
                  <a:txBody>
                    <a:bodyPr wrap="square" lIns="0" tIns="0" rIns="0" bIns="0">
                      <a:noAutofit/>
                    </a:bodyPr>
                    <a:lstStyle/>
                    <a:p>
                      <a:r>
                        <a:rPr sz="1575" b="1">
                          <a:solidFill>
                            <a:srgbClr val="FFFFFF"/>
                          </a:solidFill>
                          <a:latin typeface="Arial"/>
                          <a:ea typeface="Arial"/>
                          <a:cs typeface="Arial"/>
                        </a:rPr>
                        <a:t>Evidence to keep</a:t>
                      </a:r>
                    </a:p>
                  </a:txBody>
                  <a:tcPr marL="133350" marR="133350" marT="76200" marB="57150" anchor="ctr">
                    <a:lnR w="9525">
                      <a:solidFill>
                        <a:srgbClr val="D5D7DD"/>
                      </a:solidFill>
                      <a:prstDash val="solid"/>
                    </a:lnR>
                    <a:lnT w="9525">
                      <a:solidFill>
                        <a:srgbClr val="D5D7DD"/>
                      </a:solidFill>
                      <a:prstDash val="solid"/>
                    </a:lnT>
                    <a:lnB w="9525">
                      <a:solidFill>
                        <a:srgbClr val="D5D7DD"/>
                      </a:solidFill>
                      <a:prstDash val="solid"/>
                    </a:lnB>
                    <a:solidFill>
                      <a:srgbClr val="111111"/>
                    </a:solidFill>
                  </a:tcPr>
                </a:tc>
              </a:tr>
              <a:tr h="647700">
                <a:tc>
                  <a:txBody>
                    <a:bodyPr wrap="square" lIns="0" tIns="0" rIns="0" bIns="0">
                      <a:noAutofit/>
                    </a:bodyPr>
                    <a:lstStyle/>
                    <a:p>
                      <a:r>
                        <a:rPr sz="1650" b="0">
                          <a:solidFill>
                            <a:srgbClr val="111111"/>
                          </a:solidFill>
                          <a:latin typeface="Arial"/>
                          <a:ea typeface="Arial"/>
                          <a:cs typeface="Arial"/>
                        </a:rPr>
                        <a:t>Models and plugins</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650" b="0">
                          <a:solidFill>
                            <a:srgbClr val="111111"/>
                          </a:solidFill>
                          <a:latin typeface="Arial"/>
                          <a:ea typeface="Arial"/>
                          <a:cs typeface="Arial"/>
                        </a:rPr>
                        <a:t>Version, credentials, parameter compatibility and egress</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650" b="0">
                          <a:solidFill>
                            <a:srgbClr val="111111"/>
                          </a:solidFill>
                          <a:latin typeface="Arial"/>
                          <a:ea typeface="Arial"/>
                          <a:cs typeface="Arial"/>
                        </a:rPr>
                        <a:t>Successful and failed-call examples</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r>
              <a:tr h="647700">
                <a:tc>
                  <a:txBody>
                    <a:bodyPr wrap="square" lIns="0" tIns="0" rIns="0" bIns="0">
                      <a:noAutofit/>
                    </a:bodyPr>
                    <a:lstStyle/>
                    <a:p>
                      <a:r>
                        <a:rPr sz="1650" b="0">
                          <a:solidFill>
                            <a:srgbClr val="111111"/>
                          </a:solidFill>
                          <a:latin typeface="Arial"/>
                          <a:ea typeface="Arial"/>
                          <a:cs typeface="Arial"/>
                        </a:rPr>
                        <a:t>Workflow release</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650" b="0">
                          <a:solidFill>
                            <a:srgbClr val="111111"/>
                          </a:solidFill>
                          <a:latin typeface="Arial"/>
                          <a:ea typeface="Arial"/>
                          <a:cs typeface="Arial"/>
                        </a:rPr>
                        <a:t>Draft vs published graph, access and input guards</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650" b="0">
                          <a:solidFill>
                            <a:srgbClr val="111111"/>
                          </a:solidFill>
                          <a:latin typeface="Arial"/>
                          <a:ea typeface="Arial"/>
                          <a:cs typeface="Arial"/>
                        </a:rPr>
                        <a:t>Published version and actual run output</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r>
              <a:tr h="647700">
                <a:tc>
                  <a:txBody>
                    <a:bodyPr wrap="square" lIns="0" tIns="0" rIns="0" bIns="0">
                      <a:noAutofit/>
                    </a:bodyPr>
                    <a:lstStyle/>
                    <a:p>
                      <a:r>
                        <a:rPr sz="1650" b="0">
                          <a:solidFill>
                            <a:srgbClr val="111111"/>
                          </a:solidFill>
                          <a:latin typeface="Arial"/>
                          <a:ea typeface="Arial"/>
                          <a:cs typeface="Arial"/>
                        </a:rPr>
                        <a:t>Knowledge</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650" b="0">
                          <a:solidFill>
                            <a:srgbClr val="111111"/>
                          </a:solidFill>
                          <a:latin typeface="Arial"/>
                          <a:ea typeface="Arial"/>
                          <a:cs typeface="Arial"/>
                        </a:rPr>
                        <a:t>Source ownership, indexing, freshness and retrieval scope</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650" b="0">
                          <a:solidFill>
                            <a:srgbClr val="111111"/>
                          </a:solidFill>
                          <a:latin typeface="Arial"/>
                          <a:ea typeface="Arial"/>
                          <a:cs typeface="Arial"/>
                        </a:rPr>
                        <a:t>Corpus version and retrieval test set</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r>
              <a:tr h="647700">
                <a:tc>
                  <a:txBody>
                    <a:bodyPr wrap="square" lIns="0" tIns="0" rIns="0" bIns="0">
                      <a:noAutofit/>
                    </a:bodyPr>
                    <a:lstStyle/>
                    <a:p>
                      <a:r>
                        <a:rPr sz="1650" b="0">
                          <a:solidFill>
                            <a:srgbClr val="111111"/>
                          </a:solidFill>
                          <a:latin typeface="Arial"/>
                          <a:ea typeface="Arial"/>
                          <a:cs typeface="Arial"/>
                        </a:rPr>
                        <a:t>Operations</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650" b="0">
                          <a:solidFill>
                            <a:srgbClr val="111111"/>
                          </a:solidFill>
                          <a:latin typeface="Arial"/>
                          <a:ea typeface="Arial"/>
                          <a:cs typeface="Arial"/>
                        </a:rPr>
                        <a:t>Capacity, queues, latency, backup and recovery ownership</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650" b="0">
                          <a:solidFill>
                            <a:srgbClr val="111111"/>
                          </a:solidFill>
                          <a:latin typeface="Arial"/>
                          <a:ea typeface="Arial"/>
                          <a:cs typeface="Arial"/>
                        </a:rPr>
                        <a:t>Metrics, alerts and recovery rehearsal</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r>
            </a:tbl>
          </a:graphicData>
        </a:graphic>
      </p:graphicFrame>
      <p:sp>
        <p:nvSpPr>
          <p:cNvPr id="4" name="">
            <a:extLst xmlns:a="http://schemas.openxmlformats.org/drawingml/2006/main">
              <a:ext uri="{FF2B5EF4-FFF2-40B4-BE49-F238E27FC236}">
                <a16:creationId xmlns:a16="http://schemas.microsoft.com/office/drawing/2014/main" id="{3332CCD4-E60C-44C9-8F65-C5700F096F49}"/>
              </a:ext>
            </a:extLst>
          </p:cNvPr>
          <p:cNvSpPr>
            <a:spLocks xmlns:a="http://schemas.openxmlformats.org/drawingml/2006/main" noGrp="1"/>
          </p:cNvSpPr>
          <p:nvPr/>
        </p:nvSpPr>
        <p:spPr>
          <a:xfrm xmlns:a="http://schemas.openxmlformats.org/drawingml/2006/main">
            <a:off x="762000" y="5534025"/>
            <a:ext cx="106680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EAFE8A77-B467-4935-8140-BD9FE25BBD5A}"/>
              </a:ext>
            </a:extLst>
          </p:cNvPr>
          <p:cNvSpPr>
            <a:spLocks xmlns:a="http://schemas.openxmlformats.org/drawingml/2006/main" noGrp="1"/>
          </p:cNvSpPr>
          <p:nvPr/>
        </p:nvSpPr>
        <p:spPr>
          <a:xfrm xmlns:a="http://schemas.openxmlformats.org/drawingml/2006/main">
            <a:off x="762000" y="5705475"/>
            <a:ext cx="106489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111111"/>
                </a:solidFill>
                <a:latin typeface="Arial"/>
                <a:ea typeface="Arial"/>
                <a:cs typeface="Arial"/>
              </a:defRPr>
            </a:defPPr>
            <a:lvl1pPr algn="l">
              <a:defRPr sz="1650" b="1">
                <a:solidFill>
                  <a:srgbClr val="111111"/>
                </a:solidFill>
                <a:latin typeface="Arial"/>
                <a:ea typeface="Arial"/>
                <a:cs typeface="Arial"/>
              </a:defRPr>
            </a:lvl1pPr>
            <a:lvl2pPr algn="l">
              <a:defRPr sz="1650" b="1">
                <a:solidFill>
                  <a:srgbClr val="111111"/>
                </a:solidFill>
                <a:latin typeface="Arial"/>
                <a:ea typeface="Arial"/>
                <a:cs typeface="Arial"/>
              </a:defRPr>
            </a:lvl2pPr>
            <a:lvl3pPr algn="l">
              <a:defRPr sz="1650" b="1">
                <a:solidFill>
                  <a:srgbClr val="111111"/>
                </a:solidFill>
                <a:latin typeface="Arial"/>
                <a:ea typeface="Arial"/>
                <a:cs typeface="Arial"/>
              </a:defRPr>
            </a:lvl3pPr>
            <a:lvl4pPr algn="l">
              <a:defRPr sz="1650" b="1">
                <a:solidFill>
                  <a:srgbClr val="111111"/>
                </a:solidFill>
                <a:latin typeface="Arial"/>
                <a:ea typeface="Arial"/>
                <a:cs typeface="Arial"/>
              </a:defRPr>
            </a:lvl4pPr>
            <a:lvl5pPr algn="l">
              <a:defRPr sz="1650" b="1">
                <a:solidFill>
                  <a:srgbClr val="111111"/>
                </a:solidFill>
                <a:latin typeface="Arial"/>
                <a:ea typeface="Arial"/>
                <a:cs typeface="Arial"/>
              </a:defRPr>
            </a:lvl5pPr>
            <a:lvl6pPr algn="l">
              <a:defRPr sz="1650" b="1">
                <a:solidFill>
                  <a:srgbClr val="111111"/>
                </a:solidFill>
                <a:latin typeface="Arial"/>
                <a:ea typeface="Arial"/>
                <a:cs typeface="Arial"/>
              </a:defRPr>
            </a:lvl6pPr>
            <a:lvl7pPr algn="l">
              <a:defRPr sz="1650" b="1">
                <a:solidFill>
                  <a:srgbClr val="111111"/>
                </a:solidFill>
                <a:latin typeface="Arial"/>
                <a:ea typeface="Arial"/>
                <a:cs typeface="Arial"/>
              </a:defRPr>
            </a:lvl7pPr>
            <a:lvl8pPr algn="l">
              <a:defRPr sz="1650" b="1">
                <a:solidFill>
                  <a:srgbClr val="111111"/>
                </a:solidFill>
                <a:latin typeface="Arial"/>
                <a:ea typeface="Arial"/>
                <a:cs typeface="Arial"/>
              </a:defRPr>
            </a:lvl8pPr>
            <a:lvl9pPr algn="l">
              <a:defRPr sz="1650" b="1">
                <a:solidFill>
                  <a:srgbClr val="111111"/>
                </a:solidFill>
                <a:latin typeface="Arial"/>
                <a:ea typeface="Arial"/>
                <a:cs typeface="Arial"/>
              </a:defRPr>
            </a:lvl9pPr>
          </a:lstStyle>
          <a:p xmlns:a="http://schemas.openxmlformats.org/drawingml/2006/main">
            <a:pPr algn="l">
              <a:defRPr sz="1650" b="1">
                <a:solidFill>
                  <a:srgbClr val="111111"/>
                </a:solidFill>
                <a:latin typeface="Arial"/>
                <a:ea typeface="Arial"/>
                <a:cs typeface="Arial"/>
              </a:defRPr>
            </a:pPr>
            <a:r>
              <a:rPr sz="1650" b="1">
                <a:solidFill>
                  <a:srgbClr val="111111"/>
                </a:solidFill>
                <a:latin typeface="Arial"/>
                <a:ea typeface="Arial"/>
                <a:cs typeface="Arial"/>
              </a:rPr>
              <a:t>Validate the course journey, not only a healthy deployment.</a:t>
            </a:r>
          </a:p>
        </p:txBody>
      </p:sp>
      <p:sp>
        <p:nvSpPr>
          <p:cNvPr id="6" name="">
            <a:extLst xmlns:a="http://schemas.openxmlformats.org/drawingml/2006/main">
              <a:ext uri="{FF2B5EF4-FFF2-40B4-BE49-F238E27FC236}">
                <a16:creationId xmlns:a16="http://schemas.microsoft.com/office/drawing/2014/main" id="{CE2B3DFF-07C7-42FE-A025-FC23D5B4ADC5}"/>
              </a:ext>
            </a:extLst>
          </p:cNvPr>
          <p:cNvSpPr>
            <a:spLocks xmlns:a="http://schemas.openxmlformats.org/drawingml/2006/main" noGrp="1"/>
          </p:cNvSpPr>
          <p:nvPr/>
        </p:nvSpPr>
        <p:spPr>
          <a:xfrm xmlns:a="http://schemas.openxmlformats.org/drawingml/2006/main">
            <a:off x="762000" y="6172200"/>
            <a:ext cx="2333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111111"/>
                </a:solidFill>
                <a:latin typeface="Arial"/>
                <a:ea typeface="Arial"/>
                <a:cs typeface="Arial"/>
              </a:defRPr>
            </a:defPPr>
            <a:lvl1pPr algn="l">
              <a:defRPr sz="1425" b="0">
                <a:solidFill>
                  <a:srgbClr val="111111"/>
                </a:solidFill>
                <a:latin typeface="Arial"/>
                <a:ea typeface="Arial"/>
                <a:cs typeface="Arial"/>
              </a:defRPr>
            </a:lvl1pPr>
            <a:lvl2pPr algn="l">
              <a:defRPr sz="1425" b="0">
                <a:solidFill>
                  <a:srgbClr val="111111"/>
                </a:solidFill>
                <a:latin typeface="Arial"/>
                <a:ea typeface="Arial"/>
                <a:cs typeface="Arial"/>
              </a:defRPr>
            </a:lvl2pPr>
            <a:lvl3pPr algn="l">
              <a:defRPr sz="1425" b="0">
                <a:solidFill>
                  <a:srgbClr val="111111"/>
                </a:solidFill>
                <a:latin typeface="Arial"/>
                <a:ea typeface="Arial"/>
                <a:cs typeface="Arial"/>
              </a:defRPr>
            </a:lvl3pPr>
            <a:lvl4pPr algn="l">
              <a:defRPr sz="1425" b="0">
                <a:solidFill>
                  <a:srgbClr val="111111"/>
                </a:solidFill>
                <a:latin typeface="Arial"/>
                <a:ea typeface="Arial"/>
                <a:cs typeface="Arial"/>
              </a:defRPr>
            </a:lvl4pPr>
            <a:lvl5pPr algn="l">
              <a:defRPr sz="1425" b="0">
                <a:solidFill>
                  <a:srgbClr val="111111"/>
                </a:solidFill>
                <a:latin typeface="Arial"/>
                <a:ea typeface="Arial"/>
                <a:cs typeface="Arial"/>
              </a:defRPr>
            </a:lvl5pPr>
            <a:lvl6pPr algn="l">
              <a:defRPr sz="1425" b="0">
                <a:solidFill>
                  <a:srgbClr val="111111"/>
                </a:solidFill>
                <a:latin typeface="Arial"/>
                <a:ea typeface="Arial"/>
                <a:cs typeface="Arial"/>
              </a:defRPr>
            </a:lvl6pPr>
            <a:lvl7pPr algn="l">
              <a:defRPr sz="1425" b="0">
                <a:solidFill>
                  <a:srgbClr val="111111"/>
                </a:solidFill>
                <a:latin typeface="Arial"/>
                <a:ea typeface="Arial"/>
                <a:cs typeface="Arial"/>
              </a:defRPr>
            </a:lvl7pPr>
            <a:lvl8pPr algn="l">
              <a:defRPr sz="1425" b="0">
                <a:solidFill>
                  <a:srgbClr val="111111"/>
                </a:solidFill>
                <a:latin typeface="Arial"/>
                <a:ea typeface="Arial"/>
                <a:cs typeface="Arial"/>
              </a:defRPr>
            </a:lvl8pPr>
            <a:lvl9pPr algn="l">
              <a:defRPr sz="1425" b="0">
                <a:solidFill>
                  <a:srgbClr val="111111"/>
                </a:solidFill>
                <a:latin typeface="Arial"/>
                <a:ea typeface="Arial"/>
                <a:cs typeface="Arial"/>
              </a:defRPr>
            </a:lvl9pPr>
          </a:lstStyle>
          <a:p xmlns:a="http://schemas.openxmlformats.org/drawingml/2006/main">
            <a:pPr algn="l">
              <a:defRPr sz="1425" b="0">
                <a:solidFill>
                  <a:srgbClr val="111111"/>
                </a:solidFill>
                <a:latin typeface="Arial"/>
                <a:ea typeface="Arial"/>
                <a:cs typeface="Arial"/>
              </a:defRPr>
            </a:pPr>
            <a:r>
              <a:rPr sz="1425" b="0" u="sng">
                <a:solidFill>
                  <a:srgbClr val="111111"/>
                </a:solidFill>
                <a:latin typeface="Arial"/>
                <a:ea typeface="Arial"/>
                <a:cs typeface="Arial"/>
                <a:hlinkClick xmlns:r="http://schemas.openxmlformats.org/officeDocument/2006/relationships" r:id="Rbc5aeacb328c48f8"/>
              </a:rPr>
              <a:t>Readiness checklist</a:t>
            </a:r>
          </a:p>
        </p:txBody>
      </p:sp>
      <p:pic>
        <p:nvPicPr>
          <p:cNvPr id="7" name="">
            <a:extLst xmlns:a="http://schemas.openxmlformats.org/drawingml/2006/main">
              <a:ext uri="{FF2B5EF4-FFF2-40B4-BE49-F238E27FC236}">
                <a16:creationId xmlns:a16="http://schemas.microsoft.com/office/drawing/2014/main" id="{634848E2-671C-49CE-9BC2-AEDA0D9E4421}"/>
              </a:ext>
            </a:extLst>
          </p:cNvPr>
          <p:cNvPicPr>
            <a:picLocks xmlns:a="http://schemas.openxmlformats.org/drawingml/2006/main" noChangeAspect="1"/>
          </p:cNvPicPr>
          <p:nvPr/>
        </p:nvPicPr>
        <p:blipFill>
          <a:blip xmlns:r="http://schemas.openxmlformats.org/officeDocument/2006/relationships" xmlns:a="http://schemas.openxmlformats.org/drawingml/2006/main" r:embed="R62791ac5a6a5429f"/>
          <a:stretch xmlns:a="http://schemas.openxmlformats.org/drawingml/2006/main"/>
        </p:blipFill>
        <p:spPr>
          <a:xfrm xmlns:a="http://schemas.openxmlformats.org/drawingml/2006/main">
            <a:off x="10896600" y="355283"/>
            <a:ext cx="609600" cy="280035"/>
          </a:xfrm>
          <a:prstGeom xmlns:a="http://schemas.openxmlformats.org/drawingml/2006/main" prst="rect">
            <a:avLst/>
          </a:prstGeom>
        </p:spPr>
      </p:pic>
    </p:spTree>
    <p:extLst>
      <p:ext uri="{BB962C8B-B14F-4D97-AF65-F5344CB8AC3E}">
        <p14:creationId xmlns:p14="http://schemas.microsoft.com/office/powerpoint/2010/main" val="288523421"/>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821B71EA-3189-4F23-8621-50B1BD2F6659}"/>
              </a:ext>
            </a:extLst>
          </p:cNvPr>
          <p:cNvSpPr>
            <a:spLocks xmlns:a="http://schemas.openxmlformats.org/drawingml/2006/main" noGrp="1"/>
          </p:cNvSpPr>
          <p:nvPr/>
        </p:nvSpPr>
        <p:spPr>
          <a:xfrm xmlns:a="http://schemas.openxmlformats.org/drawingml/2006/main">
            <a:off x="762000" y="619125"/>
            <a:ext cx="10191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11111"/>
                </a:solidFill>
                <a:latin typeface="Arial"/>
                <a:ea typeface="Arial"/>
                <a:cs typeface="Arial"/>
              </a:defRPr>
            </a:defPPr>
            <a:lvl1pPr algn="l">
              <a:defRPr sz="3150" b="1">
                <a:solidFill>
                  <a:srgbClr val="111111"/>
                </a:solidFill>
                <a:latin typeface="Arial"/>
                <a:ea typeface="Arial"/>
                <a:cs typeface="Arial"/>
              </a:defRPr>
            </a:lvl1pPr>
            <a:lvl2pPr algn="l">
              <a:defRPr sz="3150" b="1">
                <a:solidFill>
                  <a:srgbClr val="111111"/>
                </a:solidFill>
                <a:latin typeface="Arial"/>
                <a:ea typeface="Arial"/>
                <a:cs typeface="Arial"/>
              </a:defRPr>
            </a:lvl2pPr>
            <a:lvl3pPr algn="l">
              <a:defRPr sz="3150" b="1">
                <a:solidFill>
                  <a:srgbClr val="111111"/>
                </a:solidFill>
                <a:latin typeface="Arial"/>
                <a:ea typeface="Arial"/>
                <a:cs typeface="Arial"/>
              </a:defRPr>
            </a:lvl3pPr>
            <a:lvl4pPr algn="l">
              <a:defRPr sz="3150" b="1">
                <a:solidFill>
                  <a:srgbClr val="111111"/>
                </a:solidFill>
                <a:latin typeface="Arial"/>
                <a:ea typeface="Arial"/>
                <a:cs typeface="Arial"/>
              </a:defRPr>
            </a:lvl4pPr>
            <a:lvl5pPr algn="l">
              <a:defRPr sz="3150" b="1">
                <a:solidFill>
                  <a:srgbClr val="111111"/>
                </a:solidFill>
                <a:latin typeface="Arial"/>
                <a:ea typeface="Arial"/>
                <a:cs typeface="Arial"/>
              </a:defRPr>
            </a:lvl5pPr>
            <a:lvl6pPr algn="l">
              <a:defRPr sz="3150" b="1">
                <a:solidFill>
                  <a:srgbClr val="111111"/>
                </a:solidFill>
                <a:latin typeface="Arial"/>
                <a:ea typeface="Arial"/>
                <a:cs typeface="Arial"/>
              </a:defRPr>
            </a:lvl6pPr>
            <a:lvl7pPr algn="l">
              <a:defRPr sz="3150" b="1">
                <a:solidFill>
                  <a:srgbClr val="111111"/>
                </a:solidFill>
                <a:latin typeface="Arial"/>
                <a:ea typeface="Arial"/>
                <a:cs typeface="Arial"/>
              </a:defRPr>
            </a:lvl7pPr>
            <a:lvl8pPr algn="l">
              <a:defRPr sz="3150" b="1">
                <a:solidFill>
                  <a:srgbClr val="111111"/>
                </a:solidFill>
                <a:latin typeface="Arial"/>
                <a:ea typeface="Arial"/>
                <a:cs typeface="Arial"/>
              </a:defRPr>
            </a:lvl8pPr>
            <a:lvl9pPr algn="l">
              <a:defRPr sz="3150" b="1">
                <a:solidFill>
                  <a:srgbClr val="111111"/>
                </a:solidFill>
                <a:latin typeface="Arial"/>
                <a:ea typeface="Arial"/>
                <a:cs typeface="Arial"/>
              </a:defRPr>
            </a:lvl9pPr>
          </a:lstStyle>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Decisions for the next campus pilot</a:t>
            </a:r>
          </a:p>
        </p:txBody>
      </p:sp>
      <p:sp>
        <p:nvSpPr>
          <p:cNvPr id="2" name="">
            <a:extLst xmlns:a="http://schemas.openxmlformats.org/drawingml/2006/main">
              <a:ext uri="{FF2B5EF4-FFF2-40B4-BE49-F238E27FC236}">
                <a16:creationId xmlns:a16="http://schemas.microsoft.com/office/drawing/2014/main" id="{02292A29-7CB3-413A-98CC-A05ED4950EC8}"/>
              </a:ext>
            </a:extLst>
          </p:cNvPr>
          <p:cNvSpPr>
            <a:spLocks xmlns:a="http://schemas.openxmlformats.org/drawingml/2006/main" noGrp="1"/>
          </p:cNvSpPr>
          <p:nvPr/>
        </p:nvSpPr>
        <p:spPr>
          <a:xfrm xmlns:a="http://schemas.openxmlformats.org/drawingml/2006/main">
            <a:off x="11049000" y="64770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0">
                <a:solidFill>
                  <a:srgbClr val="777777"/>
                </a:solidFill>
                <a:latin typeface="Arial"/>
                <a:ea typeface="Arial"/>
                <a:cs typeface="Arial"/>
              </a:defRPr>
            </a:defPPr>
            <a:lvl1pPr algn="r">
              <a:defRPr sz="1125" b="0">
                <a:solidFill>
                  <a:srgbClr val="777777"/>
                </a:solidFill>
                <a:latin typeface="Arial"/>
                <a:ea typeface="Arial"/>
                <a:cs typeface="Arial"/>
              </a:defRPr>
            </a:lvl1pPr>
            <a:lvl2pPr algn="r">
              <a:defRPr sz="1125" b="0">
                <a:solidFill>
                  <a:srgbClr val="777777"/>
                </a:solidFill>
                <a:latin typeface="Arial"/>
                <a:ea typeface="Arial"/>
                <a:cs typeface="Arial"/>
              </a:defRPr>
            </a:lvl2pPr>
            <a:lvl3pPr algn="r">
              <a:defRPr sz="1125" b="0">
                <a:solidFill>
                  <a:srgbClr val="777777"/>
                </a:solidFill>
                <a:latin typeface="Arial"/>
                <a:ea typeface="Arial"/>
                <a:cs typeface="Arial"/>
              </a:defRPr>
            </a:lvl3pPr>
            <a:lvl4pPr algn="r">
              <a:defRPr sz="1125" b="0">
                <a:solidFill>
                  <a:srgbClr val="777777"/>
                </a:solidFill>
                <a:latin typeface="Arial"/>
                <a:ea typeface="Arial"/>
                <a:cs typeface="Arial"/>
              </a:defRPr>
            </a:lvl4pPr>
            <a:lvl5pPr algn="r">
              <a:defRPr sz="1125" b="0">
                <a:solidFill>
                  <a:srgbClr val="777777"/>
                </a:solidFill>
                <a:latin typeface="Arial"/>
                <a:ea typeface="Arial"/>
                <a:cs typeface="Arial"/>
              </a:defRPr>
            </a:lvl5pPr>
            <a:lvl6pPr algn="r">
              <a:defRPr sz="1125" b="0">
                <a:solidFill>
                  <a:srgbClr val="777777"/>
                </a:solidFill>
                <a:latin typeface="Arial"/>
                <a:ea typeface="Arial"/>
                <a:cs typeface="Arial"/>
              </a:defRPr>
            </a:lvl6pPr>
            <a:lvl7pPr algn="r">
              <a:defRPr sz="1125" b="0">
                <a:solidFill>
                  <a:srgbClr val="777777"/>
                </a:solidFill>
                <a:latin typeface="Arial"/>
                <a:ea typeface="Arial"/>
                <a:cs typeface="Arial"/>
              </a:defRPr>
            </a:lvl7pPr>
            <a:lvl8pPr algn="r">
              <a:defRPr sz="1125" b="0">
                <a:solidFill>
                  <a:srgbClr val="777777"/>
                </a:solidFill>
                <a:latin typeface="Arial"/>
                <a:ea typeface="Arial"/>
                <a:cs typeface="Arial"/>
              </a:defRPr>
            </a:lvl8pPr>
            <a:lvl9pPr algn="r">
              <a:defRPr sz="1125" b="0">
                <a:solidFill>
                  <a:srgbClr val="777777"/>
                </a:solidFill>
                <a:latin typeface="Arial"/>
                <a:ea typeface="Arial"/>
                <a:cs typeface="Arial"/>
              </a:defRPr>
            </a:lvl9pPr>
          </a:lstStyle>
          <a:p xmlns:a="http://schemas.openxmlformats.org/drawingml/2006/main">
            <a:pPr algn="r">
              <a:defRPr sz="1125" b="0">
                <a:solidFill>
                  <a:srgbClr val="777777"/>
                </a:solidFill>
                <a:latin typeface="Arial"/>
                <a:ea typeface="Arial"/>
                <a:cs typeface="Arial"/>
              </a:defRPr>
            </a:pPr>
            <a:r>
              <a:rPr sz="1125" b="0">
                <a:solidFill>
                  <a:srgbClr val="777777"/>
                </a:solidFill>
                <a:latin typeface="Arial"/>
                <a:ea typeface="Arial"/>
                <a:cs typeface="Arial"/>
              </a:rPr>
              <a:t>40</a:t>
            </a:r>
          </a:p>
        </p:txBody>
      </p:sp>
      <p:sp>
        <p:nvSpPr>
          <p:cNvPr id="3" name="">
            <a:extLst xmlns:a="http://schemas.openxmlformats.org/drawingml/2006/main">
              <a:ext uri="{FF2B5EF4-FFF2-40B4-BE49-F238E27FC236}">
                <a16:creationId xmlns:a16="http://schemas.microsoft.com/office/drawing/2014/main" id="{889202E4-9CBA-40B5-9657-54F13EED6BF1}"/>
              </a:ext>
            </a:extLst>
          </p:cNvPr>
          <p:cNvSpPr>
            <a:spLocks xmlns:a="http://schemas.openxmlformats.org/drawingml/2006/main" noGrp="1"/>
          </p:cNvSpPr>
          <p:nvPr/>
        </p:nvSpPr>
        <p:spPr>
          <a:xfrm xmlns:a="http://schemas.openxmlformats.org/drawingml/2006/main">
            <a:off x="762000" y="2095500"/>
            <a:ext cx="323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1">
                <a:solidFill>
                  <a:srgbClr val="111111"/>
                </a:solidFill>
                <a:latin typeface="Arial"/>
                <a:ea typeface="Arial"/>
                <a:cs typeface="Arial"/>
              </a:defRPr>
            </a:defPPr>
            <a:lvl1pPr algn="l">
              <a:defRPr sz="2175" b="1">
                <a:solidFill>
                  <a:srgbClr val="111111"/>
                </a:solidFill>
                <a:latin typeface="Arial"/>
                <a:ea typeface="Arial"/>
                <a:cs typeface="Arial"/>
              </a:defRPr>
            </a:lvl1pPr>
            <a:lvl2pPr algn="l">
              <a:defRPr sz="2175" b="1">
                <a:solidFill>
                  <a:srgbClr val="111111"/>
                </a:solidFill>
                <a:latin typeface="Arial"/>
                <a:ea typeface="Arial"/>
                <a:cs typeface="Arial"/>
              </a:defRPr>
            </a:lvl2pPr>
            <a:lvl3pPr algn="l">
              <a:defRPr sz="2175" b="1">
                <a:solidFill>
                  <a:srgbClr val="111111"/>
                </a:solidFill>
                <a:latin typeface="Arial"/>
                <a:ea typeface="Arial"/>
                <a:cs typeface="Arial"/>
              </a:defRPr>
            </a:lvl3pPr>
            <a:lvl4pPr algn="l">
              <a:defRPr sz="2175" b="1">
                <a:solidFill>
                  <a:srgbClr val="111111"/>
                </a:solidFill>
                <a:latin typeface="Arial"/>
                <a:ea typeface="Arial"/>
                <a:cs typeface="Arial"/>
              </a:defRPr>
            </a:lvl4pPr>
            <a:lvl5pPr algn="l">
              <a:defRPr sz="2175" b="1">
                <a:solidFill>
                  <a:srgbClr val="111111"/>
                </a:solidFill>
                <a:latin typeface="Arial"/>
                <a:ea typeface="Arial"/>
                <a:cs typeface="Arial"/>
              </a:defRPr>
            </a:lvl5pPr>
            <a:lvl6pPr algn="l">
              <a:defRPr sz="2175" b="1">
                <a:solidFill>
                  <a:srgbClr val="111111"/>
                </a:solidFill>
                <a:latin typeface="Arial"/>
                <a:ea typeface="Arial"/>
                <a:cs typeface="Arial"/>
              </a:defRPr>
            </a:lvl6pPr>
            <a:lvl7pPr algn="l">
              <a:defRPr sz="2175" b="1">
                <a:solidFill>
                  <a:srgbClr val="111111"/>
                </a:solidFill>
                <a:latin typeface="Arial"/>
                <a:ea typeface="Arial"/>
                <a:cs typeface="Arial"/>
              </a:defRPr>
            </a:lvl7pPr>
            <a:lvl8pPr algn="l">
              <a:defRPr sz="2175" b="1">
                <a:solidFill>
                  <a:srgbClr val="111111"/>
                </a:solidFill>
                <a:latin typeface="Arial"/>
                <a:ea typeface="Arial"/>
                <a:cs typeface="Arial"/>
              </a:defRPr>
            </a:lvl8pPr>
            <a:lvl9pPr algn="l">
              <a:defRPr sz="2175" b="1">
                <a:solidFill>
                  <a:srgbClr val="111111"/>
                </a:solidFill>
                <a:latin typeface="Arial"/>
                <a:ea typeface="Arial"/>
                <a:cs typeface="Arial"/>
              </a:defRPr>
            </a:lvl9pPr>
          </a:lstStyle>
          <a:p xmlns:a="http://schemas.openxmlformats.org/drawingml/2006/main">
            <a:pPr algn="l">
              <a:defRPr sz="2175" b="1">
                <a:solidFill>
                  <a:srgbClr val="111111"/>
                </a:solidFill>
                <a:latin typeface="Arial"/>
                <a:ea typeface="Arial"/>
                <a:cs typeface="Arial"/>
              </a:defRPr>
            </a:pPr>
            <a:r>
              <a:rPr sz="2175" b="1">
                <a:solidFill>
                  <a:srgbClr val="111111"/>
                </a:solidFill>
                <a:latin typeface="Arial"/>
                <a:ea typeface="Arial"/>
                <a:cs typeface="Arial"/>
              </a:rPr>
              <a:t>PolyU</a:t>
            </a:r>
          </a:p>
        </p:txBody>
      </p:sp>
      <p:sp>
        <p:nvSpPr>
          <p:cNvPr id="4" name="">
            <a:extLst xmlns:a="http://schemas.openxmlformats.org/drawingml/2006/main">
              <a:ext uri="{FF2B5EF4-FFF2-40B4-BE49-F238E27FC236}">
                <a16:creationId xmlns:a16="http://schemas.microsoft.com/office/drawing/2014/main" id="{62F9D343-FD6B-42A9-95F4-098F76F50F28}"/>
              </a:ext>
            </a:extLst>
          </p:cNvPr>
          <p:cNvSpPr>
            <a:spLocks xmlns:a="http://schemas.openxmlformats.org/drawingml/2006/main" noGrp="1"/>
          </p:cNvSpPr>
          <p:nvPr/>
        </p:nvSpPr>
        <p:spPr>
          <a:xfrm xmlns:a="http://schemas.openxmlformats.org/drawingml/2006/main">
            <a:off x="762000" y="2857500"/>
            <a:ext cx="32385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950D52DC-A47F-4CE9-A7BF-744504A6E566}"/>
              </a:ext>
            </a:extLst>
          </p:cNvPr>
          <p:cNvSpPr>
            <a:spLocks xmlns:a="http://schemas.openxmlformats.org/drawingml/2006/main" noGrp="1"/>
          </p:cNvSpPr>
          <p:nvPr/>
        </p:nvSpPr>
        <p:spPr>
          <a:xfrm xmlns:a="http://schemas.openxmlformats.org/drawingml/2006/main">
            <a:off x="762000" y="3124200"/>
            <a:ext cx="3238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0">
                <a:solidFill>
                  <a:srgbClr val="111111"/>
                </a:solidFill>
                <a:latin typeface="Arial"/>
                <a:ea typeface="Arial"/>
                <a:cs typeface="Arial"/>
              </a:defRPr>
            </a:defPPr>
            <a:lvl1pPr algn="l">
              <a:defRPr sz="1875" b="0">
                <a:solidFill>
                  <a:srgbClr val="111111"/>
                </a:solidFill>
                <a:latin typeface="Arial"/>
                <a:ea typeface="Arial"/>
                <a:cs typeface="Arial"/>
              </a:defRPr>
            </a:lvl1pPr>
            <a:lvl2pPr algn="l">
              <a:defRPr sz="1875" b="0">
                <a:solidFill>
                  <a:srgbClr val="111111"/>
                </a:solidFill>
                <a:latin typeface="Arial"/>
                <a:ea typeface="Arial"/>
                <a:cs typeface="Arial"/>
              </a:defRPr>
            </a:lvl2pPr>
            <a:lvl3pPr algn="l">
              <a:defRPr sz="1875" b="0">
                <a:solidFill>
                  <a:srgbClr val="111111"/>
                </a:solidFill>
                <a:latin typeface="Arial"/>
                <a:ea typeface="Arial"/>
                <a:cs typeface="Arial"/>
              </a:defRPr>
            </a:lvl3pPr>
            <a:lvl4pPr algn="l">
              <a:defRPr sz="1875" b="0">
                <a:solidFill>
                  <a:srgbClr val="111111"/>
                </a:solidFill>
                <a:latin typeface="Arial"/>
                <a:ea typeface="Arial"/>
                <a:cs typeface="Arial"/>
              </a:defRPr>
            </a:lvl4pPr>
            <a:lvl5pPr algn="l">
              <a:defRPr sz="1875" b="0">
                <a:solidFill>
                  <a:srgbClr val="111111"/>
                </a:solidFill>
                <a:latin typeface="Arial"/>
                <a:ea typeface="Arial"/>
                <a:cs typeface="Arial"/>
              </a:defRPr>
            </a:lvl5pPr>
            <a:lvl6pPr algn="l">
              <a:defRPr sz="1875" b="0">
                <a:solidFill>
                  <a:srgbClr val="111111"/>
                </a:solidFill>
                <a:latin typeface="Arial"/>
                <a:ea typeface="Arial"/>
                <a:cs typeface="Arial"/>
              </a:defRPr>
            </a:lvl6pPr>
            <a:lvl7pPr algn="l">
              <a:defRPr sz="1875" b="0">
                <a:solidFill>
                  <a:srgbClr val="111111"/>
                </a:solidFill>
                <a:latin typeface="Arial"/>
                <a:ea typeface="Arial"/>
                <a:cs typeface="Arial"/>
              </a:defRPr>
            </a:lvl7pPr>
            <a:lvl8pPr algn="l">
              <a:defRPr sz="1875" b="0">
                <a:solidFill>
                  <a:srgbClr val="111111"/>
                </a:solidFill>
                <a:latin typeface="Arial"/>
                <a:ea typeface="Arial"/>
                <a:cs typeface="Arial"/>
              </a:defRPr>
            </a:lvl8pPr>
            <a:lvl9pPr algn="l">
              <a:defRPr sz="1875" b="0">
                <a:solidFill>
                  <a:srgbClr val="111111"/>
                </a:solidFill>
                <a:latin typeface="Arial"/>
                <a:ea typeface="Arial"/>
                <a:cs typeface="Arial"/>
              </a:defRPr>
            </a:lvl9pPr>
          </a:lstStyle>
          <a:p xmlns:a="http://schemas.openxmlformats.org/drawingml/2006/main">
            <a:pPr algn="l">
              <a:defRPr sz="1875" b="0">
                <a:solidFill>
                  <a:srgbClr val="111111"/>
                </a:solidFill>
                <a:latin typeface="Arial"/>
                <a:ea typeface="Arial"/>
                <a:cs typeface="Arial"/>
              </a:defRPr>
            </a:pPr>
            <a:r>
              <a:rPr sz="1875" b="0">
                <a:solidFill>
                  <a:srgbClr val="111111"/>
                </a:solidFill>
                <a:latin typeface="Arial"/>
                <a:ea typeface="Arial"/>
                <a:cs typeface="Arial"/>
              </a:rPr>
              <a:t>Confirm IdP, LMS and course-membership rules.</a:t>
            </a:r>
          </a:p>
        </p:txBody>
      </p:sp>
      <p:sp>
        <p:nvSpPr>
          <p:cNvPr id="6" name="">
            <a:extLst xmlns:a="http://schemas.openxmlformats.org/drawingml/2006/main">
              <a:ext uri="{FF2B5EF4-FFF2-40B4-BE49-F238E27FC236}">
                <a16:creationId xmlns:a16="http://schemas.microsoft.com/office/drawing/2014/main" id="{50722AAE-34A0-4011-9F86-E53FE8C75B6B}"/>
              </a:ext>
            </a:extLst>
          </p:cNvPr>
          <p:cNvSpPr>
            <a:spLocks xmlns:a="http://schemas.openxmlformats.org/drawingml/2006/main" noGrp="1"/>
          </p:cNvSpPr>
          <p:nvPr/>
        </p:nvSpPr>
        <p:spPr>
          <a:xfrm xmlns:a="http://schemas.openxmlformats.org/drawingml/2006/main">
            <a:off x="762000" y="4429125"/>
            <a:ext cx="32385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555555"/>
                </a:solidFill>
                <a:latin typeface="Arial"/>
                <a:ea typeface="Arial"/>
                <a:cs typeface="Arial"/>
              </a:defRPr>
            </a:defPPr>
            <a:lvl1pPr algn="l">
              <a:defRPr sz="1725" b="0">
                <a:solidFill>
                  <a:srgbClr val="555555"/>
                </a:solidFill>
                <a:latin typeface="Arial"/>
                <a:ea typeface="Arial"/>
                <a:cs typeface="Arial"/>
              </a:defRPr>
            </a:lvl1pPr>
            <a:lvl2pPr algn="l">
              <a:defRPr sz="1725" b="0">
                <a:solidFill>
                  <a:srgbClr val="555555"/>
                </a:solidFill>
                <a:latin typeface="Arial"/>
                <a:ea typeface="Arial"/>
                <a:cs typeface="Arial"/>
              </a:defRPr>
            </a:lvl2pPr>
            <a:lvl3pPr algn="l">
              <a:defRPr sz="1725" b="0">
                <a:solidFill>
                  <a:srgbClr val="555555"/>
                </a:solidFill>
                <a:latin typeface="Arial"/>
                <a:ea typeface="Arial"/>
                <a:cs typeface="Arial"/>
              </a:defRPr>
            </a:lvl3pPr>
            <a:lvl4pPr algn="l">
              <a:defRPr sz="1725" b="0">
                <a:solidFill>
                  <a:srgbClr val="555555"/>
                </a:solidFill>
                <a:latin typeface="Arial"/>
                <a:ea typeface="Arial"/>
                <a:cs typeface="Arial"/>
              </a:defRPr>
            </a:lvl4pPr>
            <a:lvl5pPr algn="l">
              <a:defRPr sz="1725" b="0">
                <a:solidFill>
                  <a:srgbClr val="555555"/>
                </a:solidFill>
                <a:latin typeface="Arial"/>
                <a:ea typeface="Arial"/>
                <a:cs typeface="Arial"/>
              </a:defRPr>
            </a:lvl5pPr>
            <a:lvl6pPr algn="l">
              <a:defRPr sz="1725" b="0">
                <a:solidFill>
                  <a:srgbClr val="555555"/>
                </a:solidFill>
                <a:latin typeface="Arial"/>
                <a:ea typeface="Arial"/>
                <a:cs typeface="Arial"/>
              </a:defRPr>
            </a:lvl6pPr>
            <a:lvl7pPr algn="l">
              <a:defRPr sz="1725" b="0">
                <a:solidFill>
                  <a:srgbClr val="555555"/>
                </a:solidFill>
                <a:latin typeface="Arial"/>
                <a:ea typeface="Arial"/>
                <a:cs typeface="Arial"/>
              </a:defRPr>
            </a:lvl7pPr>
            <a:lvl8pPr algn="l">
              <a:defRPr sz="1725" b="0">
                <a:solidFill>
                  <a:srgbClr val="555555"/>
                </a:solidFill>
                <a:latin typeface="Arial"/>
                <a:ea typeface="Arial"/>
                <a:cs typeface="Arial"/>
              </a:defRPr>
            </a:lvl8pPr>
            <a:lvl9pPr algn="l">
              <a:defRPr sz="1725" b="0">
                <a:solidFill>
                  <a:srgbClr val="555555"/>
                </a:solidFill>
                <a:latin typeface="Arial"/>
                <a:ea typeface="Arial"/>
                <a:cs typeface="Arial"/>
              </a:defRPr>
            </a:lvl9pPr>
          </a:lstStyle>
          <a:p xmlns:a="http://schemas.openxmlformats.org/drawingml/2006/main">
            <a:pPr algn="l">
              <a:defRPr sz="1725" b="0">
                <a:solidFill>
                  <a:srgbClr val="555555"/>
                </a:solidFill>
                <a:latin typeface="Arial"/>
                <a:ea typeface="Arial"/>
                <a:cs typeface="Arial"/>
              </a:defRPr>
            </a:pPr>
            <a:r>
              <a:rPr sz="1725" b="0">
                <a:solidFill>
                  <a:srgbClr val="555555"/>
                </a:solidFill>
                <a:latin typeface="Arial"/>
                <a:ea typeface="Arial"/>
                <a:cs typeface="Arial"/>
              </a:rPr>
              <a:t>Define data classification and budget objectives.</a:t>
            </a:r>
          </a:p>
        </p:txBody>
      </p:sp>
      <p:sp>
        <p:nvSpPr>
          <p:cNvPr id="7" name="">
            <a:extLst xmlns:a="http://schemas.openxmlformats.org/drawingml/2006/main">
              <a:ext uri="{FF2B5EF4-FFF2-40B4-BE49-F238E27FC236}">
                <a16:creationId xmlns:a16="http://schemas.microsoft.com/office/drawing/2014/main" id="{E06BDA21-0806-4C3C-9A81-0D300490A5F4}"/>
              </a:ext>
            </a:extLst>
          </p:cNvPr>
          <p:cNvSpPr>
            <a:spLocks xmlns:a="http://schemas.openxmlformats.org/drawingml/2006/main" noGrp="1"/>
          </p:cNvSpPr>
          <p:nvPr/>
        </p:nvSpPr>
        <p:spPr>
          <a:xfrm xmlns:a="http://schemas.openxmlformats.org/drawingml/2006/main">
            <a:off x="4476750" y="2095500"/>
            <a:ext cx="323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1">
                <a:solidFill>
                  <a:srgbClr val="111111"/>
                </a:solidFill>
                <a:latin typeface="Arial"/>
                <a:ea typeface="Arial"/>
                <a:cs typeface="Arial"/>
              </a:defRPr>
            </a:defPPr>
            <a:lvl1pPr algn="l">
              <a:defRPr sz="2175" b="1">
                <a:solidFill>
                  <a:srgbClr val="111111"/>
                </a:solidFill>
                <a:latin typeface="Arial"/>
                <a:ea typeface="Arial"/>
                <a:cs typeface="Arial"/>
              </a:defRPr>
            </a:lvl1pPr>
            <a:lvl2pPr algn="l">
              <a:defRPr sz="2175" b="1">
                <a:solidFill>
                  <a:srgbClr val="111111"/>
                </a:solidFill>
                <a:latin typeface="Arial"/>
                <a:ea typeface="Arial"/>
                <a:cs typeface="Arial"/>
              </a:defRPr>
            </a:lvl2pPr>
            <a:lvl3pPr algn="l">
              <a:defRPr sz="2175" b="1">
                <a:solidFill>
                  <a:srgbClr val="111111"/>
                </a:solidFill>
                <a:latin typeface="Arial"/>
                <a:ea typeface="Arial"/>
                <a:cs typeface="Arial"/>
              </a:defRPr>
            </a:lvl3pPr>
            <a:lvl4pPr algn="l">
              <a:defRPr sz="2175" b="1">
                <a:solidFill>
                  <a:srgbClr val="111111"/>
                </a:solidFill>
                <a:latin typeface="Arial"/>
                <a:ea typeface="Arial"/>
                <a:cs typeface="Arial"/>
              </a:defRPr>
            </a:lvl4pPr>
            <a:lvl5pPr algn="l">
              <a:defRPr sz="2175" b="1">
                <a:solidFill>
                  <a:srgbClr val="111111"/>
                </a:solidFill>
                <a:latin typeface="Arial"/>
                <a:ea typeface="Arial"/>
                <a:cs typeface="Arial"/>
              </a:defRPr>
            </a:lvl5pPr>
            <a:lvl6pPr algn="l">
              <a:defRPr sz="2175" b="1">
                <a:solidFill>
                  <a:srgbClr val="111111"/>
                </a:solidFill>
                <a:latin typeface="Arial"/>
                <a:ea typeface="Arial"/>
                <a:cs typeface="Arial"/>
              </a:defRPr>
            </a:lvl6pPr>
            <a:lvl7pPr algn="l">
              <a:defRPr sz="2175" b="1">
                <a:solidFill>
                  <a:srgbClr val="111111"/>
                </a:solidFill>
                <a:latin typeface="Arial"/>
                <a:ea typeface="Arial"/>
                <a:cs typeface="Arial"/>
              </a:defRPr>
            </a:lvl7pPr>
            <a:lvl8pPr algn="l">
              <a:defRPr sz="2175" b="1">
                <a:solidFill>
                  <a:srgbClr val="111111"/>
                </a:solidFill>
                <a:latin typeface="Arial"/>
                <a:ea typeface="Arial"/>
                <a:cs typeface="Arial"/>
              </a:defRPr>
            </a:lvl8pPr>
            <a:lvl9pPr algn="l">
              <a:defRPr sz="2175" b="1">
                <a:solidFill>
                  <a:srgbClr val="111111"/>
                </a:solidFill>
                <a:latin typeface="Arial"/>
                <a:ea typeface="Arial"/>
                <a:cs typeface="Arial"/>
              </a:defRPr>
            </a:lvl9pPr>
          </a:lstStyle>
          <a:p xmlns:a="http://schemas.openxmlformats.org/drawingml/2006/main">
            <a:pPr algn="l">
              <a:defRPr sz="2175" b="1">
                <a:solidFill>
                  <a:srgbClr val="111111"/>
                </a:solidFill>
                <a:latin typeface="Arial"/>
                <a:ea typeface="Arial"/>
                <a:cs typeface="Arial"/>
              </a:defRPr>
            </a:pPr>
            <a:r>
              <a:rPr sz="2175" b="1">
                <a:solidFill>
                  <a:srgbClr val="111111"/>
                </a:solidFill>
                <a:latin typeface="Arial"/>
                <a:ea typeface="Arial"/>
                <a:cs typeface="Arial"/>
              </a:rPr>
              <a:t>Dify technical team</a:t>
            </a:r>
          </a:p>
        </p:txBody>
      </p:sp>
      <p:sp>
        <p:nvSpPr>
          <p:cNvPr id="8" name="">
            <a:extLst xmlns:a="http://schemas.openxmlformats.org/drawingml/2006/main">
              <a:ext uri="{FF2B5EF4-FFF2-40B4-BE49-F238E27FC236}">
                <a16:creationId xmlns:a16="http://schemas.microsoft.com/office/drawing/2014/main" id="{A6D8F5D5-395D-4197-B9DD-6C9A01EAEFD8}"/>
              </a:ext>
            </a:extLst>
          </p:cNvPr>
          <p:cNvSpPr>
            <a:spLocks xmlns:a="http://schemas.openxmlformats.org/drawingml/2006/main" noGrp="1"/>
          </p:cNvSpPr>
          <p:nvPr/>
        </p:nvSpPr>
        <p:spPr>
          <a:xfrm xmlns:a="http://schemas.openxmlformats.org/drawingml/2006/main">
            <a:off x="4476750" y="2857500"/>
            <a:ext cx="32385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64CC01E4-210B-4DF1-B5A0-1F79A5A768A0}"/>
              </a:ext>
            </a:extLst>
          </p:cNvPr>
          <p:cNvSpPr>
            <a:spLocks xmlns:a="http://schemas.openxmlformats.org/drawingml/2006/main" noGrp="1"/>
          </p:cNvSpPr>
          <p:nvPr/>
        </p:nvSpPr>
        <p:spPr>
          <a:xfrm xmlns:a="http://schemas.openxmlformats.org/drawingml/2006/main">
            <a:off x="4476750" y="3124200"/>
            <a:ext cx="3238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0">
                <a:solidFill>
                  <a:srgbClr val="111111"/>
                </a:solidFill>
                <a:latin typeface="Arial"/>
                <a:ea typeface="Arial"/>
                <a:cs typeface="Arial"/>
              </a:defRPr>
            </a:defPPr>
            <a:lvl1pPr algn="l">
              <a:defRPr sz="1875" b="0">
                <a:solidFill>
                  <a:srgbClr val="111111"/>
                </a:solidFill>
                <a:latin typeface="Arial"/>
                <a:ea typeface="Arial"/>
                <a:cs typeface="Arial"/>
              </a:defRPr>
            </a:lvl1pPr>
            <a:lvl2pPr algn="l">
              <a:defRPr sz="1875" b="0">
                <a:solidFill>
                  <a:srgbClr val="111111"/>
                </a:solidFill>
                <a:latin typeface="Arial"/>
                <a:ea typeface="Arial"/>
                <a:cs typeface="Arial"/>
              </a:defRPr>
            </a:lvl2pPr>
            <a:lvl3pPr algn="l">
              <a:defRPr sz="1875" b="0">
                <a:solidFill>
                  <a:srgbClr val="111111"/>
                </a:solidFill>
                <a:latin typeface="Arial"/>
                <a:ea typeface="Arial"/>
                <a:cs typeface="Arial"/>
              </a:defRPr>
            </a:lvl3pPr>
            <a:lvl4pPr algn="l">
              <a:defRPr sz="1875" b="0">
                <a:solidFill>
                  <a:srgbClr val="111111"/>
                </a:solidFill>
                <a:latin typeface="Arial"/>
                <a:ea typeface="Arial"/>
                <a:cs typeface="Arial"/>
              </a:defRPr>
            </a:lvl4pPr>
            <a:lvl5pPr algn="l">
              <a:defRPr sz="1875" b="0">
                <a:solidFill>
                  <a:srgbClr val="111111"/>
                </a:solidFill>
                <a:latin typeface="Arial"/>
                <a:ea typeface="Arial"/>
                <a:cs typeface="Arial"/>
              </a:defRPr>
            </a:lvl5pPr>
            <a:lvl6pPr algn="l">
              <a:defRPr sz="1875" b="0">
                <a:solidFill>
                  <a:srgbClr val="111111"/>
                </a:solidFill>
                <a:latin typeface="Arial"/>
                <a:ea typeface="Arial"/>
                <a:cs typeface="Arial"/>
              </a:defRPr>
            </a:lvl6pPr>
            <a:lvl7pPr algn="l">
              <a:defRPr sz="1875" b="0">
                <a:solidFill>
                  <a:srgbClr val="111111"/>
                </a:solidFill>
                <a:latin typeface="Arial"/>
                <a:ea typeface="Arial"/>
                <a:cs typeface="Arial"/>
              </a:defRPr>
            </a:lvl7pPr>
            <a:lvl8pPr algn="l">
              <a:defRPr sz="1875" b="0">
                <a:solidFill>
                  <a:srgbClr val="111111"/>
                </a:solidFill>
                <a:latin typeface="Arial"/>
                <a:ea typeface="Arial"/>
                <a:cs typeface="Arial"/>
              </a:defRPr>
            </a:lvl8pPr>
            <a:lvl9pPr algn="l">
              <a:defRPr sz="1875" b="0">
                <a:solidFill>
                  <a:srgbClr val="111111"/>
                </a:solidFill>
                <a:latin typeface="Arial"/>
                <a:ea typeface="Arial"/>
                <a:cs typeface="Arial"/>
              </a:defRPr>
            </a:lvl9pPr>
          </a:lstStyle>
          <a:p xmlns:a="http://schemas.openxmlformats.org/drawingml/2006/main">
            <a:pPr algn="l">
              <a:defRPr sz="1875" b="0">
                <a:solidFill>
                  <a:srgbClr val="111111"/>
                </a:solidFill>
                <a:latin typeface="Arial"/>
                <a:ea typeface="Arial"/>
                <a:cs typeface="Arial"/>
              </a:defRPr>
            </a:pPr>
            <a:r>
              <a:rPr sz="1875" b="0">
                <a:solidFill>
                  <a:srgbClr val="111111"/>
                </a:solidFill>
                <a:latin typeface="Arial"/>
                <a:ea typeface="Arial"/>
                <a:cs typeface="Arial"/>
              </a:rPr>
              <a:t>Confirm version-specific capabilities and interfaces.</a:t>
            </a:r>
          </a:p>
        </p:txBody>
      </p:sp>
      <p:sp>
        <p:nvSpPr>
          <p:cNvPr id="10" name="">
            <a:extLst xmlns:a="http://schemas.openxmlformats.org/drawingml/2006/main">
              <a:ext uri="{FF2B5EF4-FFF2-40B4-BE49-F238E27FC236}">
                <a16:creationId xmlns:a16="http://schemas.microsoft.com/office/drawing/2014/main" id="{6501A19E-3A24-4336-BCE6-6C47BAEFE34A}"/>
              </a:ext>
            </a:extLst>
          </p:cNvPr>
          <p:cNvSpPr>
            <a:spLocks xmlns:a="http://schemas.openxmlformats.org/drawingml/2006/main" noGrp="1"/>
          </p:cNvSpPr>
          <p:nvPr/>
        </p:nvSpPr>
        <p:spPr>
          <a:xfrm xmlns:a="http://schemas.openxmlformats.org/drawingml/2006/main">
            <a:off x="4476750" y="4429125"/>
            <a:ext cx="32385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555555"/>
                </a:solidFill>
                <a:latin typeface="Arial"/>
                <a:ea typeface="Arial"/>
                <a:cs typeface="Arial"/>
              </a:defRPr>
            </a:defPPr>
            <a:lvl1pPr algn="l">
              <a:defRPr sz="1725" b="0">
                <a:solidFill>
                  <a:srgbClr val="555555"/>
                </a:solidFill>
                <a:latin typeface="Arial"/>
                <a:ea typeface="Arial"/>
                <a:cs typeface="Arial"/>
              </a:defRPr>
            </a:lvl1pPr>
            <a:lvl2pPr algn="l">
              <a:defRPr sz="1725" b="0">
                <a:solidFill>
                  <a:srgbClr val="555555"/>
                </a:solidFill>
                <a:latin typeface="Arial"/>
                <a:ea typeface="Arial"/>
                <a:cs typeface="Arial"/>
              </a:defRPr>
            </a:lvl2pPr>
            <a:lvl3pPr algn="l">
              <a:defRPr sz="1725" b="0">
                <a:solidFill>
                  <a:srgbClr val="555555"/>
                </a:solidFill>
                <a:latin typeface="Arial"/>
                <a:ea typeface="Arial"/>
                <a:cs typeface="Arial"/>
              </a:defRPr>
            </a:lvl3pPr>
            <a:lvl4pPr algn="l">
              <a:defRPr sz="1725" b="0">
                <a:solidFill>
                  <a:srgbClr val="555555"/>
                </a:solidFill>
                <a:latin typeface="Arial"/>
                <a:ea typeface="Arial"/>
                <a:cs typeface="Arial"/>
              </a:defRPr>
            </a:lvl4pPr>
            <a:lvl5pPr algn="l">
              <a:defRPr sz="1725" b="0">
                <a:solidFill>
                  <a:srgbClr val="555555"/>
                </a:solidFill>
                <a:latin typeface="Arial"/>
                <a:ea typeface="Arial"/>
                <a:cs typeface="Arial"/>
              </a:defRPr>
            </a:lvl5pPr>
            <a:lvl6pPr algn="l">
              <a:defRPr sz="1725" b="0">
                <a:solidFill>
                  <a:srgbClr val="555555"/>
                </a:solidFill>
                <a:latin typeface="Arial"/>
                <a:ea typeface="Arial"/>
                <a:cs typeface="Arial"/>
              </a:defRPr>
            </a:lvl6pPr>
            <a:lvl7pPr algn="l">
              <a:defRPr sz="1725" b="0">
                <a:solidFill>
                  <a:srgbClr val="555555"/>
                </a:solidFill>
                <a:latin typeface="Arial"/>
                <a:ea typeface="Arial"/>
                <a:cs typeface="Arial"/>
              </a:defRPr>
            </a:lvl7pPr>
            <a:lvl8pPr algn="l">
              <a:defRPr sz="1725" b="0">
                <a:solidFill>
                  <a:srgbClr val="555555"/>
                </a:solidFill>
                <a:latin typeface="Arial"/>
                <a:ea typeface="Arial"/>
                <a:cs typeface="Arial"/>
              </a:defRPr>
            </a:lvl8pPr>
            <a:lvl9pPr algn="l">
              <a:defRPr sz="1725" b="0">
                <a:solidFill>
                  <a:srgbClr val="555555"/>
                </a:solidFill>
                <a:latin typeface="Arial"/>
                <a:ea typeface="Arial"/>
                <a:cs typeface="Arial"/>
              </a:defRPr>
            </a:lvl9pPr>
          </a:lstStyle>
          <a:p xmlns:a="http://schemas.openxmlformats.org/drawingml/2006/main">
            <a:pPr algn="l">
              <a:defRPr sz="1725" b="0">
                <a:solidFill>
                  <a:srgbClr val="555555"/>
                </a:solidFill>
                <a:latin typeface="Arial"/>
                <a:ea typeface="Arial"/>
                <a:cs typeface="Arial"/>
              </a:defRPr>
            </a:pPr>
            <a:r>
              <a:rPr sz="1725" b="0">
                <a:solidFill>
                  <a:srgbClr val="555555"/>
                </a:solidFill>
                <a:latin typeface="Arial"/>
                <a:ea typeface="Arial"/>
                <a:cs typeface="Arial"/>
              </a:rPr>
              <a:t>Align the application and governance patterns.</a:t>
            </a:r>
          </a:p>
        </p:txBody>
      </p:sp>
      <p:sp>
        <p:nvSpPr>
          <p:cNvPr id="11" name="">
            <a:extLst xmlns:a="http://schemas.openxmlformats.org/drawingml/2006/main">
              <a:ext uri="{FF2B5EF4-FFF2-40B4-BE49-F238E27FC236}">
                <a16:creationId xmlns:a16="http://schemas.microsoft.com/office/drawing/2014/main" id="{3196DDC2-D714-4B5D-B1AA-6DAD6E025632}"/>
              </a:ext>
            </a:extLst>
          </p:cNvPr>
          <p:cNvSpPr>
            <a:spLocks xmlns:a="http://schemas.openxmlformats.org/drawingml/2006/main" noGrp="1"/>
          </p:cNvSpPr>
          <p:nvPr/>
        </p:nvSpPr>
        <p:spPr>
          <a:xfrm xmlns:a="http://schemas.openxmlformats.org/drawingml/2006/main">
            <a:off x="8191500" y="2095500"/>
            <a:ext cx="323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1">
                <a:solidFill>
                  <a:srgbClr val="111111"/>
                </a:solidFill>
                <a:latin typeface="Arial"/>
                <a:ea typeface="Arial"/>
                <a:cs typeface="Arial"/>
              </a:defRPr>
            </a:defPPr>
            <a:lvl1pPr algn="l">
              <a:defRPr sz="2175" b="1">
                <a:solidFill>
                  <a:srgbClr val="111111"/>
                </a:solidFill>
                <a:latin typeface="Arial"/>
                <a:ea typeface="Arial"/>
                <a:cs typeface="Arial"/>
              </a:defRPr>
            </a:lvl1pPr>
            <a:lvl2pPr algn="l">
              <a:defRPr sz="2175" b="1">
                <a:solidFill>
                  <a:srgbClr val="111111"/>
                </a:solidFill>
                <a:latin typeface="Arial"/>
                <a:ea typeface="Arial"/>
                <a:cs typeface="Arial"/>
              </a:defRPr>
            </a:lvl2pPr>
            <a:lvl3pPr algn="l">
              <a:defRPr sz="2175" b="1">
                <a:solidFill>
                  <a:srgbClr val="111111"/>
                </a:solidFill>
                <a:latin typeface="Arial"/>
                <a:ea typeface="Arial"/>
                <a:cs typeface="Arial"/>
              </a:defRPr>
            </a:lvl3pPr>
            <a:lvl4pPr algn="l">
              <a:defRPr sz="2175" b="1">
                <a:solidFill>
                  <a:srgbClr val="111111"/>
                </a:solidFill>
                <a:latin typeface="Arial"/>
                <a:ea typeface="Arial"/>
                <a:cs typeface="Arial"/>
              </a:defRPr>
            </a:lvl4pPr>
            <a:lvl5pPr algn="l">
              <a:defRPr sz="2175" b="1">
                <a:solidFill>
                  <a:srgbClr val="111111"/>
                </a:solidFill>
                <a:latin typeface="Arial"/>
                <a:ea typeface="Arial"/>
                <a:cs typeface="Arial"/>
              </a:defRPr>
            </a:lvl5pPr>
            <a:lvl6pPr algn="l">
              <a:defRPr sz="2175" b="1">
                <a:solidFill>
                  <a:srgbClr val="111111"/>
                </a:solidFill>
                <a:latin typeface="Arial"/>
                <a:ea typeface="Arial"/>
                <a:cs typeface="Arial"/>
              </a:defRPr>
            </a:lvl6pPr>
            <a:lvl7pPr algn="l">
              <a:defRPr sz="2175" b="1">
                <a:solidFill>
                  <a:srgbClr val="111111"/>
                </a:solidFill>
                <a:latin typeface="Arial"/>
                <a:ea typeface="Arial"/>
                <a:cs typeface="Arial"/>
              </a:defRPr>
            </a:lvl7pPr>
            <a:lvl8pPr algn="l">
              <a:defRPr sz="2175" b="1">
                <a:solidFill>
                  <a:srgbClr val="111111"/>
                </a:solidFill>
                <a:latin typeface="Arial"/>
                <a:ea typeface="Arial"/>
                <a:cs typeface="Arial"/>
              </a:defRPr>
            </a:lvl8pPr>
            <a:lvl9pPr algn="l">
              <a:defRPr sz="2175" b="1">
                <a:solidFill>
                  <a:srgbClr val="111111"/>
                </a:solidFill>
                <a:latin typeface="Arial"/>
                <a:ea typeface="Arial"/>
                <a:cs typeface="Arial"/>
              </a:defRPr>
            </a:lvl9pPr>
          </a:lstStyle>
          <a:p xmlns:a="http://schemas.openxmlformats.org/drawingml/2006/main">
            <a:pPr algn="l">
              <a:defRPr sz="2175" b="1">
                <a:solidFill>
                  <a:srgbClr val="111111"/>
                </a:solidFill>
                <a:latin typeface="Arial"/>
                <a:ea typeface="Arial"/>
                <a:cs typeface="Arial"/>
              </a:defRPr>
            </a:pPr>
            <a:r>
              <a:rPr sz="2175" b="1">
                <a:solidFill>
                  <a:srgbClr val="111111"/>
                </a:solidFill>
                <a:latin typeface="Arial"/>
                <a:ea typeface="Arial"/>
                <a:cs typeface="Arial"/>
              </a:rPr>
              <a:t>Service partner</a:t>
            </a:r>
          </a:p>
        </p:txBody>
      </p:sp>
      <p:sp>
        <p:nvSpPr>
          <p:cNvPr id="12" name="">
            <a:extLst xmlns:a="http://schemas.openxmlformats.org/drawingml/2006/main">
              <a:ext uri="{FF2B5EF4-FFF2-40B4-BE49-F238E27FC236}">
                <a16:creationId xmlns:a16="http://schemas.microsoft.com/office/drawing/2014/main" id="{C3F103F5-848B-4F15-AC8F-6C5AF6013812}"/>
              </a:ext>
            </a:extLst>
          </p:cNvPr>
          <p:cNvSpPr>
            <a:spLocks xmlns:a="http://schemas.openxmlformats.org/drawingml/2006/main" noGrp="1"/>
          </p:cNvSpPr>
          <p:nvPr/>
        </p:nvSpPr>
        <p:spPr>
          <a:xfrm xmlns:a="http://schemas.openxmlformats.org/drawingml/2006/main">
            <a:off x="8191500" y="2857500"/>
            <a:ext cx="32385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CA33A5D3-30C2-4D74-913B-2C12D87C9975}"/>
              </a:ext>
            </a:extLst>
          </p:cNvPr>
          <p:cNvSpPr>
            <a:spLocks xmlns:a="http://schemas.openxmlformats.org/drawingml/2006/main" noGrp="1"/>
          </p:cNvSpPr>
          <p:nvPr/>
        </p:nvSpPr>
        <p:spPr>
          <a:xfrm xmlns:a="http://schemas.openxmlformats.org/drawingml/2006/main">
            <a:off x="8191500" y="3124200"/>
            <a:ext cx="3238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0">
                <a:solidFill>
                  <a:srgbClr val="111111"/>
                </a:solidFill>
                <a:latin typeface="Arial"/>
                <a:ea typeface="Arial"/>
                <a:cs typeface="Arial"/>
              </a:defRPr>
            </a:defPPr>
            <a:lvl1pPr algn="l">
              <a:defRPr sz="1875" b="0">
                <a:solidFill>
                  <a:srgbClr val="111111"/>
                </a:solidFill>
                <a:latin typeface="Arial"/>
                <a:ea typeface="Arial"/>
                <a:cs typeface="Arial"/>
              </a:defRPr>
            </a:lvl1pPr>
            <a:lvl2pPr algn="l">
              <a:defRPr sz="1875" b="0">
                <a:solidFill>
                  <a:srgbClr val="111111"/>
                </a:solidFill>
                <a:latin typeface="Arial"/>
                <a:ea typeface="Arial"/>
                <a:cs typeface="Arial"/>
              </a:defRPr>
            </a:lvl2pPr>
            <a:lvl3pPr algn="l">
              <a:defRPr sz="1875" b="0">
                <a:solidFill>
                  <a:srgbClr val="111111"/>
                </a:solidFill>
                <a:latin typeface="Arial"/>
                <a:ea typeface="Arial"/>
                <a:cs typeface="Arial"/>
              </a:defRPr>
            </a:lvl3pPr>
            <a:lvl4pPr algn="l">
              <a:defRPr sz="1875" b="0">
                <a:solidFill>
                  <a:srgbClr val="111111"/>
                </a:solidFill>
                <a:latin typeface="Arial"/>
                <a:ea typeface="Arial"/>
                <a:cs typeface="Arial"/>
              </a:defRPr>
            </a:lvl4pPr>
            <a:lvl5pPr algn="l">
              <a:defRPr sz="1875" b="0">
                <a:solidFill>
                  <a:srgbClr val="111111"/>
                </a:solidFill>
                <a:latin typeface="Arial"/>
                <a:ea typeface="Arial"/>
                <a:cs typeface="Arial"/>
              </a:defRPr>
            </a:lvl5pPr>
            <a:lvl6pPr algn="l">
              <a:defRPr sz="1875" b="0">
                <a:solidFill>
                  <a:srgbClr val="111111"/>
                </a:solidFill>
                <a:latin typeface="Arial"/>
                <a:ea typeface="Arial"/>
                <a:cs typeface="Arial"/>
              </a:defRPr>
            </a:lvl6pPr>
            <a:lvl7pPr algn="l">
              <a:defRPr sz="1875" b="0">
                <a:solidFill>
                  <a:srgbClr val="111111"/>
                </a:solidFill>
                <a:latin typeface="Arial"/>
                <a:ea typeface="Arial"/>
                <a:cs typeface="Arial"/>
              </a:defRPr>
            </a:lvl7pPr>
            <a:lvl8pPr algn="l">
              <a:defRPr sz="1875" b="0">
                <a:solidFill>
                  <a:srgbClr val="111111"/>
                </a:solidFill>
                <a:latin typeface="Arial"/>
                <a:ea typeface="Arial"/>
                <a:cs typeface="Arial"/>
              </a:defRPr>
            </a:lvl8pPr>
            <a:lvl9pPr algn="l">
              <a:defRPr sz="1875" b="0">
                <a:solidFill>
                  <a:srgbClr val="111111"/>
                </a:solidFill>
                <a:latin typeface="Arial"/>
                <a:ea typeface="Arial"/>
                <a:cs typeface="Arial"/>
              </a:defRPr>
            </a:lvl9pPr>
          </a:lstStyle>
          <a:p xmlns:a="http://schemas.openxmlformats.org/drawingml/2006/main">
            <a:pPr algn="l">
              <a:defRPr sz="1875" b="0">
                <a:solidFill>
                  <a:srgbClr val="111111"/>
                </a:solidFill>
                <a:latin typeface="Arial"/>
                <a:ea typeface="Arial"/>
                <a:cs typeface="Arial"/>
              </a:defRPr>
            </a:pPr>
            <a:r>
              <a:rPr sz="1875" b="0">
                <a:solidFill>
                  <a:srgbClr val="111111"/>
                </a:solidFill>
                <a:latin typeface="Arial"/>
                <a:ea typeface="Arial"/>
                <a:cs typeface="Arial"/>
              </a:rPr>
              <a:t>Scope integration, maintenance and formal training.</a:t>
            </a:r>
          </a:p>
        </p:txBody>
      </p:sp>
      <p:sp>
        <p:nvSpPr>
          <p:cNvPr id="14" name="">
            <a:extLst xmlns:a="http://schemas.openxmlformats.org/drawingml/2006/main">
              <a:ext uri="{FF2B5EF4-FFF2-40B4-BE49-F238E27FC236}">
                <a16:creationId xmlns:a16="http://schemas.microsoft.com/office/drawing/2014/main" id="{E4FFE542-C1B9-4A0B-892E-913C232DBDBE}"/>
              </a:ext>
            </a:extLst>
          </p:cNvPr>
          <p:cNvSpPr>
            <a:spLocks xmlns:a="http://schemas.openxmlformats.org/drawingml/2006/main" noGrp="1"/>
          </p:cNvSpPr>
          <p:nvPr/>
        </p:nvSpPr>
        <p:spPr>
          <a:xfrm xmlns:a="http://schemas.openxmlformats.org/drawingml/2006/main">
            <a:off x="8191500" y="4429125"/>
            <a:ext cx="32385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555555"/>
                </a:solidFill>
                <a:latin typeface="Arial"/>
                <a:ea typeface="Arial"/>
                <a:cs typeface="Arial"/>
              </a:defRPr>
            </a:defPPr>
            <a:lvl1pPr algn="l">
              <a:defRPr sz="1725" b="0">
                <a:solidFill>
                  <a:srgbClr val="555555"/>
                </a:solidFill>
                <a:latin typeface="Arial"/>
                <a:ea typeface="Arial"/>
                <a:cs typeface="Arial"/>
              </a:defRPr>
            </a:lvl1pPr>
            <a:lvl2pPr algn="l">
              <a:defRPr sz="1725" b="0">
                <a:solidFill>
                  <a:srgbClr val="555555"/>
                </a:solidFill>
                <a:latin typeface="Arial"/>
                <a:ea typeface="Arial"/>
                <a:cs typeface="Arial"/>
              </a:defRPr>
            </a:lvl2pPr>
            <a:lvl3pPr algn="l">
              <a:defRPr sz="1725" b="0">
                <a:solidFill>
                  <a:srgbClr val="555555"/>
                </a:solidFill>
                <a:latin typeface="Arial"/>
                <a:ea typeface="Arial"/>
                <a:cs typeface="Arial"/>
              </a:defRPr>
            </a:lvl3pPr>
            <a:lvl4pPr algn="l">
              <a:defRPr sz="1725" b="0">
                <a:solidFill>
                  <a:srgbClr val="555555"/>
                </a:solidFill>
                <a:latin typeface="Arial"/>
                <a:ea typeface="Arial"/>
                <a:cs typeface="Arial"/>
              </a:defRPr>
            </a:lvl4pPr>
            <a:lvl5pPr algn="l">
              <a:defRPr sz="1725" b="0">
                <a:solidFill>
                  <a:srgbClr val="555555"/>
                </a:solidFill>
                <a:latin typeface="Arial"/>
                <a:ea typeface="Arial"/>
                <a:cs typeface="Arial"/>
              </a:defRPr>
            </a:lvl5pPr>
            <a:lvl6pPr algn="l">
              <a:defRPr sz="1725" b="0">
                <a:solidFill>
                  <a:srgbClr val="555555"/>
                </a:solidFill>
                <a:latin typeface="Arial"/>
                <a:ea typeface="Arial"/>
                <a:cs typeface="Arial"/>
              </a:defRPr>
            </a:lvl6pPr>
            <a:lvl7pPr algn="l">
              <a:defRPr sz="1725" b="0">
                <a:solidFill>
                  <a:srgbClr val="555555"/>
                </a:solidFill>
                <a:latin typeface="Arial"/>
                <a:ea typeface="Arial"/>
                <a:cs typeface="Arial"/>
              </a:defRPr>
            </a:lvl7pPr>
            <a:lvl8pPr algn="l">
              <a:defRPr sz="1725" b="0">
                <a:solidFill>
                  <a:srgbClr val="555555"/>
                </a:solidFill>
                <a:latin typeface="Arial"/>
                <a:ea typeface="Arial"/>
                <a:cs typeface="Arial"/>
              </a:defRPr>
            </a:lvl8pPr>
            <a:lvl9pPr algn="l">
              <a:defRPr sz="1725" b="0">
                <a:solidFill>
                  <a:srgbClr val="555555"/>
                </a:solidFill>
                <a:latin typeface="Arial"/>
                <a:ea typeface="Arial"/>
                <a:cs typeface="Arial"/>
              </a:defRPr>
            </a:lvl9pPr>
          </a:lstStyle>
          <a:p xmlns:a="http://schemas.openxmlformats.org/drawingml/2006/main">
            <a:pPr algn="l">
              <a:defRPr sz="1725" b="0">
                <a:solidFill>
                  <a:srgbClr val="555555"/>
                </a:solidFill>
                <a:latin typeface="Arial"/>
                <a:ea typeface="Arial"/>
                <a:cs typeface="Arial"/>
              </a:defRPr>
            </a:pPr>
            <a:r>
              <a:rPr sz="1725" b="0">
                <a:solidFill>
                  <a:srgbClr val="555555"/>
                </a:solidFill>
                <a:latin typeface="Arial"/>
                <a:ea typeface="Arial"/>
                <a:cs typeface="Arial"/>
              </a:rPr>
              <a:t>Agree runbooks and acceptance evidence.</a:t>
            </a:r>
          </a:p>
        </p:txBody>
      </p:sp>
      <p:sp>
        <p:nvSpPr>
          <p:cNvPr id="15" name="">
            <a:extLst xmlns:a="http://schemas.openxmlformats.org/drawingml/2006/main">
              <a:ext uri="{FF2B5EF4-FFF2-40B4-BE49-F238E27FC236}">
                <a16:creationId xmlns:a16="http://schemas.microsoft.com/office/drawing/2014/main" id="{AA41E9EF-B399-4999-8956-81BC9CCA27C2}"/>
              </a:ext>
            </a:extLst>
          </p:cNvPr>
          <p:cNvSpPr>
            <a:spLocks xmlns:a="http://schemas.openxmlformats.org/drawingml/2006/main" noGrp="1"/>
          </p:cNvSpPr>
          <p:nvPr/>
        </p:nvSpPr>
        <p:spPr>
          <a:xfrm xmlns:a="http://schemas.openxmlformats.org/drawingml/2006/main">
            <a:off x="762000" y="5534025"/>
            <a:ext cx="106680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1EAEFFD5-6C01-4F5F-AE28-07A6B3CED00A}"/>
              </a:ext>
            </a:extLst>
          </p:cNvPr>
          <p:cNvSpPr>
            <a:spLocks xmlns:a="http://schemas.openxmlformats.org/drawingml/2006/main" noGrp="1"/>
          </p:cNvSpPr>
          <p:nvPr/>
        </p:nvSpPr>
        <p:spPr>
          <a:xfrm xmlns:a="http://schemas.openxmlformats.org/drawingml/2006/main">
            <a:off x="762000" y="5705475"/>
            <a:ext cx="106489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111111"/>
                </a:solidFill>
                <a:latin typeface="Arial"/>
                <a:ea typeface="Arial"/>
                <a:cs typeface="Arial"/>
              </a:defRPr>
            </a:defPPr>
            <a:lvl1pPr algn="l">
              <a:defRPr sz="1650" b="1">
                <a:solidFill>
                  <a:srgbClr val="111111"/>
                </a:solidFill>
                <a:latin typeface="Arial"/>
                <a:ea typeface="Arial"/>
                <a:cs typeface="Arial"/>
              </a:defRPr>
            </a:lvl1pPr>
            <a:lvl2pPr algn="l">
              <a:defRPr sz="1650" b="1">
                <a:solidFill>
                  <a:srgbClr val="111111"/>
                </a:solidFill>
                <a:latin typeface="Arial"/>
                <a:ea typeface="Arial"/>
                <a:cs typeface="Arial"/>
              </a:defRPr>
            </a:lvl2pPr>
            <a:lvl3pPr algn="l">
              <a:defRPr sz="1650" b="1">
                <a:solidFill>
                  <a:srgbClr val="111111"/>
                </a:solidFill>
                <a:latin typeface="Arial"/>
                <a:ea typeface="Arial"/>
                <a:cs typeface="Arial"/>
              </a:defRPr>
            </a:lvl3pPr>
            <a:lvl4pPr algn="l">
              <a:defRPr sz="1650" b="1">
                <a:solidFill>
                  <a:srgbClr val="111111"/>
                </a:solidFill>
                <a:latin typeface="Arial"/>
                <a:ea typeface="Arial"/>
                <a:cs typeface="Arial"/>
              </a:defRPr>
            </a:lvl4pPr>
            <a:lvl5pPr algn="l">
              <a:defRPr sz="1650" b="1">
                <a:solidFill>
                  <a:srgbClr val="111111"/>
                </a:solidFill>
                <a:latin typeface="Arial"/>
                <a:ea typeface="Arial"/>
                <a:cs typeface="Arial"/>
              </a:defRPr>
            </a:lvl5pPr>
            <a:lvl6pPr algn="l">
              <a:defRPr sz="1650" b="1">
                <a:solidFill>
                  <a:srgbClr val="111111"/>
                </a:solidFill>
                <a:latin typeface="Arial"/>
                <a:ea typeface="Arial"/>
                <a:cs typeface="Arial"/>
              </a:defRPr>
            </a:lvl6pPr>
            <a:lvl7pPr algn="l">
              <a:defRPr sz="1650" b="1">
                <a:solidFill>
                  <a:srgbClr val="111111"/>
                </a:solidFill>
                <a:latin typeface="Arial"/>
                <a:ea typeface="Arial"/>
                <a:cs typeface="Arial"/>
              </a:defRPr>
            </a:lvl7pPr>
            <a:lvl8pPr algn="l">
              <a:defRPr sz="1650" b="1">
                <a:solidFill>
                  <a:srgbClr val="111111"/>
                </a:solidFill>
                <a:latin typeface="Arial"/>
                <a:ea typeface="Arial"/>
                <a:cs typeface="Arial"/>
              </a:defRPr>
            </a:lvl8pPr>
            <a:lvl9pPr algn="l">
              <a:defRPr sz="1650" b="1">
                <a:solidFill>
                  <a:srgbClr val="111111"/>
                </a:solidFill>
                <a:latin typeface="Arial"/>
                <a:ea typeface="Arial"/>
                <a:cs typeface="Arial"/>
              </a:defRPr>
            </a:lvl9pPr>
          </a:lstStyle>
          <a:p xmlns:a="http://schemas.openxmlformats.org/drawingml/2006/main">
            <a:pPr algn="l">
              <a:defRPr sz="1650" b="1">
                <a:solidFill>
                  <a:srgbClr val="111111"/>
                </a:solidFill>
                <a:latin typeface="Arial"/>
                <a:ea typeface="Arial"/>
                <a:cs typeface="Arial"/>
              </a:defRPr>
            </a:pPr>
            <a:r>
              <a:rPr sz="1650" b="1">
                <a:solidFill>
                  <a:srgbClr val="111111"/>
                </a:solidFill>
                <a:latin typeface="Arial"/>
                <a:ea typeface="Arial"/>
                <a:cs typeface="Arial"/>
              </a:rPr>
              <a:t>Start with one course journey and an agreed acceptance checklist.</a:t>
            </a:r>
          </a:p>
        </p:txBody>
      </p:sp>
      <p:pic>
        <p:nvPicPr>
          <p:cNvPr id="17" name="">
            <a:extLst xmlns:a="http://schemas.openxmlformats.org/drawingml/2006/main">
              <a:ext uri="{FF2B5EF4-FFF2-40B4-BE49-F238E27FC236}">
                <a16:creationId xmlns:a16="http://schemas.microsoft.com/office/drawing/2014/main" id="{B5A765D5-2387-4142-A410-523DB90B6F60}"/>
              </a:ext>
            </a:extLst>
          </p:cNvPr>
          <p:cNvPicPr>
            <a:picLocks xmlns:a="http://schemas.openxmlformats.org/drawingml/2006/main" noChangeAspect="1"/>
          </p:cNvPicPr>
          <p:nvPr/>
        </p:nvPicPr>
        <p:blipFill>
          <a:blip xmlns:r="http://schemas.openxmlformats.org/officeDocument/2006/relationships" xmlns:a="http://schemas.openxmlformats.org/drawingml/2006/main" r:embed="Rf1937e213f284c48"/>
          <a:stretch xmlns:a="http://schemas.openxmlformats.org/drawingml/2006/main"/>
        </p:blipFill>
        <p:spPr>
          <a:xfrm xmlns:a="http://schemas.openxmlformats.org/drawingml/2006/main">
            <a:off x="10896600" y="355283"/>
            <a:ext cx="609600" cy="280035"/>
          </a:xfrm>
          <a:prstGeom xmlns:a="http://schemas.openxmlformats.org/drawingml/2006/main" prst="rect">
            <a:avLst/>
          </a:prstGeom>
        </p:spPr>
      </p:pic>
    </p:spTree>
    <p:extLst>
      <p:ext uri="{BB962C8B-B14F-4D97-AF65-F5344CB8AC3E}">
        <p14:creationId xmlns:p14="http://schemas.microsoft.com/office/powerpoint/2010/main" val="1050424807"/>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08F40118-1112-4541-AC8F-EBA38F5CA688}"/>
              </a:ext>
            </a:extLst>
          </p:cNvPr>
          <p:cNvSpPr>
            <a:spLocks xmlns:a="http://schemas.openxmlformats.org/drawingml/2006/main" noGrp="1"/>
          </p:cNvSpPr>
          <p:nvPr/>
        </p:nvSpPr>
        <p:spPr>
          <a:xfrm xmlns:a="http://schemas.openxmlformats.org/drawingml/2006/main">
            <a:off x="762000" y="619125"/>
            <a:ext cx="10191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11111"/>
                </a:solidFill>
                <a:latin typeface="Arial"/>
                <a:ea typeface="Arial"/>
                <a:cs typeface="Arial"/>
              </a:defRPr>
            </a:defPPr>
            <a:lvl1pPr algn="l">
              <a:defRPr sz="3150" b="1">
                <a:solidFill>
                  <a:srgbClr val="111111"/>
                </a:solidFill>
                <a:latin typeface="Arial"/>
                <a:ea typeface="Arial"/>
                <a:cs typeface="Arial"/>
              </a:defRPr>
            </a:lvl1pPr>
            <a:lvl2pPr algn="l">
              <a:defRPr sz="3150" b="1">
                <a:solidFill>
                  <a:srgbClr val="111111"/>
                </a:solidFill>
                <a:latin typeface="Arial"/>
                <a:ea typeface="Arial"/>
                <a:cs typeface="Arial"/>
              </a:defRPr>
            </a:lvl2pPr>
            <a:lvl3pPr algn="l">
              <a:defRPr sz="3150" b="1">
                <a:solidFill>
                  <a:srgbClr val="111111"/>
                </a:solidFill>
                <a:latin typeface="Arial"/>
                <a:ea typeface="Arial"/>
                <a:cs typeface="Arial"/>
              </a:defRPr>
            </a:lvl3pPr>
            <a:lvl4pPr algn="l">
              <a:defRPr sz="3150" b="1">
                <a:solidFill>
                  <a:srgbClr val="111111"/>
                </a:solidFill>
                <a:latin typeface="Arial"/>
                <a:ea typeface="Arial"/>
                <a:cs typeface="Arial"/>
              </a:defRPr>
            </a:lvl4pPr>
            <a:lvl5pPr algn="l">
              <a:defRPr sz="3150" b="1">
                <a:solidFill>
                  <a:srgbClr val="111111"/>
                </a:solidFill>
                <a:latin typeface="Arial"/>
                <a:ea typeface="Arial"/>
                <a:cs typeface="Arial"/>
              </a:defRPr>
            </a:lvl5pPr>
            <a:lvl6pPr algn="l">
              <a:defRPr sz="3150" b="1">
                <a:solidFill>
                  <a:srgbClr val="111111"/>
                </a:solidFill>
                <a:latin typeface="Arial"/>
                <a:ea typeface="Arial"/>
                <a:cs typeface="Arial"/>
              </a:defRPr>
            </a:lvl6pPr>
            <a:lvl7pPr algn="l">
              <a:defRPr sz="3150" b="1">
                <a:solidFill>
                  <a:srgbClr val="111111"/>
                </a:solidFill>
                <a:latin typeface="Arial"/>
                <a:ea typeface="Arial"/>
                <a:cs typeface="Arial"/>
              </a:defRPr>
            </a:lvl7pPr>
            <a:lvl8pPr algn="l">
              <a:defRPr sz="3150" b="1">
                <a:solidFill>
                  <a:srgbClr val="111111"/>
                </a:solidFill>
                <a:latin typeface="Arial"/>
                <a:ea typeface="Arial"/>
                <a:cs typeface="Arial"/>
              </a:defRPr>
            </a:lvl8pPr>
            <a:lvl9pPr algn="l">
              <a:defRPr sz="3150" b="1">
                <a:solidFill>
                  <a:srgbClr val="111111"/>
                </a:solidFill>
                <a:latin typeface="Arial"/>
                <a:ea typeface="Arial"/>
                <a:cs typeface="Arial"/>
              </a:defRPr>
            </a:lvl9pPr>
          </a:lstStyle>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Four takeaways</a:t>
            </a:r>
          </a:p>
        </p:txBody>
      </p:sp>
      <p:sp>
        <p:nvSpPr>
          <p:cNvPr id="2" name="">
            <a:extLst xmlns:a="http://schemas.openxmlformats.org/drawingml/2006/main">
              <a:ext uri="{FF2B5EF4-FFF2-40B4-BE49-F238E27FC236}">
                <a16:creationId xmlns:a16="http://schemas.microsoft.com/office/drawing/2014/main" id="{F562B32F-04E6-4DB4-9DD4-586F8D245DC7}"/>
              </a:ext>
            </a:extLst>
          </p:cNvPr>
          <p:cNvSpPr>
            <a:spLocks xmlns:a="http://schemas.openxmlformats.org/drawingml/2006/main" noGrp="1"/>
          </p:cNvSpPr>
          <p:nvPr/>
        </p:nvSpPr>
        <p:spPr>
          <a:xfrm xmlns:a="http://schemas.openxmlformats.org/drawingml/2006/main">
            <a:off x="11049000" y="64770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0">
                <a:solidFill>
                  <a:srgbClr val="777777"/>
                </a:solidFill>
                <a:latin typeface="Arial"/>
                <a:ea typeface="Arial"/>
                <a:cs typeface="Arial"/>
              </a:defRPr>
            </a:defPPr>
            <a:lvl1pPr algn="r">
              <a:defRPr sz="1125" b="0">
                <a:solidFill>
                  <a:srgbClr val="777777"/>
                </a:solidFill>
                <a:latin typeface="Arial"/>
                <a:ea typeface="Arial"/>
                <a:cs typeface="Arial"/>
              </a:defRPr>
            </a:lvl1pPr>
            <a:lvl2pPr algn="r">
              <a:defRPr sz="1125" b="0">
                <a:solidFill>
                  <a:srgbClr val="777777"/>
                </a:solidFill>
                <a:latin typeface="Arial"/>
                <a:ea typeface="Arial"/>
                <a:cs typeface="Arial"/>
              </a:defRPr>
            </a:lvl2pPr>
            <a:lvl3pPr algn="r">
              <a:defRPr sz="1125" b="0">
                <a:solidFill>
                  <a:srgbClr val="777777"/>
                </a:solidFill>
                <a:latin typeface="Arial"/>
                <a:ea typeface="Arial"/>
                <a:cs typeface="Arial"/>
              </a:defRPr>
            </a:lvl3pPr>
            <a:lvl4pPr algn="r">
              <a:defRPr sz="1125" b="0">
                <a:solidFill>
                  <a:srgbClr val="777777"/>
                </a:solidFill>
                <a:latin typeface="Arial"/>
                <a:ea typeface="Arial"/>
                <a:cs typeface="Arial"/>
              </a:defRPr>
            </a:lvl4pPr>
            <a:lvl5pPr algn="r">
              <a:defRPr sz="1125" b="0">
                <a:solidFill>
                  <a:srgbClr val="777777"/>
                </a:solidFill>
                <a:latin typeface="Arial"/>
                <a:ea typeface="Arial"/>
                <a:cs typeface="Arial"/>
              </a:defRPr>
            </a:lvl5pPr>
            <a:lvl6pPr algn="r">
              <a:defRPr sz="1125" b="0">
                <a:solidFill>
                  <a:srgbClr val="777777"/>
                </a:solidFill>
                <a:latin typeface="Arial"/>
                <a:ea typeface="Arial"/>
                <a:cs typeface="Arial"/>
              </a:defRPr>
            </a:lvl6pPr>
            <a:lvl7pPr algn="r">
              <a:defRPr sz="1125" b="0">
                <a:solidFill>
                  <a:srgbClr val="777777"/>
                </a:solidFill>
                <a:latin typeface="Arial"/>
                <a:ea typeface="Arial"/>
                <a:cs typeface="Arial"/>
              </a:defRPr>
            </a:lvl7pPr>
            <a:lvl8pPr algn="r">
              <a:defRPr sz="1125" b="0">
                <a:solidFill>
                  <a:srgbClr val="777777"/>
                </a:solidFill>
                <a:latin typeface="Arial"/>
                <a:ea typeface="Arial"/>
                <a:cs typeface="Arial"/>
              </a:defRPr>
            </a:lvl8pPr>
            <a:lvl9pPr algn="r">
              <a:defRPr sz="1125" b="0">
                <a:solidFill>
                  <a:srgbClr val="777777"/>
                </a:solidFill>
                <a:latin typeface="Arial"/>
                <a:ea typeface="Arial"/>
                <a:cs typeface="Arial"/>
              </a:defRPr>
            </a:lvl9pPr>
          </a:lstStyle>
          <a:p xmlns:a="http://schemas.openxmlformats.org/drawingml/2006/main">
            <a:pPr algn="r">
              <a:defRPr sz="1125" b="0">
                <a:solidFill>
                  <a:srgbClr val="777777"/>
                </a:solidFill>
                <a:latin typeface="Arial"/>
                <a:ea typeface="Arial"/>
                <a:cs typeface="Arial"/>
              </a:defRPr>
            </a:pPr>
            <a:r>
              <a:rPr sz="1125" b="0">
                <a:solidFill>
                  <a:srgbClr val="777777"/>
                </a:solidFill>
                <a:latin typeface="Arial"/>
                <a:ea typeface="Arial"/>
                <a:cs typeface="Arial"/>
              </a:rPr>
              <a:t>41</a:t>
            </a:r>
          </a:p>
        </p:txBody>
      </p:sp>
      <p:sp>
        <p:nvSpPr>
          <p:cNvPr id="3" name="">
            <a:extLst xmlns:a="http://schemas.openxmlformats.org/drawingml/2006/main">
              <a:ext uri="{FF2B5EF4-FFF2-40B4-BE49-F238E27FC236}">
                <a16:creationId xmlns:a16="http://schemas.microsoft.com/office/drawing/2014/main" id="{FE95682A-F17F-44CC-96EA-D4F3864A4575}"/>
              </a:ext>
            </a:extLst>
          </p:cNvPr>
          <p:cNvSpPr>
            <a:spLocks xmlns:a="http://schemas.openxmlformats.org/drawingml/2006/main" noGrp="1"/>
          </p:cNvSpPr>
          <p:nvPr/>
        </p:nvSpPr>
        <p:spPr>
          <a:xfrm xmlns:a="http://schemas.openxmlformats.org/drawingml/2006/main">
            <a:off x="762000" y="194310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000" b="1">
                <a:solidFill>
                  <a:srgbClr val="111111"/>
                </a:solidFill>
                <a:latin typeface="Arial"/>
                <a:ea typeface="Arial"/>
                <a:cs typeface="Arial"/>
              </a:defRPr>
            </a:defPPr>
            <a:lvl1pPr algn="l">
              <a:defRPr sz="3000" b="1">
                <a:solidFill>
                  <a:srgbClr val="111111"/>
                </a:solidFill>
                <a:latin typeface="Arial"/>
                <a:ea typeface="Arial"/>
                <a:cs typeface="Arial"/>
              </a:defRPr>
            </a:lvl1pPr>
            <a:lvl2pPr algn="l">
              <a:defRPr sz="3000" b="1">
                <a:solidFill>
                  <a:srgbClr val="111111"/>
                </a:solidFill>
                <a:latin typeface="Arial"/>
                <a:ea typeface="Arial"/>
                <a:cs typeface="Arial"/>
              </a:defRPr>
            </a:lvl2pPr>
            <a:lvl3pPr algn="l">
              <a:defRPr sz="3000" b="1">
                <a:solidFill>
                  <a:srgbClr val="111111"/>
                </a:solidFill>
                <a:latin typeface="Arial"/>
                <a:ea typeface="Arial"/>
                <a:cs typeface="Arial"/>
              </a:defRPr>
            </a:lvl3pPr>
            <a:lvl4pPr algn="l">
              <a:defRPr sz="3000" b="1">
                <a:solidFill>
                  <a:srgbClr val="111111"/>
                </a:solidFill>
                <a:latin typeface="Arial"/>
                <a:ea typeface="Arial"/>
                <a:cs typeface="Arial"/>
              </a:defRPr>
            </a:lvl4pPr>
            <a:lvl5pPr algn="l">
              <a:defRPr sz="3000" b="1">
                <a:solidFill>
                  <a:srgbClr val="111111"/>
                </a:solidFill>
                <a:latin typeface="Arial"/>
                <a:ea typeface="Arial"/>
                <a:cs typeface="Arial"/>
              </a:defRPr>
            </a:lvl5pPr>
            <a:lvl6pPr algn="l">
              <a:defRPr sz="3000" b="1">
                <a:solidFill>
                  <a:srgbClr val="111111"/>
                </a:solidFill>
                <a:latin typeface="Arial"/>
                <a:ea typeface="Arial"/>
                <a:cs typeface="Arial"/>
              </a:defRPr>
            </a:lvl6pPr>
            <a:lvl7pPr algn="l">
              <a:defRPr sz="3000" b="1">
                <a:solidFill>
                  <a:srgbClr val="111111"/>
                </a:solidFill>
                <a:latin typeface="Arial"/>
                <a:ea typeface="Arial"/>
                <a:cs typeface="Arial"/>
              </a:defRPr>
            </a:lvl7pPr>
            <a:lvl8pPr algn="l">
              <a:defRPr sz="3000" b="1">
                <a:solidFill>
                  <a:srgbClr val="111111"/>
                </a:solidFill>
                <a:latin typeface="Arial"/>
                <a:ea typeface="Arial"/>
                <a:cs typeface="Arial"/>
              </a:defRPr>
            </a:lvl8pPr>
            <a:lvl9pPr algn="l">
              <a:defRPr sz="3000" b="1">
                <a:solidFill>
                  <a:srgbClr val="111111"/>
                </a:solidFill>
                <a:latin typeface="Arial"/>
                <a:ea typeface="Arial"/>
                <a:cs typeface="Arial"/>
              </a:defRPr>
            </a:lvl9pPr>
          </a:lstStyle>
          <a:p xmlns:a="http://schemas.openxmlformats.org/drawingml/2006/main">
            <a:pPr algn="l">
              <a:defRPr sz="3000" b="1">
                <a:solidFill>
                  <a:srgbClr val="111111"/>
                </a:solidFill>
                <a:latin typeface="Arial"/>
                <a:ea typeface="Arial"/>
                <a:cs typeface="Arial"/>
              </a:defRPr>
            </a:pPr>
            <a:r>
              <a:rPr sz="3000" b="1">
                <a:solidFill>
                  <a:srgbClr val="111111"/>
                </a:solidFill>
                <a:latin typeface="Arial"/>
                <a:ea typeface="Arial"/>
                <a:cs typeface="Arial"/>
              </a:rPr>
              <a:t>01</a:t>
            </a:r>
          </a:p>
        </p:txBody>
      </p:sp>
      <p:sp>
        <p:nvSpPr>
          <p:cNvPr id="4" name="">
            <a:extLst xmlns:a="http://schemas.openxmlformats.org/drawingml/2006/main">
              <a:ext uri="{FF2B5EF4-FFF2-40B4-BE49-F238E27FC236}">
                <a16:creationId xmlns:a16="http://schemas.microsoft.com/office/drawing/2014/main" id="{23B59277-D925-4DE4-916F-4DA083E1D5EE}"/>
              </a:ext>
            </a:extLst>
          </p:cNvPr>
          <p:cNvSpPr>
            <a:spLocks xmlns:a="http://schemas.openxmlformats.org/drawingml/2006/main" noGrp="1"/>
          </p:cNvSpPr>
          <p:nvPr/>
        </p:nvSpPr>
        <p:spPr>
          <a:xfrm xmlns:a="http://schemas.openxmlformats.org/drawingml/2006/main">
            <a:off x="1857375" y="1943100"/>
            <a:ext cx="9001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1">
                <a:solidFill>
                  <a:srgbClr val="111111"/>
                </a:solidFill>
                <a:latin typeface="Arial"/>
                <a:ea typeface="Arial"/>
                <a:cs typeface="Arial"/>
              </a:defRPr>
            </a:defPPr>
            <a:lvl1pPr algn="l">
              <a:defRPr sz="2175" b="1">
                <a:solidFill>
                  <a:srgbClr val="111111"/>
                </a:solidFill>
                <a:latin typeface="Arial"/>
                <a:ea typeface="Arial"/>
                <a:cs typeface="Arial"/>
              </a:defRPr>
            </a:lvl1pPr>
            <a:lvl2pPr algn="l">
              <a:defRPr sz="2175" b="1">
                <a:solidFill>
                  <a:srgbClr val="111111"/>
                </a:solidFill>
                <a:latin typeface="Arial"/>
                <a:ea typeface="Arial"/>
                <a:cs typeface="Arial"/>
              </a:defRPr>
            </a:lvl2pPr>
            <a:lvl3pPr algn="l">
              <a:defRPr sz="2175" b="1">
                <a:solidFill>
                  <a:srgbClr val="111111"/>
                </a:solidFill>
                <a:latin typeface="Arial"/>
                <a:ea typeface="Arial"/>
                <a:cs typeface="Arial"/>
              </a:defRPr>
            </a:lvl3pPr>
            <a:lvl4pPr algn="l">
              <a:defRPr sz="2175" b="1">
                <a:solidFill>
                  <a:srgbClr val="111111"/>
                </a:solidFill>
                <a:latin typeface="Arial"/>
                <a:ea typeface="Arial"/>
                <a:cs typeface="Arial"/>
              </a:defRPr>
            </a:lvl4pPr>
            <a:lvl5pPr algn="l">
              <a:defRPr sz="2175" b="1">
                <a:solidFill>
                  <a:srgbClr val="111111"/>
                </a:solidFill>
                <a:latin typeface="Arial"/>
                <a:ea typeface="Arial"/>
                <a:cs typeface="Arial"/>
              </a:defRPr>
            </a:lvl5pPr>
            <a:lvl6pPr algn="l">
              <a:defRPr sz="2175" b="1">
                <a:solidFill>
                  <a:srgbClr val="111111"/>
                </a:solidFill>
                <a:latin typeface="Arial"/>
                <a:ea typeface="Arial"/>
                <a:cs typeface="Arial"/>
              </a:defRPr>
            </a:lvl6pPr>
            <a:lvl7pPr algn="l">
              <a:defRPr sz="2175" b="1">
                <a:solidFill>
                  <a:srgbClr val="111111"/>
                </a:solidFill>
                <a:latin typeface="Arial"/>
                <a:ea typeface="Arial"/>
                <a:cs typeface="Arial"/>
              </a:defRPr>
            </a:lvl7pPr>
            <a:lvl8pPr algn="l">
              <a:defRPr sz="2175" b="1">
                <a:solidFill>
                  <a:srgbClr val="111111"/>
                </a:solidFill>
                <a:latin typeface="Arial"/>
                <a:ea typeface="Arial"/>
                <a:cs typeface="Arial"/>
              </a:defRPr>
            </a:lvl8pPr>
            <a:lvl9pPr algn="l">
              <a:defRPr sz="2175" b="1">
                <a:solidFill>
                  <a:srgbClr val="111111"/>
                </a:solidFill>
                <a:latin typeface="Arial"/>
                <a:ea typeface="Arial"/>
                <a:cs typeface="Arial"/>
              </a:defRPr>
            </a:lvl9pPr>
          </a:lstStyle>
          <a:p xmlns:a="http://schemas.openxmlformats.org/drawingml/2006/main">
            <a:pPr algn="l">
              <a:defRPr sz="2175" b="1">
                <a:solidFill>
                  <a:srgbClr val="111111"/>
                </a:solidFill>
                <a:latin typeface="Arial"/>
                <a:ea typeface="Arial"/>
                <a:cs typeface="Arial"/>
              </a:defRPr>
            </a:pPr>
            <a:r>
              <a:rPr sz="2175" b="1">
                <a:solidFill>
                  <a:srgbClr val="111111"/>
                </a:solidFill>
                <a:latin typeface="Arial"/>
                <a:ea typeface="Arial"/>
                <a:cs typeface="Arial"/>
              </a:rPr>
              <a:t>Separate the boundaries</a:t>
            </a:r>
          </a:p>
        </p:txBody>
      </p:sp>
      <p:sp>
        <p:nvSpPr>
          <p:cNvPr id="5" name="">
            <a:extLst xmlns:a="http://schemas.openxmlformats.org/drawingml/2006/main">
              <a:ext uri="{FF2B5EF4-FFF2-40B4-BE49-F238E27FC236}">
                <a16:creationId xmlns:a16="http://schemas.microsoft.com/office/drawing/2014/main" id="{5BCD9159-9BB1-4963-B112-02EDEA3AB960}"/>
              </a:ext>
            </a:extLst>
          </p:cNvPr>
          <p:cNvSpPr>
            <a:spLocks xmlns:a="http://schemas.openxmlformats.org/drawingml/2006/main" noGrp="1"/>
          </p:cNvSpPr>
          <p:nvPr/>
        </p:nvSpPr>
        <p:spPr>
          <a:xfrm xmlns:a="http://schemas.openxmlformats.org/drawingml/2006/main">
            <a:off x="1857375" y="2390775"/>
            <a:ext cx="9525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111111"/>
                </a:solidFill>
                <a:latin typeface="Arial"/>
                <a:ea typeface="Arial"/>
                <a:cs typeface="Arial"/>
              </a:defRPr>
            </a:defPPr>
            <a:lvl1pPr algn="l">
              <a:defRPr sz="1800" b="0">
                <a:solidFill>
                  <a:srgbClr val="111111"/>
                </a:solidFill>
                <a:latin typeface="Arial"/>
                <a:ea typeface="Arial"/>
                <a:cs typeface="Arial"/>
              </a:defRPr>
            </a:lvl1pPr>
            <a:lvl2pPr algn="l">
              <a:defRPr sz="1800" b="0">
                <a:solidFill>
                  <a:srgbClr val="111111"/>
                </a:solidFill>
                <a:latin typeface="Arial"/>
                <a:ea typeface="Arial"/>
                <a:cs typeface="Arial"/>
              </a:defRPr>
            </a:lvl2pPr>
            <a:lvl3pPr algn="l">
              <a:defRPr sz="1800" b="0">
                <a:solidFill>
                  <a:srgbClr val="111111"/>
                </a:solidFill>
                <a:latin typeface="Arial"/>
                <a:ea typeface="Arial"/>
                <a:cs typeface="Arial"/>
              </a:defRPr>
            </a:lvl3pPr>
            <a:lvl4pPr algn="l">
              <a:defRPr sz="1800" b="0">
                <a:solidFill>
                  <a:srgbClr val="111111"/>
                </a:solidFill>
                <a:latin typeface="Arial"/>
                <a:ea typeface="Arial"/>
                <a:cs typeface="Arial"/>
              </a:defRPr>
            </a:lvl4pPr>
            <a:lvl5pPr algn="l">
              <a:defRPr sz="1800" b="0">
                <a:solidFill>
                  <a:srgbClr val="111111"/>
                </a:solidFill>
                <a:latin typeface="Arial"/>
                <a:ea typeface="Arial"/>
                <a:cs typeface="Arial"/>
              </a:defRPr>
            </a:lvl5pPr>
            <a:lvl6pPr algn="l">
              <a:defRPr sz="1800" b="0">
                <a:solidFill>
                  <a:srgbClr val="111111"/>
                </a:solidFill>
                <a:latin typeface="Arial"/>
                <a:ea typeface="Arial"/>
                <a:cs typeface="Arial"/>
              </a:defRPr>
            </a:lvl6pPr>
            <a:lvl7pPr algn="l">
              <a:defRPr sz="1800" b="0">
                <a:solidFill>
                  <a:srgbClr val="111111"/>
                </a:solidFill>
                <a:latin typeface="Arial"/>
                <a:ea typeface="Arial"/>
                <a:cs typeface="Arial"/>
              </a:defRPr>
            </a:lvl7pPr>
            <a:lvl8pPr algn="l">
              <a:defRPr sz="1800" b="0">
                <a:solidFill>
                  <a:srgbClr val="111111"/>
                </a:solidFill>
                <a:latin typeface="Arial"/>
                <a:ea typeface="Arial"/>
                <a:cs typeface="Arial"/>
              </a:defRPr>
            </a:lvl8pPr>
            <a:lvl9pPr algn="l">
              <a:defRPr sz="1800" b="0">
                <a:solidFill>
                  <a:srgbClr val="111111"/>
                </a:solidFill>
                <a:latin typeface="Arial"/>
                <a:ea typeface="Arial"/>
                <a:cs typeface="Arial"/>
              </a:defRPr>
            </a:lvl9pPr>
          </a:lstStyle>
          <a:p xmlns:a="http://schemas.openxmlformats.org/drawingml/2006/main">
            <a:pPr algn="l">
              <a:defRPr sz="1800" b="0">
                <a:solidFill>
                  <a:srgbClr val="111111"/>
                </a:solidFill>
                <a:latin typeface="Arial"/>
                <a:ea typeface="Arial"/>
                <a:cs typeface="Arial"/>
              </a:defRPr>
            </a:pPr>
            <a:r>
              <a:rPr sz="1800" b="0">
                <a:solidFill>
                  <a:srgbClr val="111111"/>
                </a:solidFill>
                <a:latin typeface="Arial"/>
                <a:ea typeface="Arial"/>
                <a:cs typeface="Arial"/>
              </a:rPr>
              <a:t>Course workspaces, execution and infrastructure need distinct controls.</a:t>
            </a:r>
          </a:p>
        </p:txBody>
      </p:sp>
      <p:sp>
        <p:nvSpPr>
          <p:cNvPr id="6" name="">
            <a:extLst xmlns:a="http://schemas.openxmlformats.org/drawingml/2006/main">
              <a:ext uri="{FF2B5EF4-FFF2-40B4-BE49-F238E27FC236}">
                <a16:creationId xmlns:a16="http://schemas.microsoft.com/office/drawing/2014/main" id="{5FD8FF15-DD61-48F9-BA3F-B75B31D00338}"/>
              </a:ext>
            </a:extLst>
          </p:cNvPr>
          <p:cNvSpPr>
            <a:spLocks xmlns:a="http://schemas.openxmlformats.org/drawingml/2006/main" noGrp="1"/>
          </p:cNvSpPr>
          <p:nvPr/>
        </p:nvSpPr>
        <p:spPr>
          <a:xfrm xmlns:a="http://schemas.openxmlformats.org/drawingml/2006/main">
            <a:off x="762000" y="2886075"/>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000" b="1">
                <a:solidFill>
                  <a:srgbClr val="111111"/>
                </a:solidFill>
                <a:latin typeface="Arial"/>
                <a:ea typeface="Arial"/>
                <a:cs typeface="Arial"/>
              </a:defRPr>
            </a:defPPr>
            <a:lvl1pPr algn="l">
              <a:defRPr sz="3000" b="1">
                <a:solidFill>
                  <a:srgbClr val="111111"/>
                </a:solidFill>
                <a:latin typeface="Arial"/>
                <a:ea typeface="Arial"/>
                <a:cs typeface="Arial"/>
              </a:defRPr>
            </a:lvl1pPr>
            <a:lvl2pPr algn="l">
              <a:defRPr sz="3000" b="1">
                <a:solidFill>
                  <a:srgbClr val="111111"/>
                </a:solidFill>
                <a:latin typeface="Arial"/>
                <a:ea typeface="Arial"/>
                <a:cs typeface="Arial"/>
              </a:defRPr>
            </a:lvl2pPr>
            <a:lvl3pPr algn="l">
              <a:defRPr sz="3000" b="1">
                <a:solidFill>
                  <a:srgbClr val="111111"/>
                </a:solidFill>
                <a:latin typeface="Arial"/>
                <a:ea typeface="Arial"/>
                <a:cs typeface="Arial"/>
              </a:defRPr>
            </a:lvl3pPr>
            <a:lvl4pPr algn="l">
              <a:defRPr sz="3000" b="1">
                <a:solidFill>
                  <a:srgbClr val="111111"/>
                </a:solidFill>
                <a:latin typeface="Arial"/>
                <a:ea typeface="Arial"/>
                <a:cs typeface="Arial"/>
              </a:defRPr>
            </a:lvl4pPr>
            <a:lvl5pPr algn="l">
              <a:defRPr sz="3000" b="1">
                <a:solidFill>
                  <a:srgbClr val="111111"/>
                </a:solidFill>
                <a:latin typeface="Arial"/>
                <a:ea typeface="Arial"/>
                <a:cs typeface="Arial"/>
              </a:defRPr>
            </a:lvl5pPr>
            <a:lvl6pPr algn="l">
              <a:defRPr sz="3000" b="1">
                <a:solidFill>
                  <a:srgbClr val="111111"/>
                </a:solidFill>
                <a:latin typeface="Arial"/>
                <a:ea typeface="Arial"/>
                <a:cs typeface="Arial"/>
              </a:defRPr>
            </a:lvl6pPr>
            <a:lvl7pPr algn="l">
              <a:defRPr sz="3000" b="1">
                <a:solidFill>
                  <a:srgbClr val="111111"/>
                </a:solidFill>
                <a:latin typeface="Arial"/>
                <a:ea typeface="Arial"/>
                <a:cs typeface="Arial"/>
              </a:defRPr>
            </a:lvl7pPr>
            <a:lvl8pPr algn="l">
              <a:defRPr sz="3000" b="1">
                <a:solidFill>
                  <a:srgbClr val="111111"/>
                </a:solidFill>
                <a:latin typeface="Arial"/>
                <a:ea typeface="Arial"/>
                <a:cs typeface="Arial"/>
              </a:defRPr>
            </a:lvl8pPr>
            <a:lvl9pPr algn="l">
              <a:defRPr sz="3000" b="1">
                <a:solidFill>
                  <a:srgbClr val="111111"/>
                </a:solidFill>
                <a:latin typeface="Arial"/>
                <a:ea typeface="Arial"/>
                <a:cs typeface="Arial"/>
              </a:defRPr>
            </a:lvl9pPr>
          </a:lstStyle>
          <a:p xmlns:a="http://schemas.openxmlformats.org/drawingml/2006/main">
            <a:pPr algn="l">
              <a:defRPr sz="3000" b="1">
                <a:solidFill>
                  <a:srgbClr val="111111"/>
                </a:solidFill>
                <a:latin typeface="Arial"/>
                <a:ea typeface="Arial"/>
                <a:cs typeface="Arial"/>
              </a:defRPr>
            </a:pPr>
            <a:r>
              <a:rPr sz="3000" b="1">
                <a:solidFill>
                  <a:srgbClr val="111111"/>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1EC9856C-8515-4890-9FAB-FCCAEC671945}"/>
              </a:ext>
            </a:extLst>
          </p:cNvPr>
          <p:cNvSpPr>
            <a:spLocks xmlns:a="http://schemas.openxmlformats.org/drawingml/2006/main" noGrp="1"/>
          </p:cNvSpPr>
          <p:nvPr/>
        </p:nvSpPr>
        <p:spPr>
          <a:xfrm xmlns:a="http://schemas.openxmlformats.org/drawingml/2006/main">
            <a:off x="1857375" y="2886075"/>
            <a:ext cx="9001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1">
                <a:solidFill>
                  <a:srgbClr val="111111"/>
                </a:solidFill>
                <a:latin typeface="Arial"/>
                <a:ea typeface="Arial"/>
                <a:cs typeface="Arial"/>
              </a:defRPr>
            </a:defPPr>
            <a:lvl1pPr algn="l">
              <a:defRPr sz="2175" b="1">
                <a:solidFill>
                  <a:srgbClr val="111111"/>
                </a:solidFill>
                <a:latin typeface="Arial"/>
                <a:ea typeface="Arial"/>
                <a:cs typeface="Arial"/>
              </a:defRPr>
            </a:lvl1pPr>
            <a:lvl2pPr algn="l">
              <a:defRPr sz="2175" b="1">
                <a:solidFill>
                  <a:srgbClr val="111111"/>
                </a:solidFill>
                <a:latin typeface="Arial"/>
                <a:ea typeface="Arial"/>
                <a:cs typeface="Arial"/>
              </a:defRPr>
            </a:lvl2pPr>
            <a:lvl3pPr algn="l">
              <a:defRPr sz="2175" b="1">
                <a:solidFill>
                  <a:srgbClr val="111111"/>
                </a:solidFill>
                <a:latin typeface="Arial"/>
                <a:ea typeface="Arial"/>
                <a:cs typeface="Arial"/>
              </a:defRPr>
            </a:lvl3pPr>
            <a:lvl4pPr algn="l">
              <a:defRPr sz="2175" b="1">
                <a:solidFill>
                  <a:srgbClr val="111111"/>
                </a:solidFill>
                <a:latin typeface="Arial"/>
                <a:ea typeface="Arial"/>
                <a:cs typeface="Arial"/>
              </a:defRPr>
            </a:lvl4pPr>
            <a:lvl5pPr algn="l">
              <a:defRPr sz="2175" b="1">
                <a:solidFill>
                  <a:srgbClr val="111111"/>
                </a:solidFill>
                <a:latin typeface="Arial"/>
                <a:ea typeface="Arial"/>
                <a:cs typeface="Arial"/>
              </a:defRPr>
            </a:lvl5pPr>
            <a:lvl6pPr algn="l">
              <a:defRPr sz="2175" b="1">
                <a:solidFill>
                  <a:srgbClr val="111111"/>
                </a:solidFill>
                <a:latin typeface="Arial"/>
                <a:ea typeface="Arial"/>
                <a:cs typeface="Arial"/>
              </a:defRPr>
            </a:lvl6pPr>
            <a:lvl7pPr algn="l">
              <a:defRPr sz="2175" b="1">
                <a:solidFill>
                  <a:srgbClr val="111111"/>
                </a:solidFill>
                <a:latin typeface="Arial"/>
                <a:ea typeface="Arial"/>
                <a:cs typeface="Arial"/>
              </a:defRPr>
            </a:lvl7pPr>
            <a:lvl8pPr algn="l">
              <a:defRPr sz="2175" b="1">
                <a:solidFill>
                  <a:srgbClr val="111111"/>
                </a:solidFill>
                <a:latin typeface="Arial"/>
                <a:ea typeface="Arial"/>
                <a:cs typeface="Arial"/>
              </a:defRPr>
            </a:lvl8pPr>
            <a:lvl9pPr algn="l">
              <a:defRPr sz="2175" b="1">
                <a:solidFill>
                  <a:srgbClr val="111111"/>
                </a:solidFill>
                <a:latin typeface="Arial"/>
                <a:ea typeface="Arial"/>
                <a:cs typeface="Arial"/>
              </a:defRPr>
            </a:lvl9pPr>
          </a:lstStyle>
          <a:p xmlns:a="http://schemas.openxmlformats.org/drawingml/2006/main">
            <a:pPr algn="l">
              <a:defRPr sz="2175" b="1">
                <a:solidFill>
                  <a:srgbClr val="111111"/>
                </a:solidFill>
                <a:latin typeface="Arial"/>
                <a:ea typeface="Arial"/>
                <a:cs typeface="Arial"/>
              </a:defRPr>
            </a:pPr>
            <a:r>
              <a:rPr sz="2175" b="1">
                <a:solidFill>
                  <a:srgbClr val="111111"/>
                </a:solidFill>
                <a:latin typeface="Arial"/>
                <a:ea typeface="Arial"/>
                <a:cs typeface="Arial"/>
              </a:rPr>
              <a:t>Keep workflows inspectable</a:t>
            </a:r>
          </a:p>
        </p:txBody>
      </p:sp>
      <p:sp>
        <p:nvSpPr>
          <p:cNvPr id="8" name="">
            <a:extLst xmlns:a="http://schemas.openxmlformats.org/drawingml/2006/main">
              <a:ext uri="{FF2B5EF4-FFF2-40B4-BE49-F238E27FC236}">
                <a16:creationId xmlns:a16="http://schemas.microsoft.com/office/drawing/2014/main" id="{95BE0874-5B53-4DA0-8392-F636979660F7}"/>
              </a:ext>
            </a:extLst>
          </p:cNvPr>
          <p:cNvSpPr>
            <a:spLocks xmlns:a="http://schemas.openxmlformats.org/drawingml/2006/main" noGrp="1"/>
          </p:cNvSpPr>
          <p:nvPr/>
        </p:nvSpPr>
        <p:spPr>
          <a:xfrm xmlns:a="http://schemas.openxmlformats.org/drawingml/2006/main">
            <a:off x="1857375" y="3333750"/>
            <a:ext cx="9525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111111"/>
                </a:solidFill>
                <a:latin typeface="Arial"/>
                <a:ea typeface="Arial"/>
                <a:cs typeface="Arial"/>
              </a:defRPr>
            </a:defPPr>
            <a:lvl1pPr algn="l">
              <a:defRPr sz="1800" b="0">
                <a:solidFill>
                  <a:srgbClr val="111111"/>
                </a:solidFill>
                <a:latin typeface="Arial"/>
                <a:ea typeface="Arial"/>
                <a:cs typeface="Arial"/>
              </a:defRPr>
            </a:lvl1pPr>
            <a:lvl2pPr algn="l">
              <a:defRPr sz="1800" b="0">
                <a:solidFill>
                  <a:srgbClr val="111111"/>
                </a:solidFill>
                <a:latin typeface="Arial"/>
                <a:ea typeface="Arial"/>
                <a:cs typeface="Arial"/>
              </a:defRPr>
            </a:lvl2pPr>
            <a:lvl3pPr algn="l">
              <a:defRPr sz="1800" b="0">
                <a:solidFill>
                  <a:srgbClr val="111111"/>
                </a:solidFill>
                <a:latin typeface="Arial"/>
                <a:ea typeface="Arial"/>
                <a:cs typeface="Arial"/>
              </a:defRPr>
            </a:lvl3pPr>
            <a:lvl4pPr algn="l">
              <a:defRPr sz="1800" b="0">
                <a:solidFill>
                  <a:srgbClr val="111111"/>
                </a:solidFill>
                <a:latin typeface="Arial"/>
                <a:ea typeface="Arial"/>
                <a:cs typeface="Arial"/>
              </a:defRPr>
            </a:lvl4pPr>
            <a:lvl5pPr algn="l">
              <a:defRPr sz="1800" b="0">
                <a:solidFill>
                  <a:srgbClr val="111111"/>
                </a:solidFill>
                <a:latin typeface="Arial"/>
                <a:ea typeface="Arial"/>
                <a:cs typeface="Arial"/>
              </a:defRPr>
            </a:lvl5pPr>
            <a:lvl6pPr algn="l">
              <a:defRPr sz="1800" b="0">
                <a:solidFill>
                  <a:srgbClr val="111111"/>
                </a:solidFill>
                <a:latin typeface="Arial"/>
                <a:ea typeface="Arial"/>
                <a:cs typeface="Arial"/>
              </a:defRPr>
            </a:lvl6pPr>
            <a:lvl7pPr algn="l">
              <a:defRPr sz="1800" b="0">
                <a:solidFill>
                  <a:srgbClr val="111111"/>
                </a:solidFill>
                <a:latin typeface="Arial"/>
                <a:ea typeface="Arial"/>
                <a:cs typeface="Arial"/>
              </a:defRPr>
            </a:lvl7pPr>
            <a:lvl8pPr algn="l">
              <a:defRPr sz="1800" b="0">
                <a:solidFill>
                  <a:srgbClr val="111111"/>
                </a:solidFill>
                <a:latin typeface="Arial"/>
                <a:ea typeface="Arial"/>
                <a:cs typeface="Arial"/>
              </a:defRPr>
            </a:lvl8pPr>
            <a:lvl9pPr algn="l">
              <a:defRPr sz="1800" b="0">
                <a:solidFill>
                  <a:srgbClr val="111111"/>
                </a:solidFill>
                <a:latin typeface="Arial"/>
                <a:ea typeface="Arial"/>
                <a:cs typeface="Arial"/>
              </a:defRPr>
            </a:lvl9pPr>
          </a:lstStyle>
          <a:p xmlns:a="http://schemas.openxmlformats.org/drawingml/2006/main">
            <a:pPr algn="l">
              <a:defRPr sz="1800" b="0">
                <a:solidFill>
                  <a:srgbClr val="111111"/>
                </a:solidFill>
                <a:latin typeface="Arial"/>
                <a:ea typeface="Arial"/>
                <a:cs typeface="Arial"/>
              </a:defRPr>
            </a:pPr>
            <a:r>
              <a:rPr sz="1800" b="0">
                <a:solidFill>
                  <a:srgbClr val="111111"/>
                </a:solidFill>
                <a:latin typeface="Arial"/>
                <a:ea typeface="Arial"/>
                <a:cs typeface="Arial"/>
              </a:rPr>
              <a:t>Use explicit branches, evidence and bounded Agent behavior.</a:t>
            </a:r>
          </a:p>
        </p:txBody>
      </p:sp>
      <p:sp>
        <p:nvSpPr>
          <p:cNvPr id="9" name="">
            <a:extLst xmlns:a="http://schemas.openxmlformats.org/drawingml/2006/main">
              <a:ext uri="{FF2B5EF4-FFF2-40B4-BE49-F238E27FC236}">
                <a16:creationId xmlns:a16="http://schemas.microsoft.com/office/drawing/2014/main" id="{A3EBC3C4-5E3B-49EF-A01D-AF02E1225BE4}"/>
              </a:ext>
            </a:extLst>
          </p:cNvPr>
          <p:cNvSpPr>
            <a:spLocks xmlns:a="http://schemas.openxmlformats.org/drawingml/2006/main" noGrp="1"/>
          </p:cNvSpPr>
          <p:nvPr/>
        </p:nvSpPr>
        <p:spPr>
          <a:xfrm xmlns:a="http://schemas.openxmlformats.org/drawingml/2006/main">
            <a:off x="762000" y="382905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000" b="1">
                <a:solidFill>
                  <a:srgbClr val="111111"/>
                </a:solidFill>
                <a:latin typeface="Arial"/>
                <a:ea typeface="Arial"/>
                <a:cs typeface="Arial"/>
              </a:defRPr>
            </a:defPPr>
            <a:lvl1pPr algn="l">
              <a:defRPr sz="3000" b="1">
                <a:solidFill>
                  <a:srgbClr val="111111"/>
                </a:solidFill>
                <a:latin typeface="Arial"/>
                <a:ea typeface="Arial"/>
                <a:cs typeface="Arial"/>
              </a:defRPr>
            </a:lvl1pPr>
            <a:lvl2pPr algn="l">
              <a:defRPr sz="3000" b="1">
                <a:solidFill>
                  <a:srgbClr val="111111"/>
                </a:solidFill>
                <a:latin typeface="Arial"/>
                <a:ea typeface="Arial"/>
                <a:cs typeface="Arial"/>
              </a:defRPr>
            </a:lvl2pPr>
            <a:lvl3pPr algn="l">
              <a:defRPr sz="3000" b="1">
                <a:solidFill>
                  <a:srgbClr val="111111"/>
                </a:solidFill>
                <a:latin typeface="Arial"/>
                <a:ea typeface="Arial"/>
                <a:cs typeface="Arial"/>
              </a:defRPr>
            </a:lvl3pPr>
            <a:lvl4pPr algn="l">
              <a:defRPr sz="3000" b="1">
                <a:solidFill>
                  <a:srgbClr val="111111"/>
                </a:solidFill>
                <a:latin typeface="Arial"/>
                <a:ea typeface="Arial"/>
                <a:cs typeface="Arial"/>
              </a:defRPr>
            </a:lvl4pPr>
            <a:lvl5pPr algn="l">
              <a:defRPr sz="3000" b="1">
                <a:solidFill>
                  <a:srgbClr val="111111"/>
                </a:solidFill>
                <a:latin typeface="Arial"/>
                <a:ea typeface="Arial"/>
                <a:cs typeface="Arial"/>
              </a:defRPr>
            </a:lvl5pPr>
            <a:lvl6pPr algn="l">
              <a:defRPr sz="3000" b="1">
                <a:solidFill>
                  <a:srgbClr val="111111"/>
                </a:solidFill>
                <a:latin typeface="Arial"/>
                <a:ea typeface="Arial"/>
                <a:cs typeface="Arial"/>
              </a:defRPr>
            </a:lvl6pPr>
            <a:lvl7pPr algn="l">
              <a:defRPr sz="3000" b="1">
                <a:solidFill>
                  <a:srgbClr val="111111"/>
                </a:solidFill>
                <a:latin typeface="Arial"/>
                <a:ea typeface="Arial"/>
                <a:cs typeface="Arial"/>
              </a:defRPr>
            </a:lvl7pPr>
            <a:lvl8pPr algn="l">
              <a:defRPr sz="3000" b="1">
                <a:solidFill>
                  <a:srgbClr val="111111"/>
                </a:solidFill>
                <a:latin typeface="Arial"/>
                <a:ea typeface="Arial"/>
                <a:cs typeface="Arial"/>
              </a:defRPr>
            </a:lvl8pPr>
            <a:lvl9pPr algn="l">
              <a:defRPr sz="3000" b="1">
                <a:solidFill>
                  <a:srgbClr val="111111"/>
                </a:solidFill>
                <a:latin typeface="Arial"/>
                <a:ea typeface="Arial"/>
                <a:cs typeface="Arial"/>
              </a:defRPr>
            </a:lvl9pPr>
          </a:lstStyle>
          <a:p xmlns:a="http://schemas.openxmlformats.org/drawingml/2006/main">
            <a:pPr algn="l">
              <a:defRPr sz="3000" b="1">
                <a:solidFill>
                  <a:srgbClr val="111111"/>
                </a:solidFill>
                <a:latin typeface="Arial"/>
                <a:ea typeface="Arial"/>
                <a:cs typeface="Arial"/>
              </a:defRPr>
            </a:pPr>
            <a:r>
              <a:rPr sz="3000" b="1">
                <a:solidFill>
                  <a:srgbClr val="111111"/>
                </a:solidFill>
                <a:latin typeface="Arial"/>
                <a:ea typeface="Arial"/>
                <a:cs typeface="Arial"/>
              </a:rPr>
              <a:t>03</a:t>
            </a:r>
          </a:p>
        </p:txBody>
      </p:sp>
      <p:sp>
        <p:nvSpPr>
          <p:cNvPr id="10" name="">
            <a:extLst xmlns:a="http://schemas.openxmlformats.org/drawingml/2006/main">
              <a:ext uri="{FF2B5EF4-FFF2-40B4-BE49-F238E27FC236}">
                <a16:creationId xmlns:a16="http://schemas.microsoft.com/office/drawing/2014/main" id="{4446862F-49D1-4291-966D-5AC022491D9E}"/>
              </a:ext>
            </a:extLst>
          </p:cNvPr>
          <p:cNvSpPr>
            <a:spLocks xmlns:a="http://schemas.openxmlformats.org/drawingml/2006/main" noGrp="1"/>
          </p:cNvSpPr>
          <p:nvPr/>
        </p:nvSpPr>
        <p:spPr>
          <a:xfrm xmlns:a="http://schemas.openxmlformats.org/drawingml/2006/main">
            <a:off x="1857375" y="3829050"/>
            <a:ext cx="9001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1">
                <a:solidFill>
                  <a:srgbClr val="111111"/>
                </a:solidFill>
                <a:latin typeface="Arial"/>
                <a:ea typeface="Arial"/>
                <a:cs typeface="Arial"/>
              </a:defRPr>
            </a:defPPr>
            <a:lvl1pPr algn="l">
              <a:defRPr sz="2175" b="1">
                <a:solidFill>
                  <a:srgbClr val="111111"/>
                </a:solidFill>
                <a:latin typeface="Arial"/>
                <a:ea typeface="Arial"/>
                <a:cs typeface="Arial"/>
              </a:defRPr>
            </a:lvl1pPr>
            <a:lvl2pPr algn="l">
              <a:defRPr sz="2175" b="1">
                <a:solidFill>
                  <a:srgbClr val="111111"/>
                </a:solidFill>
                <a:latin typeface="Arial"/>
                <a:ea typeface="Arial"/>
                <a:cs typeface="Arial"/>
              </a:defRPr>
            </a:lvl2pPr>
            <a:lvl3pPr algn="l">
              <a:defRPr sz="2175" b="1">
                <a:solidFill>
                  <a:srgbClr val="111111"/>
                </a:solidFill>
                <a:latin typeface="Arial"/>
                <a:ea typeface="Arial"/>
                <a:cs typeface="Arial"/>
              </a:defRPr>
            </a:lvl3pPr>
            <a:lvl4pPr algn="l">
              <a:defRPr sz="2175" b="1">
                <a:solidFill>
                  <a:srgbClr val="111111"/>
                </a:solidFill>
                <a:latin typeface="Arial"/>
                <a:ea typeface="Arial"/>
                <a:cs typeface="Arial"/>
              </a:defRPr>
            </a:lvl4pPr>
            <a:lvl5pPr algn="l">
              <a:defRPr sz="2175" b="1">
                <a:solidFill>
                  <a:srgbClr val="111111"/>
                </a:solidFill>
                <a:latin typeface="Arial"/>
                <a:ea typeface="Arial"/>
                <a:cs typeface="Arial"/>
              </a:defRPr>
            </a:lvl5pPr>
            <a:lvl6pPr algn="l">
              <a:defRPr sz="2175" b="1">
                <a:solidFill>
                  <a:srgbClr val="111111"/>
                </a:solidFill>
                <a:latin typeface="Arial"/>
                <a:ea typeface="Arial"/>
                <a:cs typeface="Arial"/>
              </a:defRPr>
            </a:lvl6pPr>
            <a:lvl7pPr algn="l">
              <a:defRPr sz="2175" b="1">
                <a:solidFill>
                  <a:srgbClr val="111111"/>
                </a:solidFill>
                <a:latin typeface="Arial"/>
                <a:ea typeface="Arial"/>
                <a:cs typeface="Arial"/>
              </a:defRPr>
            </a:lvl7pPr>
            <a:lvl8pPr algn="l">
              <a:defRPr sz="2175" b="1">
                <a:solidFill>
                  <a:srgbClr val="111111"/>
                </a:solidFill>
                <a:latin typeface="Arial"/>
                <a:ea typeface="Arial"/>
                <a:cs typeface="Arial"/>
              </a:defRPr>
            </a:lvl8pPr>
            <a:lvl9pPr algn="l">
              <a:defRPr sz="2175" b="1">
                <a:solidFill>
                  <a:srgbClr val="111111"/>
                </a:solidFill>
                <a:latin typeface="Arial"/>
                <a:ea typeface="Arial"/>
                <a:cs typeface="Arial"/>
              </a:defRPr>
            </a:lvl9pPr>
          </a:lstStyle>
          <a:p xmlns:a="http://schemas.openxmlformats.org/drawingml/2006/main">
            <a:pPr algn="l">
              <a:defRPr sz="2175" b="1">
                <a:solidFill>
                  <a:srgbClr val="111111"/>
                </a:solidFill>
                <a:latin typeface="Arial"/>
                <a:ea typeface="Arial"/>
                <a:cs typeface="Arial"/>
              </a:defRPr>
            </a:pPr>
            <a:r>
              <a:rPr sz="2175" b="1">
                <a:solidFill>
                  <a:srgbClr val="111111"/>
                </a:solidFill>
                <a:latin typeface="Arial"/>
                <a:ea typeface="Arial"/>
                <a:cs typeface="Arial"/>
              </a:rPr>
              <a:t>Evaluate the retrieval</a:t>
            </a:r>
          </a:p>
        </p:txBody>
      </p:sp>
      <p:sp>
        <p:nvSpPr>
          <p:cNvPr id="11" name="">
            <a:extLst xmlns:a="http://schemas.openxmlformats.org/drawingml/2006/main">
              <a:ext uri="{FF2B5EF4-FFF2-40B4-BE49-F238E27FC236}">
                <a16:creationId xmlns:a16="http://schemas.microsoft.com/office/drawing/2014/main" id="{EBC6BF7D-9F72-4654-896F-C3196CF85EAD}"/>
              </a:ext>
            </a:extLst>
          </p:cNvPr>
          <p:cNvSpPr>
            <a:spLocks xmlns:a="http://schemas.openxmlformats.org/drawingml/2006/main" noGrp="1"/>
          </p:cNvSpPr>
          <p:nvPr/>
        </p:nvSpPr>
        <p:spPr>
          <a:xfrm xmlns:a="http://schemas.openxmlformats.org/drawingml/2006/main">
            <a:off x="1857375" y="4276725"/>
            <a:ext cx="9525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111111"/>
                </a:solidFill>
                <a:latin typeface="Arial"/>
                <a:ea typeface="Arial"/>
                <a:cs typeface="Arial"/>
              </a:defRPr>
            </a:defPPr>
            <a:lvl1pPr algn="l">
              <a:defRPr sz="1800" b="0">
                <a:solidFill>
                  <a:srgbClr val="111111"/>
                </a:solidFill>
                <a:latin typeface="Arial"/>
                <a:ea typeface="Arial"/>
                <a:cs typeface="Arial"/>
              </a:defRPr>
            </a:lvl1pPr>
            <a:lvl2pPr algn="l">
              <a:defRPr sz="1800" b="0">
                <a:solidFill>
                  <a:srgbClr val="111111"/>
                </a:solidFill>
                <a:latin typeface="Arial"/>
                <a:ea typeface="Arial"/>
                <a:cs typeface="Arial"/>
              </a:defRPr>
            </a:lvl2pPr>
            <a:lvl3pPr algn="l">
              <a:defRPr sz="1800" b="0">
                <a:solidFill>
                  <a:srgbClr val="111111"/>
                </a:solidFill>
                <a:latin typeface="Arial"/>
                <a:ea typeface="Arial"/>
                <a:cs typeface="Arial"/>
              </a:defRPr>
            </a:lvl3pPr>
            <a:lvl4pPr algn="l">
              <a:defRPr sz="1800" b="0">
                <a:solidFill>
                  <a:srgbClr val="111111"/>
                </a:solidFill>
                <a:latin typeface="Arial"/>
                <a:ea typeface="Arial"/>
                <a:cs typeface="Arial"/>
              </a:defRPr>
            </a:lvl4pPr>
            <a:lvl5pPr algn="l">
              <a:defRPr sz="1800" b="0">
                <a:solidFill>
                  <a:srgbClr val="111111"/>
                </a:solidFill>
                <a:latin typeface="Arial"/>
                <a:ea typeface="Arial"/>
                <a:cs typeface="Arial"/>
              </a:defRPr>
            </a:lvl5pPr>
            <a:lvl6pPr algn="l">
              <a:defRPr sz="1800" b="0">
                <a:solidFill>
                  <a:srgbClr val="111111"/>
                </a:solidFill>
                <a:latin typeface="Arial"/>
                <a:ea typeface="Arial"/>
                <a:cs typeface="Arial"/>
              </a:defRPr>
            </a:lvl6pPr>
            <a:lvl7pPr algn="l">
              <a:defRPr sz="1800" b="0">
                <a:solidFill>
                  <a:srgbClr val="111111"/>
                </a:solidFill>
                <a:latin typeface="Arial"/>
                <a:ea typeface="Arial"/>
                <a:cs typeface="Arial"/>
              </a:defRPr>
            </a:lvl7pPr>
            <a:lvl8pPr algn="l">
              <a:defRPr sz="1800" b="0">
                <a:solidFill>
                  <a:srgbClr val="111111"/>
                </a:solidFill>
                <a:latin typeface="Arial"/>
                <a:ea typeface="Arial"/>
                <a:cs typeface="Arial"/>
              </a:defRPr>
            </a:lvl8pPr>
            <a:lvl9pPr algn="l">
              <a:defRPr sz="1800" b="0">
                <a:solidFill>
                  <a:srgbClr val="111111"/>
                </a:solidFill>
                <a:latin typeface="Arial"/>
                <a:ea typeface="Arial"/>
                <a:cs typeface="Arial"/>
              </a:defRPr>
            </a:lvl9pPr>
          </a:lstStyle>
          <a:p xmlns:a="http://schemas.openxmlformats.org/drawingml/2006/main">
            <a:pPr algn="l">
              <a:defRPr sz="1800" b="0">
                <a:solidFill>
                  <a:srgbClr val="111111"/>
                </a:solidFill>
                <a:latin typeface="Arial"/>
                <a:ea typeface="Arial"/>
                <a:cs typeface="Arial"/>
              </a:defRPr>
            </a:pPr>
            <a:r>
              <a:rPr sz="1800" b="0">
                <a:solidFill>
                  <a:srgbClr val="111111"/>
                </a:solidFill>
                <a:latin typeface="Arial"/>
                <a:ea typeface="Arial"/>
                <a:cs typeface="Arial"/>
              </a:rPr>
              <a:t>Test academic sources, unsupported questions and freshness.</a:t>
            </a:r>
          </a:p>
        </p:txBody>
      </p:sp>
      <p:sp>
        <p:nvSpPr>
          <p:cNvPr id="12" name="">
            <a:extLst xmlns:a="http://schemas.openxmlformats.org/drawingml/2006/main">
              <a:ext uri="{FF2B5EF4-FFF2-40B4-BE49-F238E27FC236}">
                <a16:creationId xmlns:a16="http://schemas.microsoft.com/office/drawing/2014/main" id="{1EB9C8BD-0BCA-4A72-BEA8-72FB108157D4}"/>
              </a:ext>
            </a:extLst>
          </p:cNvPr>
          <p:cNvSpPr>
            <a:spLocks xmlns:a="http://schemas.openxmlformats.org/drawingml/2006/main" noGrp="1"/>
          </p:cNvSpPr>
          <p:nvPr/>
        </p:nvSpPr>
        <p:spPr>
          <a:xfrm xmlns:a="http://schemas.openxmlformats.org/drawingml/2006/main">
            <a:off x="762000" y="4772025"/>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000" b="1">
                <a:solidFill>
                  <a:srgbClr val="111111"/>
                </a:solidFill>
                <a:latin typeface="Arial"/>
                <a:ea typeface="Arial"/>
                <a:cs typeface="Arial"/>
              </a:defRPr>
            </a:defPPr>
            <a:lvl1pPr algn="l">
              <a:defRPr sz="3000" b="1">
                <a:solidFill>
                  <a:srgbClr val="111111"/>
                </a:solidFill>
                <a:latin typeface="Arial"/>
                <a:ea typeface="Arial"/>
                <a:cs typeface="Arial"/>
              </a:defRPr>
            </a:lvl1pPr>
            <a:lvl2pPr algn="l">
              <a:defRPr sz="3000" b="1">
                <a:solidFill>
                  <a:srgbClr val="111111"/>
                </a:solidFill>
                <a:latin typeface="Arial"/>
                <a:ea typeface="Arial"/>
                <a:cs typeface="Arial"/>
              </a:defRPr>
            </a:lvl2pPr>
            <a:lvl3pPr algn="l">
              <a:defRPr sz="3000" b="1">
                <a:solidFill>
                  <a:srgbClr val="111111"/>
                </a:solidFill>
                <a:latin typeface="Arial"/>
                <a:ea typeface="Arial"/>
                <a:cs typeface="Arial"/>
              </a:defRPr>
            </a:lvl3pPr>
            <a:lvl4pPr algn="l">
              <a:defRPr sz="3000" b="1">
                <a:solidFill>
                  <a:srgbClr val="111111"/>
                </a:solidFill>
                <a:latin typeface="Arial"/>
                <a:ea typeface="Arial"/>
                <a:cs typeface="Arial"/>
              </a:defRPr>
            </a:lvl4pPr>
            <a:lvl5pPr algn="l">
              <a:defRPr sz="3000" b="1">
                <a:solidFill>
                  <a:srgbClr val="111111"/>
                </a:solidFill>
                <a:latin typeface="Arial"/>
                <a:ea typeface="Arial"/>
                <a:cs typeface="Arial"/>
              </a:defRPr>
            </a:lvl5pPr>
            <a:lvl6pPr algn="l">
              <a:defRPr sz="3000" b="1">
                <a:solidFill>
                  <a:srgbClr val="111111"/>
                </a:solidFill>
                <a:latin typeface="Arial"/>
                <a:ea typeface="Arial"/>
                <a:cs typeface="Arial"/>
              </a:defRPr>
            </a:lvl6pPr>
            <a:lvl7pPr algn="l">
              <a:defRPr sz="3000" b="1">
                <a:solidFill>
                  <a:srgbClr val="111111"/>
                </a:solidFill>
                <a:latin typeface="Arial"/>
                <a:ea typeface="Arial"/>
                <a:cs typeface="Arial"/>
              </a:defRPr>
            </a:lvl7pPr>
            <a:lvl8pPr algn="l">
              <a:defRPr sz="3000" b="1">
                <a:solidFill>
                  <a:srgbClr val="111111"/>
                </a:solidFill>
                <a:latin typeface="Arial"/>
                <a:ea typeface="Arial"/>
                <a:cs typeface="Arial"/>
              </a:defRPr>
            </a:lvl8pPr>
            <a:lvl9pPr algn="l">
              <a:defRPr sz="3000" b="1">
                <a:solidFill>
                  <a:srgbClr val="111111"/>
                </a:solidFill>
                <a:latin typeface="Arial"/>
                <a:ea typeface="Arial"/>
                <a:cs typeface="Arial"/>
              </a:defRPr>
            </a:lvl9pPr>
          </a:lstStyle>
          <a:p xmlns:a="http://schemas.openxmlformats.org/drawingml/2006/main">
            <a:pPr algn="l">
              <a:defRPr sz="3000" b="1">
                <a:solidFill>
                  <a:srgbClr val="111111"/>
                </a:solidFill>
                <a:latin typeface="Arial"/>
                <a:ea typeface="Arial"/>
                <a:cs typeface="Arial"/>
              </a:defRPr>
            </a:pPr>
            <a:r>
              <a:rPr sz="3000" b="1">
                <a:solidFill>
                  <a:srgbClr val="111111"/>
                </a:solidFill>
                <a:latin typeface="Arial"/>
                <a:ea typeface="Arial"/>
                <a:cs typeface="Arial"/>
              </a:rPr>
              <a:t>04</a:t>
            </a:r>
          </a:p>
        </p:txBody>
      </p:sp>
      <p:sp>
        <p:nvSpPr>
          <p:cNvPr id="13" name="">
            <a:extLst xmlns:a="http://schemas.openxmlformats.org/drawingml/2006/main">
              <a:ext uri="{FF2B5EF4-FFF2-40B4-BE49-F238E27FC236}">
                <a16:creationId xmlns:a16="http://schemas.microsoft.com/office/drawing/2014/main" id="{745317BF-8BD9-4B2C-AE07-48745C4842D7}"/>
              </a:ext>
            </a:extLst>
          </p:cNvPr>
          <p:cNvSpPr>
            <a:spLocks xmlns:a="http://schemas.openxmlformats.org/drawingml/2006/main" noGrp="1"/>
          </p:cNvSpPr>
          <p:nvPr/>
        </p:nvSpPr>
        <p:spPr>
          <a:xfrm xmlns:a="http://schemas.openxmlformats.org/drawingml/2006/main">
            <a:off x="1857375" y="4772025"/>
            <a:ext cx="9001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1">
                <a:solidFill>
                  <a:srgbClr val="111111"/>
                </a:solidFill>
                <a:latin typeface="Arial"/>
                <a:ea typeface="Arial"/>
                <a:cs typeface="Arial"/>
              </a:defRPr>
            </a:defPPr>
            <a:lvl1pPr algn="l">
              <a:defRPr sz="2175" b="1">
                <a:solidFill>
                  <a:srgbClr val="111111"/>
                </a:solidFill>
                <a:latin typeface="Arial"/>
                <a:ea typeface="Arial"/>
                <a:cs typeface="Arial"/>
              </a:defRPr>
            </a:lvl1pPr>
            <a:lvl2pPr algn="l">
              <a:defRPr sz="2175" b="1">
                <a:solidFill>
                  <a:srgbClr val="111111"/>
                </a:solidFill>
                <a:latin typeface="Arial"/>
                <a:ea typeface="Arial"/>
                <a:cs typeface="Arial"/>
              </a:defRPr>
            </a:lvl2pPr>
            <a:lvl3pPr algn="l">
              <a:defRPr sz="2175" b="1">
                <a:solidFill>
                  <a:srgbClr val="111111"/>
                </a:solidFill>
                <a:latin typeface="Arial"/>
                <a:ea typeface="Arial"/>
                <a:cs typeface="Arial"/>
              </a:defRPr>
            </a:lvl3pPr>
            <a:lvl4pPr algn="l">
              <a:defRPr sz="2175" b="1">
                <a:solidFill>
                  <a:srgbClr val="111111"/>
                </a:solidFill>
                <a:latin typeface="Arial"/>
                <a:ea typeface="Arial"/>
                <a:cs typeface="Arial"/>
              </a:defRPr>
            </a:lvl4pPr>
            <a:lvl5pPr algn="l">
              <a:defRPr sz="2175" b="1">
                <a:solidFill>
                  <a:srgbClr val="111111"/>
                </a:solidFill>
                <a:latin typeface="Arial"/>
                <a:ea typeface="Arial"/>
                <a:cs typeface="Arial"/>
              </a:defRPr>
            </a:lvl5pPr>
            <a:lvl6pPr algn="l">
              <a:defRPr sz="2175" b="1">
                <a:solidFill>
                  <a:srgbClr val="111111"/>
                </a:solidFill>
                <a:latin typeface="Arial"/>
                <a:ea typeface="Arial"/>
                <a:cs typeface="Arial"/>
              </a:defRPr>
            </a:lvl6pPr>
            <a:lvl7pPr algn="l">
              <a:defRPr sz="2175" b="1">
                <a:solidFill>
                  <a:srgbClr val="111111"/>
                </a:solidFill>
                <a:latin typeface="Arial"/>
                <a:ea typeface="Arial"/>
                <a:cs typeface="Arial"/>
              </a:defRPr>
            </a:lvl7pPr>
            <a:lvl8pPr algn="l">
              <a:defRPr sz="2175" b="1">
                <a:solidFill>
                  <a:srgbClr val="111111"/>
                </a:solidFill>
                <a:latin typeface="Arial"/>
                <a:ea typeface="Arial"/>
                <a:cs typeface="Arial"/>
              </a:defRPr>
            </a:lvl8pPr>
            <a:lvl9pPr algn="l">
              <a:defRPr sz="2175" b="1">
                <a:solidFill>
                  <a:srgbClr val="111111"/>
                </a:solidFill>
                <a:latin typeface="Arial"/>
                <a:ea typeface="Arial"/>
                <a:cs typeface="Arial"/>
              </a:defRPr>
            </a:lvl9pPr>
          </a:lstStyle>
          <a:p xmlns:a="http://schemas.openxmlformats.org/drawingml/2006/main">
            <a:pPr algn="l">
              <a:defRPr sz="2175" b="1">
                <a:solidFill>
                  <a:srgbClr val="111111"/>
                </a:solidFill>
                <a:latin typeface="Arial"/>
                <a:ea typeface="Arial"/>
                <a:cs typeface="Arial"/>
              </a:defRPr>
            </a:pPr>
            <a:r>
              <a:rPr sz="2175" b="1">
                <a:solidFill>
                  <a:srgbClr val="111111"/>
                </a:solidFill>
                <a:latin typeface="Arial"/>
                <a:ea typeface="Arial"/>
                <a:cs typeface="Arial"/>
              </a:rPr>
              <a:t>Govern the full lifecycle</a:t>
            </a:r>
          </a:p>
        </p:txBody>
      </p:sp>
      <p:sp>
        <p:nvSpPr>
          <p:cNvPr id="14" name="">
            <a:extLst xmlns:a="http://schemas.openxmlformats.org/drawingml/2006/main">
              <a:ext uri="{FF2B5EF4-FFF2-40B4-BE49-F238E27FC236}">
                <a16:creationId xmlns:a16="http://schemas.microsoft.com/office/drawing/2014/main" id="{28E28308-4165-4250-B79C-C606A3D8A9D1}"/>
              </a:ext>
            </a:extLst>
          </p:cNvPr>
          <p:cNvSpPr>
            <a:spLocks xmlns:a="http://schemas.openxmlformats.org/drawingml/2006/main" noGrp="1"/>
          </p:cNvSpPr>
          <p:nvPr/>
        </p:nvSpPr>
        <p:spPr>
          <a:xfrm xmlns:a="http://schemas.openxmlformats.org/drawingml/2006/main">
            <a:off x="1857375" y="5219700"/>
            <a:ext cx="9525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111111"/>
                </a:solidFill>
                <a:latin typeface="Arial"/>
                <a:ea typeface="Arial"/>
                <a:cs typeface="Arial"/>
              </a:defRPr>
            </a:defPPr>
            <a:lvl1pPr algn="l">
              <a:defRPr sz="1800" b="0">
                <a:solidFill>
                  <a:srgbClr val="111111"/>
                </a:solidFill>
                <a:latin typeface="Arial"/>
                <a:ea typeface="Arial"/>
                <a:cs typeface="Arial"/>
              </a:defRPr>
            </a:lvl1pPr>
            <a:lvl2pPr algn="l">
              <a:defRPr sz="1800" b="0">
                <a:solidFill>
                  <a:srgbClr val="111111"/>
                </a:solidFill>
                <a:latin typeface="Arial"/>
                <a:ea typeface="Arial"/>
                <a:cs typeface="Arial"/>
              </a:defRPr>
            </a:lvl2pPr>
            <a:lvl3pPr algn="l">
              <a:defRPr sz="1800" b="0">
                <a:solidFill>
                  <a:srgbClr val="111111"/>
                </a:solidFill>
                <a:latin typeface="Arial"/>
                <a:ea typeface="Arial"/>
                <a:cs typeface="Arial"/>
              </a:defRPr>
            </a:lvl3pPr>
            <a:lvl4pPr algn="l">
              <a:defRPr sz="1800" b="0">
                <a:solidFill>
                  <a:srgbClr val="111111"/>
                </a:solidFill>
                <a:latin typeface="Arial"/>
                <a:ea typeface="Arial"/>
                <a:cs typeface="Arial"/>
              </a:defRPr>
            </a:lvl4pPr>
            <a:lvl5pPr algn="l">
              <a:defRPr sz="1800" b="0">
                <a:solidFill>
                  <a:srgbClr val="111111"/>
                </a:solidFill>
                <a:latin typeface="Arial"/>
                <a:ea typeface="Arial"/>
                <a:cs typeface="Arial"/>
              </a:defRPr>
            </a:lvl5pPr>
            <a:lvl6pPr algn="l">
              <a:defRPr sz="1800" b="0">
                <a:solidFill>
                  <a:srgbClr val="111111"/>
                </a:solidFill>
                <a:latin typeface="Arial"/>
                <a:ea typeface="Arial"/>
                <a:cs typeface="Arial"/>
              </a:defRPr>
            </a:lvl6pPr>
            <a:lvl7pPr algn="l">
              <a:defRPr sz="1800" b="0">
                <a:solidFill>
                  <a:srgbClr val="111111"/>
                </a:solidFill>
                <a:latin typeface="Arial"/>
                <a:ea typeface="Arial"/>
                <a:cs typeface="Arial"/>
              </a:defRPr>
            </a:lvl7pPr>
            <a:lvl8pPr algn="l">
              <a:defRPr sz="1800" b="0">
                <a:solidFill>
                  <a:srgbClr val="111111"/>
                </a:solidFill>
                <a:latin typeface="Arial"/>
                <a:ea typeface="Arial"/>
                <a:cs typeface="Arial"/>
              </a:defRPr>
            </a:lvl8pPr>
            <a:lvl9pPr algn="l">
              <a:defRPr sz="1800" b="0">
                <a:solidFill>
                  <a:srgbClr val="111111"/>
                </a:solidFill>
                <a:latin typeface="Arial"/>
                <a:ea typeface="Arial"/>
                <a:cs typeface="Arial"/>
              </a:defRPr>
            </a:lvl9pPr>
          </a:lstStyle>
          <a:p xmlns:a="http://schemas.openxmlformats.org/drawingml/2006/main">
            <a:pPr algn="l">
              <a:defRPr sz="1800" b="0">
                <a:solidFill>
                  <a:srgbClr val="111111"/>
                </a:solidFill>
                <a:latin typeface="Arial"/>
                <a:ea typeface="Arial"/>
                <a:cs typeface="Arial"/>
              </a:defRPr>
            </a:pPr>
            <a:r>
              <a:rPr sz="1800" b="0">
                <a:solidFill>
                  <a:srgbClr val="111111"/>
                </a:solidFill>
                <a:latin typeface="Arial"/>
                <a:ea typeface="Arial"/>
                <a:cs typeface="Arial"/>
              </a:rPr>
              <a:t>Connect identity, usage, permissions, releases and recovery.</a:t>
            </a:r>
          </a:p>
        </p:txBody>
      </p:sp>
      <p:pic>
        <p:nvPicPr>
          <p:cNvPr id="15" name="">
            <a:extLst xmlns:a="http://schemas.openxmlformats.org/drawingml/2006/main">
              <a:ext uri="{FF2B5EF4-FFF2-40B4-BE49-F238E27FC236}">
                <a16:creationId xmlns:a16="http://schemas.microsoft.com/office/drawing/2014/main" id="{785AA6FC-76F0-4749-BA56-36303FA838CB}"/>
              </a:ext>
            </a:extLst>
          </p:cNvPr>
          <p:cNvPicPr>
            <a:picLocks xmlns:a="http://schemas.openxmlformats.org/drawingml/2006/main" noChangeAspect="1"/>
          </p:cNvPicPr>
          <p:nvPr/>
        </p:nvPicPr>
        <p:blipFill>
          <a:blip xmlns:r="http://schemas.openxmlformats.org/officeDocument/2006/relationships" xmlns:a="http://schemas.openxmlformats.org/drawingml/2006/main" r:embed="R13364e95871c4520"/>
          <a:stretch xmlns:a="http://schemas.openxmlformats.org/drawingml/2006/main"/>
        </p:blipFill>
        <p:spPr>
          <a:xfrm xmlns:a="http://schemas.openxmlformats.org/drawingml/2006/main">
            <a:off x="10896600" y="355283"/>
            <a:ext cx="609600" cy="280035"/>
          </a:xfrm>
          <a:prstGeom xmlns:a="http://schemas.openxmlformats.org/drawingml/2006/main" prst="rect">
            <a:avLst/>
          </a:prstGeom>
        </p:spPr>
      </p:pic>
    </p:spTree>
    <p:extLst>
      <p:ext uri="{BB962C8B-B14F-4D97-AF65-F5344CB8AC3E}">
        <p14:creationId xmlns:p14="http://schemas.microsoft.com/office/powerpoint/2010/main" val="271017342"/>
      </p:ext>
    </p:extLst>
  </p:cSld>
</p:sld>
</file>

<file path=ppt/slides/slide28.xml><?xml version="1.0" encoding="utf-8"?>
<p:sld xmlns:p="http://schemas.openxmlformats.org/presentationml/2006/main">
  <p:cSld>
    <p:bg>
      <p:bgPr>
        <a:solidFill xmlns:a="http://schemas.openxmlformats.org/drawingml/2006/main">
          <a:srgbClr val="0033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80D6A89-FD60-42F1-950A-97E0FF4BAA44}"/>
              </a:ext>
            </a:extLst>
          </p:cNvPr>
          <p:cNvSpPr>
            <a:spLocks xmlns:a="http://schemas.openxmlformats.org/drawingml/2006/main" noGrp="1"/>
          </p:cNvSpPr>
          <p:nvPr/>
        </p:nvSpPr>
        <p:spPr>
          <a:xfrm xmlns:a="http://schemas.openxmlformats.org/drawingml/2006/main">
            <a:off x="762000" y="619125"/>
            <a:ext cx="10191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FFFFFF"/>
                </a:solidFill>
                <a:latin typeface="Arial"/>
                <a:ea typeface="Arial"/>
                <a:cs typeface="Arial"/>
              </a:defRPr>
            </a:defPPr>
            <a:lvl1pPr algn="l">
              <a:defRPr sz="3150" b="1">
                <a:solidFill>
                  <a:srgbClr val="FFFFFF"/>
                </a:solidFill>
                <a:latin typeface="Arial"/>
                <a:ea typeface="Arial"/>
                <a:cs typeface="Arial"/>
              </a:defRPr>
            </a:lvl1pPr>
            <a:lvl2pPr algn="l">
              <a:defRPr sz="3150" b="1">
                <a:solidFill>
                  <a:srgbClr val="FFFFFF"/>
                </a:solidFill>
                <a:latin typeface="Arial"/>
                <a:ea typeface="Arial"/>
                <a:cs typeface="Arial"/>
              </a:defRPr>
            </a:lvl2pPr>
            <a:lvl3pPr algn="l">
              <a:defRPr sz="3150" b="1">
                <a:solidFill>
                  <a:srgbClr val="FFFFFF"/>
                </a:solidFill>
                <a:latin typeface="Arial"/>
                <a:ea typeface="Arial"/>
                <a:cs typeface="Arial"/>
              </a:defRPr>
            </a:lvl3pPr>
            <a:lvl4pPr algn="l">
              <a:defRPr sz="3150" b="1">
                <a:solidFill>
                  <a:srgbClr val="FFFFFF"/>
                </a:solidFill>
                <a:latin typeface="Arial"/>
                <a:ea typeface="Arial"/>
                <a:cs typeface="Arial"/>
              </a:defRPr>
            </a:lvl4pPr>
            <a:lvl5pPr algn="l">
              <a:defRPr sz="3150" b="1">
                <a:solidFill>
                  <a:srgbClr val="FFFFFF"/>
                </a:solidFill>
                <a:latin typeface="Arial"/>
                <a:ea typeface="Arial"/>
                <a:cs typeface="Arial"/>
              </a:defRPr>
            </a:lvl5pPr>
            <a:lvl6pPr algn="l">
              <a:defRPr sz="3150" b="1">
                <a:solidFill>
                  <a:srgbClr val="FFFFFF"/>
                </a:solidFill>
                <a:latin typeface="Arial"/>
                <a:ea typeface="Arial"/>
                <a:cs typeface="Arial"/>
              </a:defRPr>
            </a:lvl6pPr>
            <a:lvl7pPr algn="l">
              <a:defRPr sz="3150" b="1">
                <a:solidFill>
                  <a:srgbClr val="FFFFFF"/>
                </a:solidFill>
                <a:latin typeface="Arial"/>
                <a:ea typeface="Arial"/>
                <a:cs typeface="Arial"/>
              </a:defRPr>
            </a:lvl7pPr>
            <a:lvl8pPr algn="l">
              <a:defRPr sz="3150" b="1">
                <a:solidFill>
                  <a:srgbClr val="FFFFFF"/>
                </a:solidFill>
                <a:latin typeface="Arial"/>
                <a:ea typeface="Arial"/>
                <a:cs typeface="Arial"/>
              </a:defRPr>
            </a:lvl8pPr>
            <a:lvl9pPr algn="l">
              <a:defRPr sz="3150" b="1">
                <a:solidFill>
                  <a:srgbClr val="FFFFFF"/>
                </a:solidFill>
                <a:latin typeface="Arial"/>
                <a:ea typeface="Arial"/>
                <a:cs typeface="Arial"/>
              </a:defRPr>
            </a:lvl9pPr>
          </a:lstStyle>
          <a:p xmlns:a="http://schemas.openxmlformats.org/drawingml/2006/main">
            <a:pPr algn="l">
              <a:defRPr sz="3150" b="1">
                <a:solidFill>
                  <a:srgbClr val="FFFFFF"/>
                </a:solidFill>
                <a:latin typeface="Arial"/>
                <a:ea typeface="Arial"/>
                <a:cs typeface="Arial"/>
              </a:defRPr>
            </a:pPr>
            <a:r>
              <a:rPr sz="3150" b="1">
                <a:solidFill>
                  <a:srgbClr val="FFFFFF"/>
                </a:solidFill>
                <a:latin typeface="Arial"/>
                <a:ea typeface="Arial"/>
                <a:cs typeface="Arial"/>
              </a:rPr>
              <a:t/>
            </a:r>
          </a:p>
        </p:txBody>
      </p:sp>
      <p:sp>
        <p:nvSpPr>
          <p:cNvPr id="2" name="">
            <a:extLst xmlns:a="http://schemas.openxmlformats.org/drawingml/2006/main">
              <a:ext uri="{FF2B5EF4-FFF2-40B4-BE49-F238E27FC236}">
                <a16:creationId xmlns:a16="http://schemas.microsoft.com/office/drawing/2014/main" id="{AED67BF7-830D-4A95-8D78-54A0DE0CFF8F}"/>
              </a:ext>
            </a:extLst>
          </p:cNvPr>
          <p:cNvSpPr>
            <a:spLocks xmlns:a="http://schemas.openxmlformats.org/drawingml/2006/main" noGrp="1"/>
          </p:cNvSpPr>
          <p:nvPr/>
        </p:nvSpPr>
        <p:spPr>
          <a:xfrm xmlns:a="http://schemas.openxmlformats.org/drawingml/2006/main">
            <a:off x="11049000" y="64770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0">
                <a:solidFill>
                  <a:srgbClr val="E5EAFF"/>
                </a:solidFill>
                <a:latin typeface="Arial"/>
                <a:ea typeface="Arial"/>
                <a:cs typeface="Arial"/>
              </a:defRPr>
            </a:defPPr>
            <a:lvl1pPr algn="r">
              <a:defRPr sz="1125" b="0">
                <a:solidFill>
                  <a:srgbClr val="E5EAFF"/>
                </a:solidFill>
                <a:latin typeface="Arial"/>
                <a:ea typeface="Arial"/>
                <a:cs typeface="Arial"/>
              </a:defRPr>
            </a:lvl1pPr>
            <a:lvl2pPr algn="r">
              <a:defRPr sz="1125" b="0">
                <a:solidFill>
                  <a:srgbClr val="E5EAFF"/>
                </a:solidFill>
                <a:latin typeface="Arial"/>
                <a:ea typeface="Arial"/>
                <a:cs typeface="Arial"/>
              </a:defRPr>
            </a:lvl2pPr>
            <a:lvl3pPr algn="r">
              <a:defRPr sz="1125" b="0">
                <a:solidFill>
                  <a:srgbClr val="E5EAFF"/>
                </a:solidFill>
                <a:latin typeface="Arial"/>
                <a:ea typeface="Arial"/>
                <a:cs typeface="Arial"/>
              </a:defRPr>
            </a:lvl3pPr>
            <a:lvl4pPr algn="r">
              <a:defRPr sz="1125" b="0">
                <a:solidFill>
                  <a:srgbClr val="E5EAFF"/>
                </a:solidFill>
                <a:latin typeface="Arial"/>
                <a:ea typeface="Arial"/>
                <a:cs typeface="Arial"/>
              </a:defRPr>
            </a:lvl4pPr>
            <a:lvl5pPr algn="r">
              <a:defRPr sz="1125" b="0">
                <a:solidFill>
                  <a:srgbClr val="E5EAFF"/>
                </a:solidFill>
                <a:latin typeface="Arial"/>
                <a:ea typeface="Arial"/>
                <a:cs typeface="Arial"/>
              </a:defRPr>
            </a:lvl5pPr>
            <a:lvl6pPr algn="r">
              <a:defRPr sz="1125" b="0">
                <a:solidFill>
                  <a:srgbClr val="E5EAFF"/>
                </a:solidFill>
                <a:latin typeface="Arial"/>
                <a:ea typeface="Arial"/>
                <a:cs typeface="Arial"/>
              </a:defRPr>
            </a:lvl6pPr>
            <a:lvl7pPr algn="r">
              <a:defRPr sz="1125" b="0">
                <a:solidFill>
                  <a:srgbClr val="E5EAFF"/>
                </a:solidFill>
                <a:latin typeface="Arial"/>
                <a:ea typeface="Arial"/>
                <a:cs typeface="Arial"/>
              </a:defRPr>
            </a:lvl7pPr>
            <a:lvl8pPr algn="r">
              <a:defRPr sz="1125" b="0">
                <a:solidFill>
                  <a:srgbClr val="E5EAFF"/>
                </a:solidFill>
                <a:latin typeface="Arial"/>
                <a:ea typeface="Arial"/>
                <a:cs typeface="Arial"/>
              </a:defRPr>
            </a:lvl8pPr>
            <a:lvl9pPr algn="r">
              <a:defRPr sz="1125" b="0">
                <a:solidFill>
                  <a:srgbClr val="E5EAFF"/>
                </a:solidFill>
                <a:latin typeface="Arial"/>
                <a:ea typeface="Arial"/>
                <a:cs typeface="Arial"/>
              </a:defRPr>
            </a:lvl9pPr>
          </a:lstStyle>
          <a:p xmlns:a="http://schemas.openxmlformats.org/drawingml/2006/main">
            <a:pPr algn="r">
              <a:defRPr sz="1125" b="0">
                <a:solidFill>
                  <a:srgbClr val="E5EAFF"/>
                </a:solidFill>
                <a:latin typeface="Arial"/>
                <a:ea typeface="Arial"/>
                <a:cs typeface="Arial"/>
              </a:defRPr>
            </a:pPr>
            <a:r>
              <a:rPr sz="1125" b="0">
                <a:solidFill>
                  <a:srgbClr val="E5EAFF"/>
                </a:solidFill>
                <a:latin typeface="Arial"/>
                <a:ea typeface="Arial"/>
                <a:cs typeface="Arial"/>
              </a:rPr>
              <a:t>42</a:t>
            </a:r>
          </a:p>
        </p:txBody>
      </p:sp>
      <p:sp>
        <p:nvSpPr>
          <p:cNvPr id="3" name="">
            <a:extLst xmlns:a="http://schemas.openxmlformats.org/drawingml/2006/main">
              <a:ext uri="{FF2B5EF4-FFF2-40B4-BE49-F238E27FC236}">
                <a16:creationId xmlns:a16="http://schemas.microsoft.com/office/drawing/2014/main" id="{469EDC09-0A70-4562-B92A-64ECDA527416}"/>
              </a:ext>
            </a:extLst>
          </p:cNvPr>
          <p:cNvSpPr>
            <a:spLocks xmlns:a="http://schemas.openxmlformats.org/drawingml/2006/main" noGrp="1"/>
          </p:cNvSpPr>
          <p:nvPr/>
        </p:nvSpPr>
        <p:spPr>
          <a:xfrm xmlns:a="http://schemas.openxmlformats.org/drawingml/2006/main">
            <a:off x="762000" y="1666875"/>
            <a:ext cx="10477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5100" b="1">
                <a:solidFill>
                  <a:srgbClr val="FFFFFF"/>
                </a:solidFill>
                <a:latin typeface="Arial"/>
                <a:ea typeface="Arial"/>
                <a:cs typeface="Arial"/>
              </a:defRPr>
            </a:defPPr>
            <a:lvl1pPr algn="l">
              <a:defRPr sz="5100" b="1">
                <a:solidFill>
                  <a:srgbClr val="FFFFFF"/>
                </a:solidFill>
                <a:latin typeface="Arial"/>
                <a:ea typeface="Arial"/>
                <a:cs typeface="Arial"/>
              </a:defRPr>
            </a:lvl1pPr>
            <a:lvl2pPr algn="l">
              <a:defRPr sz="5100" b="1">
                <a:solidFill>
                  <a:srgbClr val="FFFFFF"/>
                </a:solidFill>
                <a:latin typeface="Arial"/>
                <a:ea typeface="Arial"/>
                <a:cs typeface="Arial"/>
              </a:defRPr>
            </a:lvl2pPr>
            <a:lvl3pPr algn="l">
              <a:defRPr sz="5100" b="1">
                <a:solidFill>
                  <a:srgbClr val="FFFFFF"/>
                </a:solidFill>
                <a:latin typeface="Arial"/>
                <a:ea typeface="Arial"/>
                <a:cs typeface="Arial"/>
              </a:defRPr>
            </a:lvl3pPr>
            <a:lvl4pPr algn="l">
              <a:defRPr sz="5100" b="1">
                <a:solidFill>
                  <a:srgbClr val="FFFFFF"/>
                </a:solidFill>
                <a:latin typeface="Arial"/>
                <a:ea typeface="Arial"/>
                <a:cs typeface="Arial"/>
              </a:defRPr>
            </a:lvl4pPr>
            <a:lvl5pPr algn="l">
              <a:defRPr sz="5100" b="1">
                <a:solidFill>
                  <a:srgbClr val="FFFFFF"/>
                </a:solidFill>
                <a:latin typeface="Arial"/>
                <a:ea typeface="Arial"/>
                <a:cs typeface="Arial"/>
              </a:defRPr>
            </a:lvl5pPr>
            <a:lvl6pPr algn="l">
              <a:defRPr sz="5100" b="1">
                <a:solidFill>
                  <a:srgbClr val="FFFFFF"/>
                </a:solidFill>
                <a:latin typeface="Arial"/>
                <a:ea typeface="Arial"/>
                <a:cs typeface="Arial"/>
              </a:defRPr>
            </a:lvl6pPr>
            <a:lvl7pPr algn="l">
              <a:defRPr sz="5100" b="1">
                <a:solidFill>
                  <a:srgbClr val="FFFFFF"/>
                </a:solidFill>
                <a:latin typeface="Arial"/>
                <a:ea typeface="Arial"/>
                <a:cs typeface="Arial"/>
              </a:defRPr>
            </a:lvl7pPr>
            <a:lvl8pPr algn="l">
              <a:defRPr sz="5100" b="1">
                <a:solidFill>
                  <a:srgbClr val="FFFFFF"/>
                </a:solidFill>
                <a:latin typeface="Arial"/>
                <a:ea typeface="Arial"/>
                <a:cs typeface="Arial"/>
              </a:defRPr>
            </a:lvl8pPr>
            <a:lvl9pPr algn="l">
              <a:defRPr sz="5100" b="1">
                <a:solidFill>
                  <a:srgbClr val="FFFFFF"/>
                </a:solidFill>
                <a:latin typeface="Arial"/>
                <a:ea typeface="Arial"/>
                <a:cs typeface="Arial"/>
              </a:defRPr>
            </a:lvl9pPr>
          </a:lstStyle>
          <a:p xmlns:a="http://schemas.openxmlformats.org/drawingml/2006/main">
            <a:pPr algn="l">
              <a:defRPr sz="5100" b="1">
                <a:solidFill>
                  <a:srgbClr val="FFFFFF"/>
                </a:solidFill>
                <a:latin typeface="Arial"/>
                <a:ea typeface="Arial"/>
                <a:cs typeface="Arial"/>
              </a:defRPr>
            </a:pPr>
            <a:r>
              <a:rPr sz="5100" b="1">
                <a:solidFill>
                  <a:srgbClr val="FFFFFF"/>
                </a:solidFill>
                <a:latin typeface="Arial"/>
                <a:ea typeface="Arial"/>
                <a:cs typeface="Arial"/>
              </a:rPr>
              <a:t>Questions &amp; discussion</a:t>
            </a:r>
          </a:p>
        </p:txBody>
      </p:sp>
      <p:sp>
        <p:nvSpPr>
          <p:cNvPr id="4" name="">
            <a:extLst xmlns:a="http://schemas.openxmlformats.org/drawingml/2006/main">
              <a:ext uri="{FF2B5EF4-FFF2-40B4-BE49-F238E27FC236}">
                <a16:creationId xmlns:a16="http://schemas.microsoft.com/office/drawing/2014/main" id="{D238CB20-E2DF-414B-9D58-44029B5DA4D6}"/>
              </a:ext>
            </a:extLst>
          </p:cNvPr>
          <p:cNvSpPr>
            <a:spLocks xmlns:a="http://schemas.openxmlformats.org/drawingml/2006/main" noGrp="1"/>
          </p:cNvSpPr>
          <p:nvPr/>
        </p:nvSpPr>
        <p:spPr>
          <a:xfrm xmlns:a="http://schemas.openxmlformats.org/drawingml/2006/main">
            <a:off x="781050" y="3190875"/>
            <a:ext cx="104298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FFFFFF"/>
                </a:solidFill>
                <a:latin typeface="Arial"/>
                <a:ea typeface="Arial"/>
                <a:cs typeface="Arial"/>
              </a:defRPr>
            </a:defPPr>
            <a:lvl1pPr algn="l">
              <a:defRPr sz="2175" b="0">
                <a:solidFill>
                  <a:srgbClr val="FFFFFF"/>
                </a:solidFill>
                <a:latin typeface="Arial"/>
                <a:ea typeface="Arial"/>
                <a:cs typeface="Arial"/>
              </a:defRPr>
            </a:lvl1pPr>
            <a:lvl2pPr algn="l">
              <a:defRPr sz="2175" b="0">
                <a:solidFill>
                  <a:srgbClr val="FFFFFF"/>
                </a:solidFill>
                <a:latin typeface="Arial"/>
                <a:ea typeface="Arial"/>
                <a:cs typeface="Arial"/>
              </a:defRPr>
            </a:lvl2pPr>
            <a:lvl3pPr algn="l">
              <a:defRPr sz="2175" b="0">
                <a:solidFill>
                  <a:srgbClr val="FFFFFF"/>
                </a:solidFill>
                <a:latin typeface="Arial"/>
                <a:ea typeface="Arial"/>
                <a:cs typeface="Arial"/>
              </a:defRPr>
            </a:lvl3pPr>
            <a:lvl4pPr algn="l">
              <a:defRPr sz="2175" b="0">
                <a:solidFill>
                  <a:srgbClr val="FFFFFF"/>
                </a:solidFill>
                <a:latin typeface="Arial"/>
                <a:ea typeface="Arial"/>
                <a:cs typeface="Arial"/>
              </a:defRPr>
            </a:lvl4pPr>
            <a:lvl5pPr algn="l">
              <a:defRPr sz="2175" b="0">
                <a:solidFill>
                  <a:srgbClr val="FFFFFF"/>
                </a:solidFill>
                <a:latin typeface="Arial"/>
                <a:ea typeface="Arial"/>
                <a:cs typeface="Arial"/>
              </a:defRPr>
            </a:lvl5pPr>
            <a:lvl6pPr algn="l">
              <a:defRPr sz="2175" b="0">
                <a:solidFill>
                  <a:srgbClr val="FFFFFF"/>
                </a:solidFill>
                <a:latin typeface="Arial"/>
                <a:ea typeface="Arial"/>
                <a:cs typeface="Arial"/>
              </a:defRPr>
            </a:lvl6pPr>
            <a:lvl7pPr algn="l">
              <a:defRPr sz="2175" b="0">
                <a:solidFill>
                  <a:srgbClr val="FFFFFF"/>
                </a:solidFill>
                <a:latin typeface="Arial"/>
                <a:ea typeface="Arial"/>
                <a:cs typeface="Arial"/>
              </a:defRPr>
            </a:lvl7pPr>
            <a:lvl8pPr algn="l">
              <a:defRPr sz="2175" b="0">
                <a:solidFill>
                  <a:srgbClr val="FFFFFF"/>
                </a:solidFill>
                <a:latin typeface="Arial"/>
                <a:ea typeface="Arial"/>
                <a:cs typeface="Arial"/>
              </a:defRPr>
            </a:lvl8pPr>
            <a:lvl9pPr algn="l">
              <a:defRPr sz="2175" b="0">
                <a:solidFill>
                  <a:srgbClr val="FFFFFF"/>
                </a:solidFill>
                <a:latin typeface="Arial"/>
                <a:ea typeface="Arial"/>
                <a:cs typeface="Arial"/>
              </a:defRPr>
            </a:lvl9pPr>
          </a:lstStyle>
          <a:p xmlns:a="http://schemas.openxmlformats.org/drawingml/2006/main">
            <a:pPr algn="l">
              <a:defRPr sz="2175" b="0">
                <a:solidFill>
                  <a:srgbClr val="FFFFFF"/>
                </a:solidFill>
                <a:latin typeface="Arial"/>
                <a:ea typeface="Arial"/>
                <a:cs typeface="Arial"/>
              </a:defRPr>
            </a:pPr>
            <a:r>
              <a:rPr sz="2175" b="0">
                <a:solidFill>
                  <a:srgbClr val="FFFFFF"/>
                </a:solidFill>
                <a:latin typeface="Arial"/>
                <a:ea typeface="Arial"/>
                <a:cs typeface="Arial"/>
              </a:rPr>
              <a:t>Which course journey should be the first pilot?</a:t>
            </a:r>
          </a:p>
        </p:txBody>
      </p:sp>
      <p:sp>
        <p:nvSpPr>
          <p:cNvPr id="5" name="">
            <a:extLst xmlns:a="http://schemas.openxmlformats.org/drawingml/2006/main">
              <a:ext uri="{FF2B5EF4-FFF2-40B4-BE49-F238E27FC236}">
                <a16:creationId xmlns:a16="http://schemas.microsoft.com/office/drawing/2014/main" id="{F9D5672E-FFA1-48A8-9CF5-94F7161FB97B}"/>
              </a:ext>
            </a:extLst>
          </p:cNvPr>
          <p:cNvSpPr>
            <a:spLocks xmlns:a="http://schemas.openxmlformats.org/drawingml/2006/main" noGrp="1"/>
          </p:cNvSpPr>
          <p:nvPr/>
        </p:nvSpPr>
        <p:spPr>
          <a:xfrm xmlns:a="http://schemas.openxmlformats.org/drawingml/2006/main">
            <a:off x="781050" y="4019550"/>
            <a:ext cx="104298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FFFFFF"/>
                </a:solidFill>
                <a:latin typeface="Arial"/>
                <a:ea typeface="Arial"/>
                <a:cs typeface="Arial"/>
              </a:defRPr>
            </a:defPPr>
            <a:lvl1pPr algn="l">
              <a:defRPr sz="2175" b="0">
                <a:solidFill>
                  <a:srgbClr val="FFFFFF"/>
                </a:solidFill>
                <a:latin typeface="Arial"/>
                <a:ea typeface="Arial"/>
                <a:cs typeface="Arial"/>
              </a:defRPr>
            </a:lvl1pPr>
            <a:lvl2pPr algn="l">
              <a:defRPr sz="2175" b="0">
                <a:solidFill>
                  <a:srgbClr val="FFFFFF"/>
                </a:solidFill>
                <a:latin typeface="Arial"/>
                <a:ea typeface="Arial"/>
                <a:cs typeface="Arial"/>
              </a:defRPr>
            </a:lvl2pPr>
            <a:lvl3pPr algn="l">
              <a:defRPr sz="2175" b="0">
                <a:solidFill>
                  <a:srgbClr val="FFFFFF"/>
                </a:solidFill>
                <a:latin typeface="Arial"/>
                <a:ea typeface="Arial"/>
                <a:cs typeface="Arial"/>
              </a:defRPr>
            </a:lvl3pPr>
            <a:lvl4pPr algn="l">
              <a:defRPr sz="2175" b="0">
                <a:solidFill>
                  <a:srgbClr val="FFFFFF"/>
                </a:solidFill>
                <a:latin typeface="Arial"/>
                <a:ea typeface="Arial"/>
                <a:cs typeface="Arial"/>
              </a:defRPr>
            </a:lvl4pPr>
            <a:lvl5pPr algn="l">
              <a:defRPr sz="2175" b="0">
                <a:solidFill>
                  <a:srgbClr val="FFFFFF"/>
                </a:solidFill>
                <a:latin typeface="Arial"/>
                <a:ea typeface="Arial"/>
                <a:cs typeface="Arial"/>
              </a:defRPr>
            </a:lvl5pPr>
            <a:lvl6pPr algn="l">
              <a:defRPr sz="2175" b="0">
                <a:solidFill>
                  <a:srgbClr val="FFFFFF"/>
                </a:solidFill>
                <a:latin typeface="Arial"/>
                <a:ea typeface="Arial"/>
                <a:cs typeface="Arial"/>
              </a:defRPr>
            </a:lvl6pPr>
            <a:lvl7pPr algn="l">
              <a:defRPr sz="2175" b="0">
                <a:solidFill>
                  <a:srgbClr val="FFFFFF"/>
                </a:solidFill>
                <a:latin typeface="Arial"/>
                <a:ea typeface="Arial"/>
                <a:cs typeface="Arial"/>
              </a:defRPr>
            </a:lvl7pPr>
            <a:lvl8pPr algn="l">
              <a:defRPr sz="2175" b="0">
                <a:solidFill>
                  <a:srgbClr val="FFFFFF"/>
                </a:solidFill>
                <a:latin typeface="Arial"/>
                <a:ea typeface="Arial"/>
                <a:cs typeface="Arial"/>
              </a:defRPr>
            </a:lvl8pPr>
            <a:lvl9pPr algn="l">
              <a:defRPr sz="2175" b="0">
                <a:solidFill>
                  <a:srgbClr val="FFFFFF"/>
                </a:solidFill>
                <a:latin typeface="Arial"/>
                <a:ea typeface="Arial"/>
                <a:cs typeface="Arial"/>
              </a:defRPr>
            </a:lvl9pPr>
          </a:lstStyle>
          <a:p xmlns:a="http://schemas.openxmlformats.org/drawingml/2006/main">
            <a:pPr algn="l">
              <a:defRPr sz="2175" b="0">
                <a:solidFill>
                  <a:srgbClr val="FFFFFF"/>
                </a:solidFill>
                <a:latin typeface="Arial"/>
                <a:ea typeface="Arial"/>
                <a:cs typeface="Arial"/>
              </a:defRPr>
            </a:pPr>
            <a:r>
              <a:rPr sz="2175" b="0">
                <a:solidFill>
                  <a:srgbClr val="FFFFFF"/>
                </a:solidFill>
                <a:latin typeface="Arial"/>
                <a:ea typeface="Arial"/>
                <a:cs typeface="Arial"/>
              </a:rPr>
              <a:t>What do “isolation” and “quota” need to protect?</a:t>
            </a:r>
          </a:p>
        </p:txBody>
      </p:sp>
      <p:sp>
        <p:nvSpPr>
          <p:cNvPr id="6" name="">
            <a:extLst xmlns:a="http://schemas.openxmlformats.org/drawingml/2006/main">
              <a:ext uri="{FF2B5EF4-FFF2-40B4-BE49-F238E27FC236}">
                <a16:creationId xmlns:a16="http://schemas.microsoft.com/office/drawing/2014/main" id="{4ED5CD90-445F-482E-863F-2A9E3FA72A40}"/>
              </a:ext>
            </a:extLst>
          </p:cNvPr>
          <p:cNvSpPr>
            <a:spLocks xmlns:a="http://schemas.openxmlformats.org/drawingml/2006/main" noGrp="1"/>
          </p:cNvSpPr>
          <p:nvPr/>
        </p:nvSpPr>
        <p:spPr>
          <a:xfrm xmlns:a="http://schemas.openxmlformats.org/drawingml/2006/main">
            <a:off x="781050" y="4848225"/>
            <a:ext cx="104298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FFFFFF"/>
                </a:solidFill>
                <a:latin typeface="Arial"/>
                <a:ea typeface="Arial"/>
                <a:cs typeface="Arial"/>
              </a:defRPr>
            </a:defPPr>
            <a:lvl1pPr algn="l">
              <a:defRPr sz="2175" b="0">
                <a:solidFill>
                  <a:srgbClr val="FFFFFF"/>
                </a:solidFill>
                <a:latin typeface="Arial"/>
                <a:ea typeface="Arial"/>
                <a:cs typeface="Arial"/>
              </a:defRPr>
            </a:lvl1pPr>
            <a:lvl2pPr algn="l">
              <a:defRPr sz="2175" b="0">
                <a:solidFill>
                  <a:srgbClr val="FFFFFF"/>
                </a:solidFill>
                <a:latin typeface="Arial"/>
                <a:ea typeface="Arial"/>
                <a:cs typeface="Arial"/>
              </a:defRPr>
            </a:lvl2pPr>
            <a:lvl3pPr algn="l">
              <a:defRPr sz="2175" b="0">
                <a:solidFill>
                  <a:srgbClr val="FFFFFF"/>
                </a:solidFill>
                <a:latin typeface="Arial"/>
                <a:ea typeface="Arial"/>
                <a:cs typeface="Arial"/>
              </a:defRPr>
            </a:lvl3pPr>
            <a:lvl4pPr algn="l">
              <a:defRPr sz="2175" b="0">
                <a:solidFill>
                  <a:srgbClr val="FFFFFF"/>
                </a:solidFill>
                <a:latin typeface="Arial"/>
                <a:ea typeface="Arial"/>
                <a:cs typeface="Arial"/>
              </a:defRPr>
            </a:lvl4pPr>
            <a:lvl5pPr algn="l">
              <a:defRPr sz="2175" b="0">
                <a:solidFill>
                  <a:srgbClr val="FFFFFF"/>
                </a:solidFill>
                <a:latin typeface="Arial"/>
                <a:ea typeface="Arial"/>
                <a:cs typeface="Arial"/>
              </a:defRPr>
            </a:lvl5pPr>
            <a:lvl6pPr algn="l">
              <a:defRPr sz="2175" b="0">
                <a:solidFill>
                  <a:srgbClr val="FFFFFF"/>
                </a:solidFill>
                <a:latin typeface="Arial"/>
                <a:ea typeface="Arial"/>
                <a:cs typeface="Arial"/>
              </a:defRPr>
            </a:lvl6pPr>
            <a:lvl7pPr algn="l">
              <a:defRPr sz="2175" b="0">
                <a:solidFill>
                  <a:srgbClr val="FFFFFF"/>
                </a:solidFill>
                <a:latin typeface="Arial"/>
                <a:ea typeface="Arial"/>
                <a:cs typeface="Arial"/>
              </a:defRPr>
            </a:lvl7pPr>
            <a:lvl8pPr algn="l">
              <a:defRPr sz="2175" b="0">
                <a:solidFill>
                  <a:srgbClr val="FFFFFF"/>
                </a:solidFill>
                <a:latin typeface="Arial"/>
                <a:ea typeface="Arial"/>
                <a:cs typeface="Arial"/>
              </a:defRPr>
            </a:lvl8pPr>
            <a:lvl9pPr algn="l">
              <a:defRPr sz="2175" b="0">
                <a:solidFill>
                  <a:srgbClr val="FFFFFF"/>
                </a:solidFill>
                <a:latin typeface="Arial"/>
                <a:ea typeface="Arial"/>
                <a:cs typeface="Arial"/>
              </a:defRPr>
            </a:lvl9pPr>
          </a:lstStyle>
          <a:p xmlns:a="http://schemas.openxmlformats.org/drawingml/2006/main">
            <a:pPr algn="l">
              <a:defRPr sz="2175" b="0">
                <a:solidFill>
                  <a:srgbClr val="FFFFFF"/>
                </a:solidFill>
                <a:latin typeface="Arial"/>
                <a:ea typeface="Arial"/>
                <a:cs typeface="Arial"/>
              </a:defRPr>
            </a:pPr>
            <a:r>
              <a:rPr sz="2175" b="0">
                <a:solidFill>
                  <a:srgbClr val="FFFFFF"/>
                </a:solidFill>
                <a:latin typeface="Arial"/>
                <a:ea typeface="Arial"/>
                <a:cs typeface="Arial"/>
              </a:rPr>
              <a:t>Which IdP, LMS and research sources should be validated first?</a:t>
            </a:r>
          </a:p>
        </p:txBody>
      </p:sp>
      <p:sp>
        <p:nvSpPr>
          <p:cNvPr id="7" name="">
            <a:extLst xmlns:a="http://schemas.openxmlformats.org/drawingml/2006/main">
              <a:ext uri="{FF2B5EF4-FFF2-40B4-BE49-F238E27FC236}">
                <a16:creationId xmlns:a16="http://schemas.microsoft.com/office/drawing/2014/main" id="{14BB0C17-0368-473B-BA12-A2B49170788C}"/>
              </a:ext>
            </a:extLst>
          </p:cNvPr>
          <p:cNvSpPr>
            <a:spLocks xmlns:a="http://schemas.openxmlformats.org/drawingml/2006/main" noGrp="1"/>
          </p:cNvSpPr>
          <p:nvPr/>
        </p:nvSpPr>
        <p:spPr>
          <a:xfrm xmlns:a="http://schemas.openxmlformats.org/drawingml/2006/main">
            <a:off x="781050" y="6096000"/>
            <a:ext cx="5905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0">
                <a:solidFill>
                  <a:srgbClr val="FFFFFF"/>
                </a:solidFill>
                <a:latin typeface="Arial"/>
                <a:ea typeface="Arial"/>
                <a:cs typeface="Arial"/>
              </a:defRPr>
            </a:defPPr>
            <a:lvl1pPr algn="l">
              <a:defRPr sz="1650" b="0">
                <a:solidFill>
                  <a:srgbClr val="FFFFFF"/>
                </a:solidFill>
                <a:latin typeface="Arial"/>
                <a:ea typeface="Arial"/>
                <a:cs typeface="Arial"/>
              </a:defRPr>
            </a:lvl1pPr>
            <a:lvl2pPr algn="l">
              <a:defRPr sz="1650" b="0">
                <a:solidFill>
                  <a:srgbClr val="FFFFFF"/>
                </a:solidFill>
                <a:latin typeface="Arial"/>
                <a:ea typeface="Arial"/>
                <a:cs typeface="Arial"/>
              </a:defRPr>
            </a:lvl2pPr>
            <a:lvl3pPr algn="l">
              <a:defRPr sz="1650" b="0">
                <a:solidFill>
                  <a:srgbClr val="FFFFFF"/>
                </a:solidFill>
                <a:latin typeface="Arial"/>
                <a:ea typeface="Arial"/>
                <a:cs typeface="Arial"/>
              </a:defRPr>
            </a:lvl3pPr>
            <a:lvl4pPr algn="l">
              <a:defRPr sz="1650" b="0">
                <a:solidFill>
                  <a:srgbClr val="FFFFFF"/>
                </a:solidFill>
                <a:latin typeface="Arial"/>
                <a:ea typeface="Arial"/>
                <a:cs typeface="Arial"/>
              </a:defRPr>
            </a:lvl4pPr>
            <a:lvl5pPr algn="l">
              <a:defRPr sz="1650" b="0">
                <a:solidFill>
                  <a:srgbClr val="FFFFFF"/>
                </a:solidFill>
                <a:latin typeface="Arial"/>
                <a:ea typeface="Arial"/>
                <a:cs typeface="Arial"/>
              </a:defRPr>
            </a:lvl5pPr>
            <a:lvl6pPr algn="l">
              <a:defRPr sz="1650" b="0">
                <a:solidFill>
                  <a:srgbClr val="FFFFFF"/>
                </a:solidFill>
                <a:latin typeface="Arial"/>
                <a:ea typeface="Arial"/>
                <a:cs typeface="Arial"/>
              </a:defRPr>
            </a:lvl6pPr>
            <a:lvl7pPr algn="l">
              <a:defRPr sz="1650" b="0">
                <a:solidFill>
                  <a:srgbClr val="FFFFFF"/>
                </a:solidFill>
                <a:latin typeface="Arial"/>
                <a:ea typeface="Arial"/>
                <a:cs typeface="Arial"/>
              </a:defRPr>
            </a:lvl7pPr>
            <a:lvl8pPr algn="l">
              <a:defRPr sz="1650" b="0">
                <a:solidFill>
                  <a:srgbClr val="FFFFFF"/>
                </a:solidFill>
                <a:latin typeface="Arial"/>
                <a:ea typeface="Arial"/>
                <a:cs typeface="Arial"/>
              </a:defRPr>
            </a:lvl8pPr>
            <a:lvl9pPr algn="l">
              <a:defRPr sz="1650" b="0">
                <a:solidFill>
                  <a:srgbClr val="FFFFFF"/>
                </a:solidFill>
                <a:latin typeface="Arial"/>
                <a:ea typeface="Arial"/>
                <a:cs typeface="Arial"/>
              </a:defRPr>
            </a:lvl9pPr>
          </a:lstStyle>
          <a:p xmlns:a="http://schemas.openxmlformats.org/drawingml/2006/main">
            <a:pPr algn="l">
              <a:defRPr sz="1650" b="0">
                <a:solidFill>
                  <a:srgbClr val="FFFFFF"/>
                </a:solidFill>
                <a:latin typeface="Arial"/>
                <a:ea typeface="Arial"/>
                <a:cs typeface="Arial"/>
              </a:defRPr>
            </a:pPr>
            <a:r>
              <a:rPr sz="1650" b="0" u="sng">
                <a:solidFill>
                  <a:srgbClr val="FFFFFF"/>
                </a:solidFill>
                <a:latin typeface="Arial"/>
                <a:ea typeface="Arial"/>
                <a:cs typeface="Arial"/>
                <a:hlinkClick xmlns:r="http://schemas.openxmlformats.org/officeDocument/2006/relationships" r:id="R779eea61ab104ae1"/>
              </a:rPr>
              <a:t>Demo and test-case directory</a:t>
            </a:r>
          </a:p>
        </p:txBody>
      </p:sp>
    </p:spTree>
    <p:extLst>
      <p:ext uri="{BB962C8B-B14F-4D97-AF65-F5344CB8AC3E}">
        <p14:creationId xmlns:p14="http://schemas.microsoft.com/office/powerpoint/2010/main" val="1511560168"/>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FE058C4-27AF-42B8-B294-E87196DC9715}"/>
              </a:ext>
            </a:extLst>
          </p:cNvPr>
          <p:cNvSpPr>
            <a:spLocks xmlns:a="http://schemas.openxmlformats.org/drawingml/2006/main" noGrp="1"/>
          </p:cNvSpPr>
          <p:nvPr/>
        </p:nvSpPr>
        <p:spPr>
          <a:xfrm xmlns:a="http://schemas.openxmlformats.org/drawingml/2006/main">
            <a:off x="762000" y="619125"/>
            <a:ext cx="10191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11111"/>
                </a:solidFill>
                <a:latin typeface="Arial"/>
                <a:ea typeface="Arial"/>
                <a:cs typeface="Arial"/>
              </a:defRPr>
            </a:defPPr>
            <a:lvl1pPr algn="l">
              <a:defRPr sz="3150" b="1">
                <a:solidFill>
                  <a:srgbClr val="111111"/>
                </a:solidFill>
                <a:latin typeface="Arial"/>
                <a:ea typeface="Arial"/>
                <a:cs typeface="Arial"/>
              </a:defRPr>
            </a:lvl1pPr>
            <a:lvl2pPr algn="l">
              <a:defRPr sz="3150" b="1">
                <a:solidFill>
                  <a:srgbClr val="111111"/>
                </a:solidFill>
                <a:latin typeface="Arial"/>
                <a:ea typeface="Arial"/>
                <a:cs typeface="Arial"/>
              </a:defRPr>
            </a:lvl2pPr>
            <a:lvl3pPr algn="l">
              <a:defRPr sz="3150" b="1">
                <a:solidFill>
                  <a:srgbClr val="111111"/>
                </a:solidFill>
                <a:latin typeface="Arial"/>
                <a:ea typeface="Arial"/>
                <a:cs typeface="Arial"/>
              </a:defRPr>
            </a:lvl3pPr>
            <a:lvl4pPr algn="l">
              <a:defRPr sz="3150" b="1">
                <a:solidFill>
                  <a:srgbClr val="111111"/>
                </a:solidFill>
                <a:latin typeface="Arial"/>
                <a:ea typeface="Arial"/>
                <a:cs typeface="Arial"/>
              </a:defRPr>
            </a:lvl4pPr>
            <a:lvl5pPr algn="l">
              <a:defRPr sz="3150" b="1">
                <a:solidFill>
                  <a:srgbClr val="111111"/>
                </a:solidFill>
                <a:latin typeface="Arial"/>
                <a:ea typeface="Arial"/>
                <a:cs typeface="Arial"/>
              </a:defRPr>
            </a:lvl5pPr>
            <a:lvl6pPr algn="l">
              <a:defRPr sz="3150" b="1">
                <a:solidFill>
                  <a:srgbClr val="111111"/>
                </a:solidFill>
                <a:latin typeface="Arial"/>
                <a:ea typeface="Arial"/>
                <a:cs typeface="Arial"/>
              </a:defRPr>
            </a:lvl6pPr>
            <a:lvl7pPr algn="l">
              <a:defRPr sz="3150" b="1">
                <a:solidFill>
                  <a:srgbClr val="111111"/>
                </a:solidFill>
                <a:latin typeface="Arial"/>
                <a:ea typeface="Arial"/>
                <a:cs typeface="Arial"/>
              </a:defRPr>
            </a:lvl7pPr>
            <a:lvl8pPr algn="l">
              <a:defRPr sz="3150" b="1">
                <a:solidFill>
                  <a:srgbClr val="111111"/>
                </a:solidFill>
                <a:latin typeface="Arial"/>
                <a:ea typeface="Arial"/>
                <a:cs typeface="Arial"/>
              </a:defRPr>
            </a:lvl8pPr>
            <a:lvl9pPr algn="l">
              <a:defRPr sz="3150" b="1">
                <a:solidFill>
                  <a:srgbClr val="111111"/>
                </a:solidFill>
                <a:latin typeface="Arial"/>
                <a:ea typeface="Arial"/>
                <a:cs typeface="Arial"/>
              </a:defRPr>
            </a:lvl9pPr>
          </a:lstStyle>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Appendix · Demo and test-case links</a:t>
            </a:r>
          </a:p>
        </p:txBody>
      </p:sp>
      <p:sp>
        <p:nvSpPr>
          <p:cNvPr id="2" name="">
            <a:extLst xmlns:a="http://schemas.openxmlformats.org/drawingml/2006/main">
              <a:ext uri="{FF2B5EF4-FFF2-40B4-BE49-F238E27FC236}">
                <a16:creationId xmlns:a16="http://schemas.microsoft.com/office/drawing/2014/main" id="{6CFCCB26-385C-458B-8C49-03E1466886A9}"/>
              </a:ext>
            </a:extLst>
          </p:cNvPr>
          <p:cNvSpPr>
            <a:spLocks xmlns:a="http://schemas.openxmlformats.org/drawingml/2006/main" noGrp="1"/>
          </p:cNvSpPr>
          <p:nvPr/>
        </p:nvSpPr>
        <p:spPr>
          <a:xfrm xmlns:a="http://schemas.openxmlformats.org/drawingml/2006/main">
            <a:off x="11049000" y="64770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0">
                <a:solidFill>
                  <a:srgbClr val="777777"/>
                </a:solidFill>
                <a:latin typeface="Arial"/>
                <a:ea typeface="Arial"/>
                <a:cs typeface="Arial"/>
              </a:defRPr>
            </a:defPPr>
            <a:lvl1pPr algn="r">
              <a:defRPr sz="1125" b="0">
                <a:solidFill>
                  <a:srgbClr val="777777"/>
                </a:solidFill>
                <a:latin typeface="Arial"/>
                <a:ea typeface="Arial"/>
                <a:cs typeface="Arial"/>
              </a:defRPr>
            </a:lvl1pPr>
            <a:lvl2pPr algn="r">
              <a:defRPr sz="1125" b="0">
                <a:solidFill>
                  <a:srgbClr val="777777"/>
                </a:solidFill>
                <a:latin typeface="Arial"/>
                <a:ea typeface="Arial"/>
                <a:cs typeface="Arial"/>
              </a:defRPr>
            </a:lvl2pPr>
            <a:lvl3pPr algn="r">
              <a:defRPr sz="1125" b="0">
                <a:solidFill>
                  <a:srgbClr val="777777"/>
                </a:solidFill>
                <a:latin typeface="Arial"/>
                <a:ea typeface="Arial"/>
                <a:cs typeface="Arial"/>
              </a:defRPr>
            </a:lvl3pPr>
            <a:lvl4pPr algn="r">
              <a:defRPr sz="1125" b="0">
                <a:solidFill>
                  <a:srgbClr val="777777"/>
                </a:solidFill>
                <a:latin typeface="Arial"/>
                <a:ea typeface="Arial"/>
                <a:cs typeface="Arial"/>
              </a:defRPr>
            </a:lvl4pPr>
            <a:lvl5pPr algn="r">
              <a:defRPr sz="1125" b="0">
                <a:solidFill>
                  <a:srgbClr val="777777"/>
                </a:solidFill>
                <a:latin typeface="Arial"/>
                <a:ea typeface="Arial"/>
                <a:cs typeface="Arial"/>
              </a:defRPr>
            </a:lvl5pPr>
            <a:lvl6pPr algn="r">
              <a:defRPr sz="1125" b="0">
                <a:solidFill>
                  <a:srgbClr val="777777"/>
                </a:solidFill>
                <a:latin typeface="Arial"/>
                <a:ea typeface="Arial"/>
                <a:cs typeface="Arial"/>
              </a:defRPr>
            </a:lvl6pPr>
            <a:lvl7pPr algn="r">
              <a:defRPr sz="1125" b="0">
                <a:solidFill>
                  <a:srgbClr val="777777"/>
                </a:solidFill>
                <a:latin typeface="Arial"/>
                <a:ea typeface="Arial"/>
                <a:cs typeface="Arial"/>
              </a:defRPr>
            </a:lvl7pPr>
            <a:lvl8pPr algn="r">
              <a:defRPr sz="1125" b="0">
                <a:solidFill>
                  <a:srgbClr val="777777"/>
                </a:solidFill>
                <a:latin typeface="Arial"/>
                <a:ea typeface="Arial"/>
                <a:cs typeface="Arial"/>
              </a:defRPr>
            </a:lvl8pPr>
            <a:lvl9pPr algn="r">
              <a:defRPr sz="1125" b="0">
                <a:solidFill>
                  <a:srgbClr val="777777"/>
                </a:solidFill>
                <a:latin typeface="Arial"/>
                <a:ea typeface="Arial"/>
                <a:cs typeface="Arial"/>
              </a:defRPr>
            </a:lvl9pPr>
          </a:lstStyle>
          <a:p xmlns:a="http://schemas.openxmlformats.org/drawingml/2006/main">
            <a:pPr algn="r">
              <a:defRPr sz="1125" b="0">
                <a:solidFill>
                  <a:srgbClr val="777777"/>
                </a:solidFill>
                <a:latin typeface="Arial"/>
                <a:ea typeface="Arial"/>
                <a:cs typeface="Arial"/>
              </a:defRPr>
            </a:pPr>
            <a:r>
              <a:rPr sz="1125" b="0">
                <a:solidFill>
                  <a:srgbClr val="777777"/>
                </a:solidFill>
                <a:latin typeface="Arial"/>
                <a:ea typeface="Arial"/>
                <a:cs typeface="Arial"/>
              </a:rPr>
              <a:t>43</a:t>
            </a:r>
          </a:p>
        </p:txBody>
      </p:sp>
      <p:graphicFrame>
        <p:nvGraphicFramePr>
          <p:cNvPr id="3" name="">
            <a:extLst xmlns:a="http://schemas.openxmlformats.org/drawingml/2006/main">
              <a:ext uri="{FF2B5EF4-FFF2-40B4-BE49-F238E27FC236}">
                <a16:creationId xmlns:a16="http://schemas.microsoft.com/office/drawing/2014/main" id="{F0348087-B304-4C6C-B1E3-C8EFEA38A355}"/>
              </a:ext>
            </a:extLst>
          </p:cNvPr>
          <p:cNvGraphicFramePr/>
          <p:nvPr/>
        </p:nvGraphicFramePr>
        <p:xfrm>
          <a:off xmlns:a="http://schemas.openxmlformats.org/drawingml/2006/main" x="762000" y="1885950"/>
          <a:ext xmlns:a="http://schemas.openxmlformats.org/drawingml/2006/main" cx="10668000" cy="3381375"/>
        </p:xfrm>
        <a:graphic xmlns:a="http://schemas.openxmlformats.org/drawingml/2006/main">
          <a:graphicData uri="http://schemas.openxmlformats.org/drawingml/2006/table">
            <a:tbl>
              <a:tblPr firstRow="1" bandRow="0"/>
              <a:tblGrid>
                <a:gridCol w="4953000"/>
                <a:gridCol w="3286125"/>
                <a:gridCol w="2428875"/>
              </a:tblGrid>
              <a:tr h="676275">
                <a:tc>
                  <a:txBody>
                    <a:bodyPr wrap="square" lIns="0" tIns="0" rIns="0" bIns="0">
                      <a:noAutofit/>
                    </a:bodyPr>
                    <a:lstStyle/>
                    <a:p>
                      <a:r>
                        <a:rPr sz="1575" b="1">
                          <a:solidFill>
                            <a:srgbClr val="FFFFFF"/>
                          </a:solidFill>
                          <a:latin typeface="Arial"/>
                          <a:ea typeface="Arial"/>
                          <a:cs typeface="Arial"/>
                        </a:rPr>
                        <a:t>Scenario</a:t>
                      </a:r>
                    </a:p>
                  </a:txBody>
                  <a:tcPr marL="133350" marR="133350" marT="76200" marB="57150" anchor="ctr">
                    <a:lnL w="9525">
                      <a:solidFill>
                        <a:srgbClr val="D5D7DD"/>
                      </a:solidFill>
                      <a:prstDash val="solid"/>
                    </a:lnL>
                    <a:lnR w="9525">
                      <a:solidFill>
                        <a:srgbClr val="D5D7DD"/>
                      </a:solidFill>
                      <a:prstDash val="solid"/>
                    </a:lnR>
                    <a:lnT w="9525">
                      <a:solidFill>
                        <a:srgbClr val="D5D7DD"/>
                      </a:solidFill>
                      <a:prstDash val="solid"/>
                    </a:lnT>
                    <a:lnB w="9525">
                      <a:solidFill>
                        <a:srgbClr val="D5D7DD"/>
                      </a:solidFill>
                      <a:prstDash val="solid"/>
                    </a:lnB>
                    <a:solidFill>
                      <a:srgbClr val="111111"/>
                    </a:solidFill>
                  </a:tcPr>
                </a:tc>
                <a:tc>
                  <a:txBody>
                    <a:bodyPr wrap="square" lIns="0" tIns="0" rIns="0" bIns="0">
                      <a:noAutofit/>
                    </a:bodyPr>
                    <a:lstStyle/>
                    <a:p>
                      <a:r>
                        <a:rPr sz="1575" b="1">
                          <a:solidFill>
                            <a:srgbClr val="FFFFFF"/>
                          </a:solidFill>
                          <a:latin typeface="Arial"/>
                          <a:ea typeface="Arial"/>
                          <a:cs typeface="Arial"/>
                        </a:rPr>
                        <a:t>Case family</a:t>
                      </a:r>
                    </a:p>
                  </a:txBody>
                  <a:tcPr marL="133350" marR="133350" marT="76200" marB="57150" anchor="ctr">
                    <a:lnR w="9525">
                      <a:solidFill>
                        <a:srgbClr val="D5D7DD"/>
                      </a:solidFill>
                      <a:prstDash val="solid"/>
                    </a:lnR>
                    <a:lnT w="9525">
                      <a:solidFill>
                        <a:srgbClr val="D5D7DD"/>
                      </a:solidFill>
                      <a:prstDash val="solid"/>
                    </a:lnT>
                    <a:lnB w="9525">
                      <a:solidFill>
                        <a:srgbClr val="D5D7DD"/>
                      </a:solidFill>
                      <a:prstDash val="solid"/>
                    </a:lnB>
                    <a:solidFill>
                      <a:srgbClr val="111111"/>
                    </a:solidFill>
                  </a:tcPr>
                </a:tc>
                <a:tc>
                  <a:txBody>
                    <a:bodyPr wrap="square" lIns="0" tIns="0" rIns="0" bIns="0">
                      <a:noAutofit/>
                    </a:bodyPr>
                    <a:lstStyle/>
                    <a:p>
                      <a:r>
                        <a:rPr sz="1575" b="1">
                          <a:solidFill>
                            <a:srgbClr val="FFFFFF"/>
                          </a:solidFill>
                          <a:latin typeface="Arial"/>
                          <a:ea typeface="Arial"/>
                          <a:cs typeface="Arial"/>
                        </a:rPr>
                        <a:t>Link</a:t>
                      </a:r>
                    </a:p>
                  </a:txBody>
                  <a:tcPr marL="133350" marR="133350" marT="76200" marB="57150" anchor="ctr">
                    <a:lnR w="9525">
                      <a:solidFill>
                        <a:srgbClr val="D5D7DD"/>
                      </a:solidFill>
                      <a:prstDash val="solid"/>
                    </a:lnR>
                    <a:lnT w="9525">
                      <a:solidFill>
                        <a:srgbClr val="D5D7DD"/>
                      </a:solidFill>
                      <a:prstDash val="solid"/>
                    </a:lnT>
                    <a:lnB w="9525">
                      <a:solidFill>
                        <a:srgbClr val="D5D7DD"/>
                      </a:solidFill>
                      <a:prstDash val="solid"/>
                    </a:lnB>
                    <a:solidFill>
                      <a:srgbClr val="111111"/>
                    </a:solidFill>
                  </a:tcPr>
                </a:tc>
              </a:tr>
              <a:tr h="676275">
                <a:tc>
                  <a:txBody>
                    <a:bodyPr wrap="square" lIns="0" tIns="0" rIns="0" bIns="0">
                      <a:noAutofit/>
                    </a:bodyPr>
                    <a:lstStyle/>
                    <a:p>
                      <a:r>
                        <a:rPr sz="1725" b="0">
                          <a:solidFill>
                            <a:srgbClr val="111111"/>
                          </a:solidFill>
                          <a:latin typeface="Arial"/>
                          <a:ea typeface="Arial"/>
                          <a:cs typeface="Arial"/>
                        </a:rPr>
                        <a:t>Course workspace profiles</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725" b="0">
                          <a:solidFill>
                            <a:srgbClr val="111111"/>
                          </a:solidFill>
                          <a:latin typeface="Arial"/>
                          <a:ea typeface="Arial"/>
                          <a:cs typeface="Arial"/>
                        </a:rPr>
                        <a:t>WS-01 to WS-03</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725" b="0">
                          <a:solidFill>
                            <a:srgbClr val="111111"/>
                          </a:solidFill>
                          <a:latin typeface="Arial"/>
                          <a:ea typeface="Arial"/>
                          <a:cs typeface="Arial"/>
                          <a:hlinkClick xmlns:r="http://schemas.openxmlformats.org/officeDocument/2006/relationships" r:id="Reb73c175eb754522"/>
                        </a:rPr>
                        <a:t>Open test cases</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r>
              <a:tr h="676275">
                <a:tc>
                  <a:txBody>
                    <a:bodyPr wrap="square" lIns="0" tIns="0" rIns="0" bIns="0">
                      <a:noAutofit/>
                    </a:bodyPr>
                    <a:lstStyle/>
                    <a:p>
                      <a:r>
                        <a:rPr sz="1725" b="0">
                          <a:solidFill>
                            <a:srgbClr val="111111"/>
                          </a:solidFill>
                          <a:latin typeface="Arial"/>
                          <a:ea typeface="Arial"/>
                          <a:cs typeface="Arial"/>
                        </a:rPr>
                        <a:t>Learning-plan review + Agent</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725" b="0">
                          <a:solidFill>
                            <a:srgbClr val="111111"/>
                          </a:solidFill>
                          <a:latin typeface="Arial"/>
                          <a:ea typeface="Arial"/>
                          <a:cs typeface="Arial"/>
                        </a:rPr>
                        <a:t>POLYU-05 · three cases</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725" b="0">
                          <a:solidFill>
                            <a:srgbClr val="111111"/>
                          </a:solidFill>
                          <a:latin typeface="Arial"/>
                          <a:ea typeface="Arial"/>
                          <a:cs typeface="Arial"/>
                          <a:hlinkClick xmlns:r="http://schemas.openxmlformats.org/officeDocument/2006/relationships" r:id="Re30697e8ab9c4251"/>
                        </a:rPr>
                        <a:t>Open test cases</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r>
              <a:tr h="676275">
                <a:tc>
                  <a:txBody>
                    <a:bodyPr wrap="square" lIns="0" tIns="0" rIns="0" bIns="0">
                      <a:noAutofit/>
                    </a:bodyPr>
                    <a:lstStyle/>
                    <a:p>
                      <a:r>
                        <a:rPr sz="1725" b="0">
                          <a:solidFill>
                            <a:srgbClr val="111111"/>
                          </a:solidFill>
                          <a:latin typeface="Arial"/>
                          <a:ea typeface="Arial"/>
                          <a:cs typeface="Arial"/>
                        </a:rPr>
                        <a:t>Course knowledge assistant</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725" b="0">
                          <a:solidFill>
                            <a:srgbClr val="111111"/>
                          </a:solidFill>
                          <a:latin typeface="Arial"/>
                          <a:ea typeface="Arial"/>
                          <a:cs typeface="Arial"/>
                        </a:rPr>
                        <a:t>POLYU-04 · four cases</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725" b="0">
                          <a:solidFill>
                            <a:srgbClr val="111111"/>
                          </a:solidFill>
                          <a:latin typeface="Arial"/>
                          <a:ea typeface="Arial"/>
                          <a:cs typeface="Arial"/>
                          <a:hlinkClick xmlns:r="http://schemas.openxmlformats.org/officeDocument/2006/relationships" r:id="R32709ee8b0dc4227"/>
                        </a:rPr>
                        <a:t>Open test cases</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r>
              <a:tr h="676275">
                <a:tc>
                  <a:txBody>
                    <a:bodyPr wrap="square" lIns="0" tIns="0" rIns="0" bIns="0">
                      <a:noAutofit/>
                    </a:bodyPr>
                    <a:lstStyle/>
                    <a:p>
                      <a:r>
                        <a:rPr sz="1725" b="0">
                          <a:solidFill>
                            <a:srgbClr val="111111"/>
                          </a:solidFill>
                          <a:latin typeface="Arial"/>
                          <a:ea typeface="Arial"/>
                          <a:cs typeface="Arial"/>
                        </a:rPr>
                        <a:t>Public research discovery</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725" b="0">
                          <a:solidFill>
                            <a:srgbClr val="111111"/>
                          </a:solidFill>
                          <a:latin typeface="Arial"/>
                          <a:ea typeface="Arial"/>
                          <a:cs typeface="Arial"/>
                        </a:rPr>
                        <a:t>POLYU-06 · normal, empty, failure</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725" b="0">
                          <a:solidFill>
                            <a:srgbClr val="111111"/>
                          </a:solidFill>
                          <a:latin typeface="Arial"/>
                          <a:ea typeface="Arial"/>
                          <a:cs typeface="Arial"/>
                          <a:hlinkClick xmlns:r="http://schemas.openxmlformats.org/officeDocument/2006/relationships" r:id="R7206a33e6aa04ac7"/>
                        </a:rPr>
                        <a:t>Open test cases</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r>
            </a:tbl>
          </a:graphicData>
        </a:graphic>
      </p:graphicFrame>
      <p:sp>
        <p:nvSpPr>
          <p:cNvPr id="4" name="">
            <a:extLst xmlns:a="http://schemas.openxmlformats.org/drawingml/2006/main">
              <a:ext uri="{FF2B5EF4-FFF2-40B4-BE49-F238E27FC236}">
                <a16:creationId xmlns:a16="http://schemas.microsoft.com/office/drawing/2014/main" id="{4E99CE88-F1AF-4B39-BB60-51F408B3D906}"/>
              </a:ext>
            </a:extLst>
          </p:cNvPr>
          <p:cNvSpPr>
            <a:spLocks xmlns:a="http://schemas.openxmlformats.org/drawingml/2006/main" noGrp="1"/>
          </p:cNvSpPr>
          <p:nvPr/>
        </p:nvSpPr>
        <p:spPr>
          <a:xfrm xmlns:a="http://schemas.openxmlformats.org/drawingml/2006/main">
            <a:off x="762000" y="563880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111111"/>
                </a:solidFill>
                <a:latin typeface="Arial"/>
                <a:ea typeface="Arial"/>
                <a:cs typeface="Arial"/>
              </a:defRPr>
            </a:defPPr>
            <a:lvl1pPr algn="l">
              <a:defRPr sz="1800" b="0">
                <a:solidFill>
                  <a:srgbClr val="111111"/>
                </a:solidFill>
                <a:latin typeface="Arial"/>
                <a:ea typeface="Arial"/>
                <a:cs typeface="Arial"/>
              </a:defRPr>
            </a:lvl1pPr>
            <a:lvl2pPr algn="l">
              <a:defRPr sz="1800" b="0">
                <a:solidFill>
                  <a:srgbClr val="111111"/>
                </a:solidFill>
                <a:latin typeface="Arial"/>
                <a:ea typeface="Arial"/>
                <a:cs typeface="Arial"/>
              </a:defRPr>
            </a:lvl2pPr>
            <a:lvl3pPr algn="l">
              <a:defRPr sz="1800" b="0">
                <a:solidFill>
                  <a:srgbClr val="111111"/>
                </a:solidFill>
                <a:latin typeface="Arial"/>
                <a:ea typeface="Arial"/>
                <a:cs typeface="Arial"/>
              </a:defRPr>
            </a:lvl3pPr>
            <a:lvl4pPr algn="l">
              <a:defRPr sz="1800" b="0">
                <a:solidFill>
                  <a:srgbClr val="111111"/>
                </a:solidFill>
                <a:latin typeface="Arial"/>
                <a:ea typeface="Arial"/>
                <a:cs typeface="Arial"/>
              </a:defRPr>
            </a:lvl4pPr>
            <a:lvl5pPr algn="l">
              <a:defRPr sz="1800" b="0">
                <a:solidFill>
                  <a:srgbClr val="111111"/>
                </a:solidFill>
                <a:latin typeface="Arial"/>
                <a:ea typeface="Arial"/>
                <a:cs typeface="Arial"/>
              </a:defRPr>
            </a:lvl5pPr>
            <a:lvl6pPr algn="l">
              <a:defRPr sz="1800" b="0">
                <a:solidFill>
                  <a:srgbClr val="111111"/>
                </a:solidFill>
                <a:latin typeface="Arial"/>
                <a:ea typeface="Arial"/>
                <a:cs typeface="Arial"/>
              </a:defRPr>
            </a:lvl6pPr>
            <a:lvl7pPr algn="l">
              <a:defRPr sz="1800" b="0">
                <a:solidFill>
                  <a:srgbClr val="111111"/>
                </a:solidFill>
                <a:latin typeface="Arial"/>
                <a:ea typeface="Arial"/>
                <a:cs typeface="Arial"/>
              </a:defRPr>
            </a:lvl7pPr>
            <a:lvl8pPr algn="l">
              <a:defRPr sz="1800" b="0">
                <a:solidFill>
                  <a:srgbClr val="111111"/>
                </a:solidFill>
                <a:latin typeface="Arial"/>
                <a:ea typeface="Arial"/>
                <a:cs typeface="Arial"/>
              </a:defRPr>
            </a:lvl8pPr>
            <a:lvl9pPr algn="l">
              <a:defRPr sz="1800" b="0">
                <a:solidFill>
                  <a:srgbClr val="111111"/>
                </a:solidFill>
                <a:latin typeface="Arial"/>
                <a:ea typeface="Arial"/>
                <a:cs typeface="Arial"/>
              </a:defRPr>
            </a:lvl9pPr>
          </a:lstStyle>
          <a:p xmlns:a="http://schemas.openxmlformats.org/drawingml/2006/main">
            <a:pPr algn="l">
              <a:defRPr sz="1800" b="0">
                <a:solidFill>
                  <a:srgbClr val="111111"/>
                </a:solidFill>
                <a:latin typeface="Arial"/>
                <a:ea typeface="Arial"/>
                <a:cs typeface="Arial"/>
              </a:defRPr>
            </a:pPr>
            <a:r>
              <a:rPr sz="1800" b="0">
                <a:solidFill>
                  <a:srgbClr val="111111"/>
                </a:solidFill>
                <a:latin typeface="Arial"/>
                <a:ea typeface="Arial"/>
                <a:cs typeface="Arial"/>
              </a:rPr>
              <a:t>Live links require the authorized account. Saved test evidence can be read offline.</a:t>
            </a:r>
          </a:p>
        </p:txBody>
      </p:sp>
      <p:pic>
        <p:nvPicPr>
          <p:cNvPr id="5" name="">
            <a:extLst xmlns:a="http://schemas.openxmlformats.org/drawingml/2006/main">
              <a:ext uri="{FF2B5EF4-FFF2-40B4-BE49-F238E27FC236}">
                <a16:creationId xmlns:a16="http://schemas.microsoft.com/office/drawing/2014/main" id="{4DA343AE-70D6-4EF4-B487-2E15A7E8C499}"/>
              </a:ext>
            </a:extLst>
          </p:cNvPr>
          <p:cNvPicPr>
            <a:picLocks xmlns:a="http://schemas.openxmlformats.org/drawingml/2006/main" noChangeAspect="1"/>
          </p:cNvPicPr>
          <p:nvPr/>
        </p:nvPicPr>
        <p:blipFill>
          <a:blip xmlns:r="http://schemas.openxmlformats.org/officeDocument/2006/relationships" xmlns:a="http://schemas.openxmlformats.org/drawingml/2006/main" r:embed="R39be17a715624aa8"/>
          <a:stretch xmlns:a="http://schemas.openxmlformats.org/drawingml/2006/main"/>
        </p:blipFill>
        <p:spPr>
          <a:xfrm xmlns:a="http://schemas.openxmlformats.org/drawingml/2006/main">
            <a:off x="10896600" y="355283"/>
            <a:ext cx="609600" cy="280035"/>
          </a:xfrm>
          <a:prstGeom xmlns:a="http://schemas.openxmlformats.org/drawingml/2006/main" prst="rect">
            <a:avLst/>
          </a:prstGeom>
        </p:spPr>
      </p:pic>
    </p:spTree>
    <p:extLst>
      <p:ext uri="{BB962C8B-B14F-4D97-AF65-F5344CB8AC3E}">
        <p14:creationId xmlns:p14="http://schemas.microsoft.com/office/powerpoint/2010/main" val="652358105"/>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C13B210-E322-4814-9278-0ACE97532A8C}"/>
              </a:ext>
            </a:extLst>
          </p:cNvPr>
          <p:cNvSpPr>
            <a:spLocks xmlns:a="http://schemas.openxmlformats.org/drawingml/2006/main" noGrp="1"/>
          </p:cNvSpPr>
          <p:nvPr/>
        </p:nvSpPr>
        <p:spPr>
          <a:xfrm xmlns:a="http://schemas.openxmlformats.org/drawingml/2006/main">
            <a:off x="762000" y="619125"/>
            <a:ext cx="10191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11111"/>
                </a:solidFill>
                <a:latin typeface="Arial"/>
                <a:ea typeface="Arial"/>
                <a:cs typeface="Arial"/>
              </a:defRPr>
            </a:defPPr>
            <a:lvl1pPr algn="l">
              <a:defRPr sz="3150" b="1">
                <a:solidFill>
                  <a:srgbClr val="111111"/>
                </a:solidFill>
                <a:latin typeface="Arial"/>
                <a:ea typeface="Arial"/>
                <a:cs typeface="Arial"/>
              </a:defRPr>
            </a:lvl1pPr>
            <a:lvl2pPr algn="l">
              <a:defRPr sz="3150" b="1">
                <a:solidFill>
                  <a:srgbClr val="111111"/>
                </a:solidFill>
                <a:latin typeface="Arial"/>
                <a:ea typeface="Arial"/>
                <a:cs typeface="Arial"/>
              </a:defRPr>
            </a:lvl2pPr>
            <a:lvl3pPr algn="l">
              <a:defRPr sz="3150" b="1">
                <a:solidFill>
                  <a:srgbClr val="111111"/>
                </a:solidFill>
                <a:latin typeface="Arial"/>
                <a:ea typeface="Arial"/>
                <a:cs typeface="Arial"/>
              </a:defRPr>
            </a:lvl3pPr>
            <a:lvl4pPr algn="l">
              <a:defRPr sz="3150" b="1">
                <a:solidFill>
                  <a:srgbClr val="111111"/>
                </a:solidFill>
                <a:latin typeface="Arial"/>
                <a:ea typeface="Arial"/>
                <a:cs typeface="Arial"/>
              </a:defRPr>
            </a:lvl4pPr>
            <a:lvl5pPr algn="l">
              <a:defRPr sz="3150" b="1">
                <a:solidFill>
                  <a:srgbClr val="111111"/>
                </a:solidFill>
                <a:latin typeface="Arial"/>
                <a:ea typeface="Arial"/>
                <a:cs typeface="Arial"/>
              </a:defRPr>
            </a:lvl5pPr>
            <a:lvl6pPr algn="l">
              <a:defRPr sz="3150" b="1">
                <a:solidFill>
                  <a:srgbClr val="111111"/>
                </a:solidFill>
                <a:latin typeface="Arial"/>
                <a:ea typeface="Arial"/>
                <a:cs typeface="Arial"/>
              </a:defRPr>
            </a:lvl6pPr>
            <a:lvl7pPr algn="l">
              <a:defRPr sz="3150" b="1">
                <a:solidFill>
                  <a:srgbClr val="111111"/>
                </a:solidFill>
                <a:latin typeface="Arial"/>
                <a:ea typeface="Arial"/>
                <a:cs typeface="Arial"/>
              </a:defRPr>
            </a:lvl7pPr>
            <a:lvl8pPr algn="l">
              <a:defRPr sz="3150" b="1">
                <a:solidFill>
                  <a:srgbClr val="111111"/>
                </a:solidFill>
                <a:latin typeface="Arial"/>
                <a:ea typeface="Arial"/>
                <a:cs typeface="Arial"/>
              </a:defRPr>
            </a:lvl8pPr>
            <a:lvl9pPr algn="l">
              <a:defRPr sz="3150" b="1">
                <a:solidFill>
                  <a:srgbClr val="111111"/>
                </a:solidFill>
                <a:latin typeface="Arial"/>
                <a:ea typeface="Arial"/>
                <a:cs typeface="Arial"/>
              </a:defRPr>
            </a:lvl9pPr>
          </a:lstStyle>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Appendix · Campus acceptance checklist</a:t>
            </a:r>
          </a:p>
        </p:txBody>
      </p:sp>
      <p:sp>
        <p:nvSpPr>
          <p:cNvPr id="2" name="">
            <a:extLst xmlns:a="http://schemas.openxmlformats.org/drawingml/2006/main">
              <a:ext uri="{FF2B5EF4-FFF2-40B4-BE49-F238E27FC236}">
                <a16:creationId xmlns:a16="http://schemas.microsoft.com/office/drawing/2014/main" id="{1C31870A-926B-45A4-B811-1B848FD6D357}"/>
              </a:ext>
            </a:extLst>
          </p:cNvPr>
          <p:cNvSpPr>
            <a:spLocks xmlns:a="http://schemas.openxmlformats.org/drawingml/2006/main" noGrp="1"/>
          </p:cNvSpPr>
          <p:nvPr/>
        </p:nvSpPr>
        <p:spPr>
          <a:xfrm xmlns:a="http://schemas.openxmlformats.org/drawingml/2006/main">
            <a:off x="11049000" y="64770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0">
                <a:solidFill>
                  <a:srgbClr val="777777"/>
                </a:solidFill>
                <a:latin typeface="Arial"/>
                <a:ea typeface="Arial"/>
                <a:cs typeface="Arial"/>
              </a:defRPr>
            </a:defPPr>
            <a:lvl1pPr algn="r">
              <a:defRPr sz="1125" b="0">
                <a:solidFill>
                  <a:srgbClr val="777777"/>
                </a:solidFill>
                <a:latin typeface="Arial"/>
                <a:ea typeface="Arial"/>
                <a:cs typeface="Arial"/>
              </a:defRPr>
            </a:lvl1pPr>
            <a:lvl2pPr algn="r">
              <a:defRPr sz="1125" b="0">
                <a:solidFill>
                  <a:srgbClr val="777777"/>
                </a:solidFill>
                <a:latin typeface="Arial"/>
                <a:ea typeface="Arial"/>
                <a:cs typeface="Arial"/>
              </a:defRPr>
            </a:lvl2pPr>
            <a:lvl3pPr algn="r">
              <a:defRPr sz="1125" b="0">
                <a:solidFill>
                  <a:srgbClr val="777777"/>
                </a:solidFill>
                <a:latin typeface="Arial"/>
                <a:ea typeface="Arial"/>
                <a:cs typeface="Arial"/>
              </a:defRPr>
            </a:lvl3pPr>
            <a:lvl4pPr algn="r">
              <a:defRPr sz="1125" b="0">
                <a:solidFill>
                  <a:srgbClr val="777777"/>
                </a:solidFill>
                <a:latin typeface="Arial"/>
                <a:ea typeface="Arial"/>
                <a:cs typeface="Arial"/>
              </a:defRPr>
            </a:lvl4pPr>
            <a:lvl5pPr algn="r">
              <a:defRPr sz="1125" b="0">
                <a:solidFill>
                  <a:srgbClr val="777777"/>
                </a:solidFill>
                <a:latin typeface="Arial"/>
                <a:ea typeface="Arial"/>
                <a:cs typeface="Arial"/>
              </a:defRPr>
            </a:lvl5pPr>
            <a:lvl6pPr algn="r">
              <a:defRPr sz="1125" b="0">
                <a:solidFill>
                  <a:srgbClr val="777777"/>
                </a:solidFill>
                <a:latin typeface="Arial"/>
                <a:ea typeface="Arial"/>
                <a:cs typeface="Arial"/>
              </a:defRPr>
            </a:lvl6pPr>
            <a:lvl7pPr algn="r">
              <a:defRPr sz="1125" b="0">
                <a:solidFill>
                  <a:srgbClr val="777777"/>
                </a:solidFill>
                <a:latin typeface="Arial"/>
                <a:ea typeface="Arial"/>
                <a:cs typeface="Arial"/>
              </a:defRPr>
            </a:lvl7pPr>
            <a:lvl8pPr algn="r">
              <a:defRPr sz="1125" b="0">
                <a:solidFill>
                  <a:srgbClr val="777777"/>
                </a:solidFill>
                <a:latin typeface="Arial"/>
                <a:ea typeface="Arial"/>
                <a:cs typeface="Arial"/>
              </a:defRPr>
            </a:lvl8pPr>
            <a:lvl9pPr algn="r">
              <a:defRPr sz="1125" b="0">
                <a:solidFill>
                  <a:srgbClr val="777777"/>
                </a:solidFill>
                <a:latin typeface="Arial"/>
                <a:ea typeface="Arial"/>
                <a:cs typeface="Arial"/>
              </a:defRPr>
            </a:lvl9pPr>
          </a:lstStyle>
          <a:p xmlns:a="http://schemas.openxmlformats.org/drawingml/2006/main">
            <a:pPr algn="r">
              <a:defRPr sz="1125" b="0">
                <a:solidFill>
                  <a:srgbClr val="777777"/>
                </a:solidFill>
                <a:latin typeface="Arial"/>
                <a:ea typeface="Arial"/>
                <a:cs typeface="Arial"/>
              </a:defRPr>
            </a:pPr>
            <a:r>
              <a:rPr sz="1125" b="0">
                <a:solidFill>
                  <a:srgbClr val="777777"/>
                </a:solidFill>
                <a:latin typeface="Arial"/>
                <a:ea typeface="Arial"/>
                <a:cs typeface="Arial"/>
              </a:rPr>
              <a:t>44</a:t>
            </a:r>
          </a:p>
        </p:txBody>
      </p:sp>
      <p:graphicFrame>
        <p:nvGraphicFramePr>
          <p:cNvPr id="3" name="">
            <a:extLst xmlns:a="http://schemas.openxmlformats.org/drawingml/2006/main">
              <a:ext uri="{FF2B5EF4-FFF2-40B4-BE49-F238E27FC236}">
                <a16:creationId xmlns:a16="http://schemas.microsoft.com/office/drawing/2014/main" id="{871239A9-C0E9-42AD-A5C0-64A2A53E36ED}"/>
              </a:ext>
            </a:extLst>
          </p:cNvPr>
          <p:cNvGraphicFramePr/>
          <p:nvPr/>
        </p:nvGraphicFramePr>
        <p:xfrm>
          <a:off xmlns:a="http://schemas.openxmlformats.org/drawingml/2006/main" x="762000" y="1885950"/>
          <a:ext xmlns:a="http://schemas.openxmlformats.org/drawingml/2006/main" cx="10668000" cy="3238500"/>
        </p:xfrm>
        <a:graphic xmlns:a="http://schemas.openxmlformats.org/drawingml/2006/main">
          <a:graphicData uri="http://schemas.openxmlformats.org/drawingml/2006/table">
            <a:tbl>
              <a:tblPr firstRow="1" bandRow="0"/>
              <a:tblGrid>
                <a:gridCol w="2476500"/>
                <a:gridCol w="3857625"/>
                <a:gridCol w="4333875"/>
              </a:tblGrid>
              <a:tr h="647700">
                <a:tc>
                  <a:txBody>
                    <a:bodyPr wrap="square" lIns="0" tIns="0" rIns="0" bIns="0">
                      <a:noAutofit/>
                    </a:bodyPr>
                    <a:lstStyle/>
                    <a:p>
                      <a:r>
                        <a:rPr sz="1575" b="1">
                          <a:solidFill>
                            <a:srgbClr val="FFFFFF"/>
                          </a:solidFill>
                          <a:latin typeface="Arial"/>
                          <a:ea typeface="Arial"/>
                          <a:cs typeface="Arial"/>
                        </a:rPr>
                        <a:t>Case family</a:t>
                      </a:r>
                    </a:p>
                  </a:txBody>
                  <a:tcPr marL="133350" marR="133350" marT="76200" marB="57150" anchor="ctr">
                    <a:lnL w="9525">
                      <a:solidFill>
                        <a:srgbClr val="D5D7DD"/>
                      </a:solidFill>
                      <a:prstDash val="solid"/>
                    </a:lnL>
                    <a:lnR w="9525">
                      <a:solidFill>
                        <a:srgbClr val="D5D7DD"/>
                      </a:solidFill>
                      <a:prstDash val="solid"/>
                    </a:lnR>
                    <a:lnT w="9525">
                      <a:solidFill>
                        <a:srgbClr val="D5D7DD"/>
                      </a:solidFill>
                      <a:prstDash val="solid"/>
                    </a:lnT>
                    <a:lnB w="9525">
                      <a:solidFill>
                        <a:srgbClr val="D5D7DD"/>
                      </a:solidFill>
                      <a:prstDash val="solid"/>
                    </a:lnB>
                    <a:solidFill>
                      <a:srgbClr val="111111"/>
                    </a:solidFill>
                  </a:tcPr>
                </a:tc>
                <a:tc>
                  <a:txBody>
                    <a:bodyPr wrap="square" lIns="0" tIns="0" rIns="0" bIns="0">
                      <a:noAutofit/>
                    </a:bodyPr>
                    <a:lstStyle/>
                    <a:p>
                      <a:r>
                        <a:rPr sz="1575" b="1">
                          <a:solidFill>
                            <a:srgbClr val="FFFFFF"/>
                          </a:solidFill>
                          <a:latin typeface="Arial"/>
                          <a:ea typeface="Arial"/>
                          <a:cs typeface="Arial"/>
                        </a:rPr>
                        <a:t>Required outcome</a:t>
                      </a:r>
                    </a:p>
                  </a:txBody>
                  <a:tcPr marL="133350" marR="133350" marT="76200" marB="57150" anchor="ctr">
                    <a:lnR w="9525">
                      <a:solidFill>
                        <a:srgbClr val="D5D7DD"/>
                      </a:solidFill>
                      <a:prstDash val="solid"/>
                    </a:lnR>
                    <a:lnT w="9525">
                      <a:solidFill>
                        <a:srgbClr val="D5D7DD"/>
                      </a:solidFill>
                      <a:prstDash val="solid"/>
                    </a:lnT>
                    <a:lnB w="9525">
                      <a:solidFill>
                        <a:srgbClr val="D5D7DD"/>
                      </a:solidFill>
                      <a:prstDash val="solid"/>
                    </a:lnB>
                    <a:solidFill>
                      <a:srgbClr val="111111"/>
                    </a:solidFill>
                  </a:tcPr>
                </a:tc>
                <a:tc>
                  <a:txBody>
                    <a:bodyPr wrap="square" lIns="0" tIns="0" rIns="0" bIns="0">
                      <a:noAutofit/>
                    </a:bodyPr>
                    <a:lstStyle/>
                    <a:p>
                      <a:r>
                        <a:rPr sz="1575" b="1">
                          <a:solidFill>
                            <a:srgbClr val="FFFFFF"/>
                          </a:solidFill>
                          <a:latin typeface="Arial"/>
                          <a:ea typeface="Arial"/>
                          <a:cs typeface="Arial"/>
                        </a:rPr>
                        <a:t>Status</a:t>
                      </a:r>
                    </a:p>
                  </a:txBody>
                  <a:tcPr marL="133350" marR="133350" marT="76200" marB="57150" anchor="ctr">
                    <a:lnR w="9525">
                      <a:solidFill>
                        <a:srgbClr val="D5D7DD"/>
                      </a:solidFill>
                      <a:prstDash val="solid"/>
                    </a:lnR>
                    <a:lnT w="9525">
                      <a:solidFill>
                        <a:srgbClr val="D5D7DD"/>
                      </a:solidFill>
                      <a:prstDash val="solid"/>
                    </a:lnT>
                    <a:lnB w="9525">
                      <a:solidFill>
                        <a:srgbClr val="D5D7DD"/>
                      </a:solidFill>
                      <a:prstDash val="solid"/>
                    </a:lnB>
                    <a:solidFill>
                      <a:srgbClr val="111111"/>
                    </a:solidFill>
                  </a:tcPr>
                </a:tc>
              </a:tr>
              <a:tr h="647700">
                <a:tc>
                  <a:txBody>
                    <a:bodyPr wrap="square" lIns="0" tIns="0" rIns="0" bIns="0">
                      <a:noAutofit/>
                    </a:bodyPr>
                    <a:lstStyle/>
                    <a:p>
                      <a:r>
                        <a:rPr sz="1650" b="0">
                          <a:solidFill>
                            <a:srgbClr val="111111"/>
                          </a:solidFill>
                          <a:latin typeface="Arial"/>
                          <a:ea typeface="Arial"/>
                          <a:cs typeface="Arial"/>
                        </a:rPr>
                        <a:t>SSO / LMS / RBAC</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650" b="0">
                          <a:solidFill>
                            <a:srgbClr val="111111"/>
                          </a:solidFill>
                          <a:latin typeface="Arial"/>
                          <a:ea typeface="Arial"/>
                          <a:cs typeface="Arial"/>
                        </a:rPr>
                        <a:t>Correct identity and authorized course data only</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650" b="0">
                          <a:solidFill>
                            <a:srgbClr val="111111"/>
                          </a:solidFill>
                          <a:latin typeface="Arial"/>
                          <a:ea typeface="Arial"/>
                          <a:cs typeface="Arial"/>
                        </a:rPr>
                        <a:t>Planned: customer environment</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r>
              <a:tr h="647700">
                <a:tc>
                  <a:txBody>
                    <a:bodyPr wrap="square" lIns="0" tIns="0" rIns="0" bIns="0">
                      <a:noAutofit/>
                    </a:bodyPr>
                    <a:lstStyle/>
                    <a:p>
                      <a:r>
                        <a:rPr sz="1650" b="0">
                          <a:solidFill>
                            <a:srgbClr val="111111"/>
                          </a:solidFill>
                          <a:latin typeface="Arial"/>
                          <a:ea typeface="Arial"/>
                          <a:cs typeface="Arial"/>
                        </a:rPr>
                        <a:t>Quota and usage</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650" b="0">
                          <a:solidFill>
                            <a:srgbClr val="111111"/>
                          </a:solidFill>
                          <a:latin typeface="Arial"/>
                          <a:ea typeface="Arial"/>
                          <a:cs typeface="Arial"/>
                        </a:rPr>
                        <a:t>Correct attribution, rejection and concurrency behavior</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650" b="0">
                          <a:solidFill>
                            <a:srgbClr val="111111"/>
                          </a:solidFill>
                          <a:latin typeface="Arial"/>
                          <a:ea typeface="Arial"/>
                          <a:cs typeface="Arial"/>
                        </a:rPr>
                        <a:t>Planned: control-point validation</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r>
              <a:tr h="647700">
                <a:tc>
                  <a:txBody>
                    <a:bodyPr wrap="square" lIns="0" tIns="0" rIns="0" bIns="0">
                      <a:noAutofit/>
                    </a:bodyPr>
                    <a:lstStyle/>
                    <a:p>
                      <a:r>
                        <a:rPr sz="1650" b="0">
                          <a:solidFill>
                            <a:srgbClr val="111111"/>
                          </a:solidFill>
                          <a:latin typeface="Arial"/>
                          <a:ea typeface="Arial"/>
                          <a:cs typeface="Arial"/>
                        </a:rPr>
                        <a:t>RAG / vector optimization</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650" b="0">
                          <a:solidFill>
                            <a:srgbClr val="111111"/>
                          </a:solidFill>
                          <a:latin typeface="Arial"/>
                          <a:ea typeface="Arial"/>
                          <a:cs typeface="Arial"/>
                        </a:rPr>
                        <a:t>Measured quality, latency, cost and deletion behavior</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650" b="0">
                          <a:solidFill>
                            <a:srgbClr val="111111"/>
                          </a:solidFill>
                          <a:latin typeface="Arial"/>
                          <a:ea typeface="Arial"/>
                          <a:cs typeface="Arial"/>
                        </a:rPr>
                        <a:t>Planned: representative corpus</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r>
              <a:tr h="647700">
                <a:tc>
                  <a:txBody>
                    <a:bodyPr wrap="square" lIns="0" tIns="0" rIns="0" bIns="0">
                      <a:noAutofit/>
                    </a:bodyPr>
                    <a:lstStyle/>
                    <a:p>
                      <a:r>
                        <a:rPr sz="1650" b="0">
                          <a:solidFill>
                            <a:srgbClr val="111111"/>
                          </a:solidFill>
                          <a:latin typeface="Arial"/>
                          <a:ea typeface="Arial"/>
                          <a:cs typeface="Arial"/>
                        </a:rPr>
                        <a:t>Audit / upgrade / recovery</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650" b="0">
                          <a:solidFill>
                            <a:srgbClr val="111111"/>
                          </a:solidFill>
                          <a:latin typeface="Arial"/>
                          <a:ea typeface="Arial"/>
                          <a:cs typeface="Arial"/>
                        </a:rPr>
                        <a:t>Intended fields, approved retention and business recovery</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650" b="0">
                          <a:solidFill>
                            <a:srgbClr val="111111"/>
                          </a:solidFill>
                          <a:latin typeface="Arial"/>
                          <a:ea typeface="Arial"/>
                          <a:cs typeface="Arial"/>
                        </a:rPr>
                        <a:t>Planned: operational rehearsal</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r>
            </a:tbl>
          </a:graphicData>
        </a:graphic>
      </p:graphicFrame>
      <p:sp>
        <p:nvSpPr>
          <p:cNvPr id="4" name="">
            <a:extLst xmlns:a="http://schemas.openxmlformats.org/drawingml/2006/main">
              <a:ext uri="{FF2B5EF4-FFF2-40B4-BE49-F238E27FC236}">
                <a16:creationId xmlns:a16="http://schemas.microsoft.com/office/drawing/2014/main" id="{0C2BAB60-893B-47C8-B715-F8188B40F13C}"/>
              </a:ext>
            </a:extLst>
          </p:cNvPr>
          <p:cNvSpPr>
            <a:spLocks xmlns:a="http://schemas.openxmlformats.org/drawingml/2006/main" noGrp="1"/>
          </p:cNvSpPr>
          <p:nvPr/>
        </p:nvSpPr>
        <p:spPr>
          <a:xfrm xmlns:a="http://schemas.openxmlformats.org/drawingml/2006/main">
            <a:off x="762000" y="5534025"/>
            <a:ext cx="106680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E4B78C30-7337-448B-8B8B-53AB6BBBE9CD}"/>
              </a:ext>
            </a:extLst>
          </p:cNvPr>
          <p:cNvSpPr>
            <a:spLocks xmlns:a="http://schemas.openxmlformats.org/drawingml/2006/main" noGrp="1"/>
          </p:cNvSpPr>
          <p:nvPr/>
        </p:nvSpPr>
        <p:spPr>
          <a:xfrm xmlns:a="http://schemas.openxmlformats.org/drawingml/2006/main">
            <a:off x="762000" y="5705475"/>
            <a:ext cx="106489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111111"/>
                </a:solidFill>
                <a:latin typeface="Arial"/>
                <a:ea typeface="Arial"/>
                <a:cs typeface="Arial"/>
              </a:defRPr>
            </a:defPPr>
            <a:lvl1pPr algn="l">
              <a:defRPr sz="1650" b="1">
                <a:solidFill>
                  <a:srgbClr val="111111"/>
                </a:solidFill>
                <a:latin typeface="Arial"/>
                <a:ea typeface="Arial"/>
                <a:cs typeface="Arial"/>
              </a:defRPr>
            </a:lvl1pPr>
            <a:lvl2pPr algn="l">
              <a:defRPr sz="1650" b="1">
                <a:solidFill>
                  <a:srgbClr val="111111"/>
                </a:solidFill>
                <a:latin typeface="Arial"/>
                <a:ea typeface="Arial"/>
                <a:cs typeface="Arial"/>
              </a:defRPr>
            </a:lvl2pPr>
            <a:lvl3pPr algn="l">
              <a:defRPr sz="1650" b="1">
                <a:solidFill>
                  <a:srgbClr val="111111"/>
                </a:solidFill>
                <a:latin typeface="Arial"/>
                <a:ea typeface="Arial"/>
                <a:cs typeface="Arial"/>
              </a:defRPr>
            </a:lvl3pPr>
            <a:lvl4pPr algn="l">
              <a:defRPr sz="1650" b="1">
                <a:solidFill>
                  <a:srgbClr val="111111"/>
                </a:solidFill>
                <a:latin typeface="Arial"/>
                <a:ea typeface="Arial"/>
                <a:cs typeface="Arial"/>
              </a:defRPr>
            </a:lvl4pPr>
            <a:lvl5pPr algn="l">
              <a:defRPr sz="1650" b="1">
                <a:solidFill>
                  <a:srgbClr val="111111"/>
                </a:solidFill>
                <a:latin typeface="Arial"/>
                <a:ea typeface="Arial"/>
                <a:cs typeface="Arial"/>
              </a:defRPr>
            </a:lvl5pPr>
            <a:lvl6pPr algn="l">
              <a:defRPr sz="1650" b="1">
                <a:solidFill>
                  <a:srgbClr val="111111"/>
                </a:solidFill>
                <a:latin typeface="Arial"/>
                <a:ea typeface="Arial"/>
                <a:cs typeface="Arial"/>
              </a:defRPr>
            </a:lvl6pPr>
            <a:lvl7pPr algn="l">
              <a:defRPr sz="1650" b="1">
                <a:solidFill>
                  <a:srgbClr val="111111"/>
                </a:solidFill>
                <a:latin typeface="Arial"/>
                <a:ea typeface="Arial"/>
                <a:cs typeface="Arial"/>
              </a:defRPr>
            </a:lvl7pPr>
            <a:lvl8pPr algn="l">
              <a:defRPr sz="1650" b="1">
                <a:solidFill>
                  <a:srgbClr val="111111"/>
                </a:solidFill>
                <a:latin typeface="Arial"/>
                <a:ea typeface="Arial"/>
                <a:cs typeface="Arial"/>
              </a:defRPr>
            </a:lvl8pPr>
            <a:lvl9pPr algn="l">
              <a:defRPr sz="1650" b="1">
                <a:solidFill>
                  <a:srgbClr val="111111"/>
                </a:solidFill>
                <a:latin typeface="Arial"/>
                <a:ea typeface="Arial"/>
                <a:cs typeface="Arial"/>
              </a:defRPr>
            </a:lvl9pPr>
          </a:lstStyle>
          <a:p xmlns:a="http://schemas.openxmlformats.org/drawingml/2006/main">
            <a:pPr algn="l">
              <a:defRPr sz="1650" b="1">
                <a:solidFill>
                  <a:srgbClr val="111111"/>
                </a:solidFill>
                <a:latin typeface="Arial"/>
                <a:ea typeface="Arial"/>
                <a:cs typeface="Arial"/>
              </a:defRPr>
            </a:pPr>
            <a:r>
              <a:rPr sz="1650" b="1">
                <a:solidFill>
                  <a:srgbClr val="111111"/>
                </a:solidFill>
                <a:latin typeface="Arial"/>
                <a:ea typeface="Arial"/>
                <a:cs typeface="Arial"/>
              </a:rPr>
              <a:t>These cases are proposed acceptance work, not completed PolyU integrations.</a:t>
            </a:r>
          </a:p>
        </p:txBody>
      </p:sp>
      <p:sp>
        <p:nvSpPr>
          <p:cNvPr id="6" name="">
            <a:extLst xmlns:a="http://schemas.openxmlformats.org/drawingml/2006/main">
              <a:ext uri="{FF2B5EF4-FFF2-40B4-BE49-F238E27FC236}">
                <a16:creationId xmlns:a16="http://schemas.microsoft.com/office/drawing/2014/main" id="{C2319BCA-165A-4DC2-BE3A-B7B929EA5051}"/>
              </a:ext>
            </a:extLst>
          </p:cNvPr>
          <p:cNvSpPr>
            <a:spLocks xmlns:a="http://schemas.openxmlformats.org/drawingml/2006/main" noGrp="1"/>
          </p:cNvSpPr>
          <p:nvPr/>
        </p:nvSpPr>
        <p:spPr>
          <a:xfrm xmlns:a="http://schemas.openxmlformats.org/drawingml/2006/main">
            <a:off x="762000" y="6172200"/>
            <a:ext cx="266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111111"/>
                </a:solidFill>
                <a:latin typeface="Arial"/>
                <a:ea typeface="Arial"/>
                <a:cs typeface="Arial"/>
              </a:defRPr>
            </a:defPPr>
            <a:lvl1pPr algn="l">
              <a:defRPr sz="1425" b="0">
                <a:solidFill>
                  <a:srgbClr val="111111"/>
                </a:solidFill>
                <a:latin typeface="Arial"/>
                <a:ea typeface="Arial"/>
                <a:cs typeface="Arial"/>
              </a:defRPr>
            </a:lvl1pPr>
            <a:lvl2pPr algn="l">
              <a:defRPr sz="1425" b="0">
                <a:solidFill>
                  <a:srgbClr val="111111"/>
                </a:solidFill>
                <a:latin typeface="Arial"/>
                <a:ea typeface="Arial"/>
                <a:cs typeface="Arial"/>
              </a:defRPr>
            </a:lvl2pPr>
            <a:lvl3pPr algn="l">
              <a:defRPr sz="1425" b="0">
                <a:solidFill>
                  <a:srgbClr val="111111"/>
                </a:solidFill>
                <a:latin typeface="Arial"/>
                <a:ea typeface="Arial"/>
                <a:cs typeface="Arial"/>
              </a:defRPr>
            </a:lvl3pPr>
            <a:lvl4pPr algn="l">
              <a:defRPr sz="1425" b="0">
                <a:solidFill>
                  <a:srgbClr val="111111"/>
                </a:solidFill>
                <a:latin typeface="Arial"/>
                <a:ea typeface="Arial"/>
                <a:cs typeface="Arial"/>
              </a:defRPr>
            </a:lvl4pPr>
            <a:lvl5pPr algn="l">
              <a:defRPr sz="1425" b="0">
                <a:solidFill>
                  <a:srgbClr val="111111"/>
                </a:solidFill>
                <a:latin typeface="Arial"/>
                <a:ea typeface="Arial"/>
                <a:cs typeface="Arial"/>
              </a:defRPr>
            </a:lvl5pPr>
            <a:lvl6pPr algn="l">
              <a:defRPr sz="1425" b="0">
                <a:solidFill>
                  <a:srgbClr val="111111"/>
                </a:solidFill>
                <a:latin typeface="Arial"/>
                <a:ea typeface="Arial"/>
                <a:cs typeface="Arial"/>
              </a:defRPr>
            </a:lvl6pPr>
            <a:lvl7pPr algn="l">
              <a:defRPr sz="1425" b="0">
                <a:solidFill>
                  <a:srgbClr val="111111"/>
                </a:solidFill>
                <a:latin typeface="Arial"/>
                <a:ea typeface="Arial"/>
                <a:cs typeface="Arial"/>
              </a:defRPr>
            </a:lvl7pPr>
            <a:lvl8pPr algn="l">
              <a:defRPr sz="1425" b="0">
                <a:solidFill>
                  <a:srgbClr val="111111"/>
                </a:solidFill>
                <a:latin typeface="Arial"/>
                <a:ea typeface="Arial"/>
                <a:cs typeface="Arial"/>
              </a:defRPr>
            </a:lvl8pPr>
            <a:lvl9pPr algn="l">
              <a:defRPr sz="1425" b="0">
                <a:solidFill>
                  <a:srgbClr val="111111"/>
                </a:solidFill>
                <a:latin typeface="Arial"/>
                <a:ea typeface="Arial"/>
                <a:cs typeface="Arial"/>
              </a:defRPr>
            </a:lvl9pPr>
          </a:lstStyle>
          <a:p xmlns:a="http://schemas.openxmlformats.org/drawingml/2006/main">
            <a:pPr algn="l">
              <a:defRPr sz="1425" b="0">
                <a:solidFill>
                  <a:srgbClr val="111111"/>
                </a:solidFill>
                <a:latin typeface="Arial"/>
                <a:ea typeface="Arial"/>
                <a:cs typeface="Arial"/>
              </a:defRPr>
            </a:pPr>
            <a:r>
              <a:rPr sz="1425" b="0" u="sng">
                <a:solidFill>
                  <a:srgbClr val="111111"/>
                </a:solidFill>
                <a:latin typeface="Arial"/>
                <a:ea typeface="Arial"/>
                <a:cs typeface="Arial"/>
                <a:hlinkClick xmlns:r="http://schemas.openxmlformats.org/officeDocument/2006/relationships" r:id="R08c6a0b974e54ea3"/>
              </a:rPr>
              <a:t>Open proposed test cases</a:t>
            </a:r>
          </a:p>
        </p:txBody>
      </p:sp>
      <p:pic>
        <p:nvPicPr>
          <p:cNvPr id="7" name="">
            <a:extLst xmlns:a="http://schemas.openxmlformats.org/drawingml/2006/main">
              <a:ext uri="{FF2B5EF4-FFF2-40B4-BE49-F238E27FC236}">
                <a16:creationId xmlns:a16="http://schemas.microsoft.com/office/drawing/2014/main" id="{DC238B42-98FA-4595-945C-6B0BA76E1BDD}"/>
              </a:ext>
            </a:extLst>
          </p:cNvPr>
          <p:cNvPicPr>
            <a:picLocks xmlns:a="http://schemas.openxmlformats.org/drawingml/2006/main" noChangeAspect="1"/>
          </p:cNvPicPr>
          <p:nvPr/>
        </p:nvPicPr>
        <p:blipFill>
          <a:blip xmlns:r="http://schemas.openxmlformats.org/officeDocument/2006/relationships" xmlns:a="http://schemas.openxmlformats.org/drawingml/2006/main" r:embed="R09b2c6dd9ae2472d"/>
          <a:stretch xmlns:a="http://schemas.openxmlformats.org/drawingml/2006/main"/>
        </p:blipFill>
        <p:spPr>
          <a:xfrm xmlns:a="http://schemas.openxmlformats.org/drawingml/2006/main">
            <a:off x="10896600" y="355283"/>
            <a:ext cx="609600" cy="280035"/>
          </a:xfrm>
          <a:prstGeom xmlns:a="http://schemas.openxmlformats.org/drawingml/2006/main" prst="rect">
            <a:avLst/>
          </a:prstGeom>
        </p:spPr>
      </p:pic>
    </p:spTree>
    <p:extLst>
      <p:ext uri="{BB962C8B-B14F-4D97-AF65-F5344CB8AC3E}">
        <p14:creationId xmlns:p14="http://schemas.microsoft.com/office/powerpoint/2010/main" val="1967963410"/>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0BC31EA-013E-499B-87C1-4B0433A38585}"/>
              </a:ext>
            </a:extLst>
          </p:cNvPr>
          <p:cNvSpPr>
            <a:spLocks xmlns:a="http://schemas.openxmlformats.org/drawingml/2006/main" noGrp="1"/>
          </p:cNvSpPr>
          <p:nvPr/>
        </p:nvSpPr>
        <p:spPr>
          <a:xfrm xmlns:a="http://schemas.openxmlformats.org/drawingml/2006/main">
            <a:off x="762000" y="619125"/>
            <a:ext cx="10191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11111"/>
                </a:solidFill>
                <a:latin typeface="Arial"/>
                <a:ea typeface="Arial"/>
                <a:cs typeface="Arial"/>
              </a:defRPr>
            </a:defPPr>
            <a:lvl1pPr algn="l">
              <a:defRPr sz="3150" b="1">
                <a:solidFill>
                  <a:srgbClr val="111111"/>
                </a:solidFill>
                <a:latin typeface="Arial"/>
                <a:ea typeface="Arial"/>
                <a:cs typeface="Arial"/>
              </a:defRPr>
            </a:lvl1pPr>
            <a:lvl2pPr algn="l">
              <a:defRPr sz="3150" b="1">
                <a:solidFill>
                  <a:srgbClr val="111111"/>
                </a:solidFill>
                <a:latin typeface="Arial"/>
                <a:ea typeface="Arial"/>
                <a:cs typeface="Arial"/>
              </a:defRPr>
            </a:lvl2pPr>
            <a:lvl3pPr algn="l">
              <a:defRPr sz="3150" b="1">
                <a:solidFill>
                  <a:srgbClr val="111111"/>
                </a:solidFill>
                <a:latin typeface="Arial"/>
                <a:ea typeface="Arial"/>
                <a:cs typeface="Arial"/>
              </a:defRPr>
            </a:lvl3pPr>
            <a:lvl4pPr algn="l">
              <a:defRPr sz="3150" b="1">
                <a:solidFill>
                  <a:srgbClr val="111111"/>
                </a:solidFill>
                <a:latin typeface="Arial"/>
                <a:ea typeface="Arial"/>
                <a:cs typeface="Arial"/>
              </a:defRPr>
            </a:lvl4pPr>
            <a:lvl5pPr algn="l">
              <a:defRPr sz="3150" b="1">
                <a:solidFill>
                  <a:srgbClr val="111111"/>
                </a:solidFill>
                <a:latin typeface="Arial"/>
                <a:ea typeface="Arial"/>
                <a:cs typeface="Arial"/>
              </a:defRPr>
            </a:lvl5pPr>
            <a:lvl6pPr algn="l">
              <a:defRPr sz="3150" b="1">
                <a:solidFill>
                  <a:srgbClr val="111111"/>
                </a:solidFill>
                <a:latin typeface="Arial"/>
                <a:ea typeface="Arial"/>
                <a:cs typeface="Arial"/>
              </a:defRPr>
            </a:lvl6pPr>
            <a:lvl7pPr algn="l">
              <a:defRPr sz="3150" b="1">
                <a:solidFill>
                  <a:srgbClr val="111111"/>
                </a:solidFill>
                <a:latin typeface="Arial"/>
                <a:ea typeface="Arial"/>
                <a:cs typeface="Arial"/>
              </a:defRPr>
            </a:lvl7pPr>
            <a:lvl8pPr algn="l">
              <a:defRPr sz="3150" b="1">
                <a:solidFill>
                  <a:srgbClr val="111111"/>
                </a:solidFill>
                <a:latin typeface="Arial"/>
                <a:ea typeface="Arial"/>
                <a:cs typeface="Arial"/>
              </a:defRPr>
            </a:lvl8pPr>
            <a:lvl9pPr algn="l">
              <a:defRPr sz="3150" b="1">
                <a:solidFill>
                  <a:srgbClr val="111111"/>
                </a:solidFill>
                <a:latin typeface="Arial"/>
                <a:ea typeface="Arial"/>
                <a:cs typeface="Arial"/>
              </a:defRPr>
            </a:lvl9pPr>
          </a:lstStyle>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Appendix · Evidence and environment</a:t>
            </a:r>
          </a:p>
        </p:txBody>
      </p:sp>
      <p:sp>
        <p:nvSpPr>
          <p:cNvPr id="2" name="">
            <a:extLst xmlns:a="http://schemas.openxmlformats.org/drawingml/2006/main">
              <a:ext uri="{FF2B5EF4-FFF2-40B4-BE49-F238E27FC236}">
                <a16:creationId xmlns:a16="http://schemas.microsoft.com/office/drawing/2014/main" id="{0CAB1C56-A686-4880-826A-3003344C48FE}"/>
              </a:ext>
            </a:extLst>
          </p:cNvPr>
          <p:cNvSpPr>
            <a:spLocks xmlns:a="http://schemas.openxmlformats.org/drawingml/2006/main" noGrp="1"/>
          </p:cNvSpPr>
          <p:nvPr/>
        </p:nvSpPr>
        <p:spPr>
          <a:xfrm xmlns:a="http://schemas.openxmlformats.org/drawingml/2006/main">
            <a:off x="11049000" y="64770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0">
                <a:solidFill>
                  <a:srgbClr val="777777"/>
                </a:solidFill>
                <a:latin typeface="Arial"/>
                <a:ea typeface="Arial"/>
                <a:cs typeface="Arial"/>
              </a:defRPr>
            </a:defPPr>
            <a:lvl1pPr algn="r">
              <a:defRPr sz="1125" b="0">
                <a:solidFill>
                  <a:srgbClr val="777777"/>
                </a:solidFill>
                <a:latin typeface="Arial"/>
                <a:ea typeface="Arial"/>
                <a:cs typeface="Arial"/>
              </a:defRPr>
            </a:lvl1pPr>
            <a:lvl2pPr algn="r">
              <a:defRPr sz="1125" b="0">
                <a:solidFill>
                  <a:srgbClr val="777777"/>
                </a:solidFill>
                <a:latin typeface="Arial"/>
                <a:ea typeface="Arial"/>
                <a:cs typeface="Arial"/>
              </a:defRPr>
            </a:lvl2pPr>
            <a:lvl3pPr algn="r">
              <a:defRPr sz="1125" b="0">
                <a:solidFill>
                  <a:srgbClr val="777777"/>
                </a:solidFill>
                <a:latin typeface="Arial"/>
                <a:ea typeface="Arial"/>
                <a:cs typeface="Arial"/>
              </a:defRPr>
            </a:lvl3pPr>
            <a:lvl4pPr algn="r">
              <a:defRPr sz="1125" b="0">
                <a:solidFill>
                  <a:srgbClr val="777777"/>
                </a:solidFill>
                <a:latin typeface="Arial"/>
                <a:ea typeface="Arial"/>
                <a:cs typeface="Arial"/>
              </a:defRPr>
            </a:lvl4pPr>
            <a:lvl5pPr algn="r">
              <a:defRPr sz="1125" b="0">
                <a:solidFill>
                  <a:srgbClr val="777777"/>
                </a:solidFill>
                <a:latin typeface="Arial"/>
                <a:ea typeface="Arial"/>
                <a:cs typeface="Arial"/>
              </a:defRPr>
            </a:lvl5pPr>
            <a:lvl6pPr algn="r">
              <a:defRPr sz="1125" b="0">
                <a:solidFill>
                  <a:srgbClr val="777777"/>
                </a:solidFill>
                <a:latin typeface="Arial"/>
                <a:ea typeface="Arial"/>
                <a:cs typeface="Arial"/>
              </a:defRPr>
            </a:lvl6pPr>
            <a:lvl7pPr algn="r">
              <a:defRPr sz="1125" b="0">
                <a:solidFill>
                  <a:srgbClr val="777777"/>
                </a:solidFill>
                <a:latin typeface="Arial"/>
                <a:ea typeface="Arial"/>
                <a:cs typeface="Arial"/>
              </a:defRPr>
            </a:lvl7pPr>
            <a:lvl8pPr algn="r">
              <a:defRPr sz="1125" b="0">
                <a:solidFill>
                  <a:srgbClr val="777777"/>
                </a:solidFill>
                <a:latin typeface="Arial"/>
                <a:ea typeface="Arial"/>
                <a:cs typeface="Arial"/>
              </a:defRPr>
            </a:lvl8pPr>
            <a:lvl9pPr algn="r">
              <a:defRPr sz="1125" b="0">
                <a:solidFill>
                  <a:srgbClr val="777777"/>
                </a:solidFill>
                <a:latin typeface="Arial"/>
                <a:ea typeface="Arial"/>
                <a:cs typeface="Arial"/>
              </a:defRPr>
            </a:lvl9pPr>
          </a:lstStyle>
          <a:p xmlns:a="http://schemas.openxmlformats.org/drawingml/2006/main">
            <a:pPr algn="r">
              <a:defRPr sz="1125" b="0">
                <a:solidFill>
                  <a:srgbClr val="777777"/>
                </a:solidFill>
                <a:latin typeface="Arial"/>
                <a:ea typeface="Arial"/>
                <a:cs typeface="Arial"/>
              </a:defRPr>
            </a:pPr>
            <a:r>
              <a:rPr sz="1125" b="0">
                <a:solidFill>
                  <a:srgbClr val="777777"/>
                </a:solidFill>
                <a:latin typeface="Arial"/>
                <a:ea typeface="Arial"/>
                <a:cs typeface="Arial"/>
              </a:rPr>
              <a:t>45</a:t>
            </a:r>
          </a:p>
        </p:txBody>
      </p:sp>
      <p:graphicFrame>
        <p:nvGraphicFramePr>
          <p:cNvPr id="3" name="">
            <a:extLst xmlns:a="http://schemas.openxmlformats.org/drawingml/2006/main">
              <a:ext uri="{FF2B5EF4-FFF2-40B4-BE49-F238E27FC236}">
                <a16:creationId xmlns:a16="http://schemas.microsoft.com/office/drawing/2014/main" id="{CED3E68C-9601-4EF5-B7B5-1EA58785C07F}"/>
              </a:ext>
            </a:extLst>
          </p:cNvPr>
          <p:cNvGraphicFramePr/>
          <p:nvPr/>
        </p:nvGraphicFramePr>
        <p:xfrm>
          <a:off xmlns:a="http://schemas.openxmlformats.org/drawingml/2006/main" x="762000" y="1885950"/>
          <a:ext xmlns:a="http://schemas.openxmlformats.org/drawingml/2006/main" cx="10668000" cy="3238500"/>
        </p:xfrm>
        <a:graphic xmlns:a="http://schemas.openxmlformats.org/drawingml/2006/main">
          <a:graphicData uri="http://schemas.openxmlformats.org/drawingml/2006/table">
            <a:tbl>
              <a:tblPr firstRow="1" bandRow="0"/>
              <a:tblGrid>
                <a:gridCol w="2476500"/>
                <a:gridCol w="3857625"/>
                <a:gridCol w="4333875"/>
              </a:tblGrid>
              <a:tr h="647700">
                <a:tc>
                  <a:txBody>
                    <a:bodyPr wrap="square" lIns="0" tIns="0" rIns="0" bIns="0">
                      <a:noAutofit/>
                    </a:bodyPr>
                    <a:lstStyle/>
                    <a:p>
                      <a:r>
                        <a:rPr sz="1575" b="1">
                          <a:solidFill>
                            <a:srgbClr val="FFFFFF"/>
                          </a:solidFill>
                          <a:latin typeface="Arial"/>
                          <a:ea typeface="Arial"/>
                          <a:cs typeface="Arial"/>
                        </a:rPr>
                        <a:t>Evidence</a:t>
                      </a:r>
                    </a:p>
                  </a:txBody>
                  <a:tcPr marL="133350" marR="133350" marT="76200" marB="57150" anchor="ctr">
                    <a:lnL w="9525">
                      <a:solidFill>
                        <a:srgbClr val="D5D7DD"/>
                      </a:solidFill>
                      <a:prstDash val="solid"/>
                    </a:lnL>
                    <a:lnR w="9525">
                      <a:solidFill>
                        <a:srgbClr val="D5D7DD"/>
                      </a:solidFill>
                      <a:prstDash val="solid"/>
                    </a:lnR>
                    <a:lnT w="9525">
                      <a:solidFill>
                        <a:srgbClr val="D5D7DD"/>
                      </a:solidFill>
                      <a:prstDash val="solid"/>
                    </a:lnT>
                    <a:lnB w="9525">
                      <a:solidFill>
                        <a:srgbClr val="D5D7DD"/>
                      </a:solidFill>
                      <a:prstDash val="solid"/>
                    </a:lnB>
                    <a:solidFill>
                      <a:srgbClr val="111111"/>
                    </a:solidFill>
                  </a:tcPr>
                </a:tc>
                <a:tc>
                  <a:txBody>
                    <a:bodyPr wrap="square" lIns="0" tIns="0" rIns="0" bIns="0">
                      <a:noAutofit/>
                    </a:bodyPr>
                    <a:lstStyle/>
                    <a:p>
                      <a:r>
                        <a:rPr sz="1575" b="1">
                          <a:solidFill>
                            <a:srgbClr val="FFFFFF"/>
                          </a:solidFill>
                          <a:latin typeface="Arial"/>
                          <a:ea typeface="Arial"/>
                          <a:cs typeface="Arial"/>
                        </a:rPr>
                        <a:t>What was verified</a:t>
                      </a:r>
                    </a:p>
                  </a:txBody>
                  <a:tcPr marL="133350" marR="133350" marT="76200" marB="57150" anchor="ctr">
                    <a:lnR w="9525">
                      <a:solidFill>
                        <a:srgbClr val="D5D7DD"/>
                      </a:solidFill>
                      <a:prstDash val="solid"/>
                    </a:lnR>
                    <a:lnT w="9525">
                      <a:solidFill>
                        <a:srgbClr val="D5D7DD"/>
                      </a:solidFill>
                      <a:prstDash val="solid"/>
                    </a:lnT>
                    <a:lnB w="9525">
                      <a:solidFill>
                        <a:srgbClr val="D5D7DD"/>
                      </a:solidFill>
                      <a:prstDash val="solid"/>
                    </a:lnB>
                    <a:solidFill>
                      <a:srgbClr val="111111"/>
                    </a:solidFill>
                  </a:tcPr>
                </a:tc>
                <a:tc>
                  <a:txBody>
                    <a:bodyPr wrap="square" lIns="0" tIns="0" rIns="0" bIns="0">
                      <a:noAutofit/>
                    </a:bodyPr>
                    <a:lstStyle/>
                    <a:p>
                      <a:r>
                        <a:rPr sz="1575" b="1">
                          <a:solidFill>
                            <a:srgbClr val="FFFFFF"/>
                          </a:solidFill>
                          <a:latin typeface="Arial"/>
                          <a:ea typeface="Arial"/>
                          <a:cs typeface="Arial"/>
                        </a:rPr>
                        <a:t>Boundary</a:t>
                      </a:r>
                    </a:p>
                  </a:txBody>
                  <a:tcPr marL="133350" marR="133350" marT="76200" marB="57150" anchor="ctr">
                    <a:lnR w="9525">
                      <a:solidFill>
                        <a:srgbClr val="D5D7DD"/>
                      </a:solidFill>
                      <a:prstDash val="solid"/>
                    </a:lnR>
                    <a:lnT w="9525">
                      <a:solidFill>
                        <a:srgbClr val="D5D7DD"/>
                      </a:solidFill>
                      <a:prstDash val="solid"/>
                    </a:lnT>
                    <a:lnB w="9525">
                      <a:solidFill>
                        <a:srgbClr val="D5D7DD"/>
                      </a:solidFill>
                      <a:prstDash val="solid"/>
                    </a:lnB>
                    <a:solidFill>
                      <a:srgbClr val="111111"/>
                    </a:solidFill>
                  </a:tcPr>
                </a:tc>
              </a:tr>
              <a:tr h="647700">
                <a:tc>
                  <a:txBody>
                    <a:bodyPr wrap="square" lIns="0" tIns="0" rIns="0" bIns="0">
                      <a:noAutofit/>
                    </a:bodyPr>
                    <a:lstStyle/>
                    <a:p>
                      <a:r>
                        <a:rPr sz="1650" b="0">
                          <a:solidFill>
                            <a:srgbClr val="111111"/>
                          </a:solidFill>
                          <a:latin typeface="Arial"/>
                          <a:ea typeface="Arial"/>
                          <a:cs typeface="Arial"/>
                        </a:rPr>
                        <a:t>2026-10-26 / 27 regression</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650" b="0">
                          <a:solidFill>
                            <a:srgbClr val="111111"/>
                          </a:solidFill>
                          <a:latin typeface="Arial"/>
                          <a:ea typeface="Arial"/>
                          <a:cs typeface="Arial"/>
                        </a:rPr>
                        <a:t>Nine published Tokener business cases passed</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650" b="0">
                          <a:solidFill>
                            <a:srgbClr val="111111"/>
                          </a:solidFill>
                          <a:latin typeface="Arial"/>
                          <a:ea typeface="Arial"/>
                          <a:cs typeface="Arial"/>
                        </a:rPr>
                        <a:t>Historical runs; not a new model execution</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r>
              <a:tr h="647700">
                <a:tc>
                  <a:txBody>
                    <a:bodyPr wrap="square" lIns="0" tIns="0" rIns="0" bIns="0">
                      <a:noAutofit/>
                    </a:bodyPr>
                    <a:lstStyle/>
                    <a:p>
                      <a:r>
                        <a:rPr sz="1650" b="0">
                          <a:solidFill>
                            <a:srgbClr val="111111"/>
                          </a:solidFill>
                          <a:latin typeface="Arial"/>
                          <a:ea typeface="Arial"/>
                          <a:cs typeface="Arial"/>
                        </a:rPr>
                        <a:t>Member portals</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650" b="0">
                          <a:solidFill>
                            <a:srgbClr val="111111"/>
                          </a:solidFill>
                          <a:latin typeface="Arial"/>
                          <a:ea typeface="Arial"/>
                          <a:cs typeface="Arial"/>
                        </a:rPr>
                        <a:t>Three main journeys were exercised</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650" b="0">
                          <a:solidFill>
                            <a:srgbClr val="111111"/>
                          </a:solidFill>
                          <a:latin typeface="Arial"/>
                          <a:ea typeface="Arial"/>
                          <a:cs typeface="Arial"/>
                        </a:rPr>
                        <a:t>Presenter access, not independent-student authorization</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r>
              <a:tr h="647700">
                <a:tc>
                  <a:txBody>
                    <a:bodyPr wrap="square" lIns="0" tIns="0" rIns="0" bIns="0">
                      <a:noAutofit/>
                    </a:bodyPr>
                    <a:lstStyle/>
                    <a:p>
                      <a:r>
                        <a:rPr sz="1650" b="0">
                          <a:solidFill>
                            <a:srgbClr val="111111"/>
                          </a:solidFill>
                          <a:latin typeface="Arial"/>
                          <a:ea typeface="Arial"/>
                          <a:cs typeface="Arial"/>
                        </a:rPr>
                        <a:t>2026-11-02 read-only check</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650" b="0">
                          <a:solidFill>
                            <a:srgbClr val="111111"/>
                          </a:solidFill>
                          <a:latin typeface="Arial"/>
                          <a:ea typeface="Arial"/>
                          <a:cs typeface="Arial"/>
                        </a:rPr>
                        <a:t>Three app IDs / names still match the source records</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c>
                  <a:txBody>
                    <a:bodyPr wrap="square" lIns="0" tIns="0" rIns="0" bIns="0">
                      <a:noAutofit/>
                    </a:bodyPr>
                    <a:lstStyle/>
                    <a:p>
                      <a:r>
                        <a:rPr sz="1650" b="0">
                          <a:solidFill>
                            <a:srgbClr val="111111"/>
                          </a:solidFill>
                          <a:latin typeface="Arial"/>
                          <a:ea typeface="Arial"/>
                          <a:cs typeface="Arial"/>
                        </a:rPr>
                        <a:t>Metadata only; not business revalidation</a:t>
                      </a:r>
                    </a:p>
                  </a:txBody>
                  <a:tcPr marL="133350" marR="133350" marT="76200" marB="57150" anchor="ctr">
                    <a:lnR w="9525">
                      <a:solidFill>
                        <a:srgbClr val="D5D7DD"/>
                      </a:solidFill>
                      <a:prstDash val="solid"/>
                    </a:lnR>
                    <a:lnB w="9525">
                      <a:solidFill>
                        <a:srgbClr val="D5D7DD"/>
                      </a:solidFill>
                      <a:prstDash val="solid"/>
                    </a:lnB>
                    <a:solidFill>
                      <a:srgbClr val="FFFFFF"/>
                    </a:solidFill>
                  </a:tcPr>
                </a:tc>
              </a:tr>
              <a:tr h="647700">
                <a:tc>
                  <a:txBody>
                    <a:bodyPr wrap="square" lIns="0" tIns="0" rIns="0" bIns="0">
                      <a:noAutofit/>
                    </a:bodyPr>
                    <a:lstStyle/>
                    <a:p>
                      <a:r>
                        <a:rPr sz="1650" b="0">
                          <a:solidFill>
                            <a:srgbClr val="111111"/>
                          </a:solidFill>
                          <a:latin typeface="Arial"/>
                          <a:ea typeface="Arial"/>
                          <a:cs typeface="Arial"/>
                        </a:rPr>
                        <a:t>Demo baseline</a:t>
                      </a:r>
                    </a:p>
                  </a:txBody>
                  <a:tcPr marL="133350" marR="133350" marT="76200" marB="57150" anchor="ctr">
                    <a:lnL w="9525">
                      <a:solidFill>
                        <a:srgbClr val="D5D7DD"/>
                      </a:solidFill>
                      <a:prstDash val="solid"/>
                    </a:lnL>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650" b="0">
                          <a:solidFill>
                            <a:srgbClr val="111111"/>
                          </a:solidFill>
                          <a:latin typeface="Arial"/>
                          <a:ea typeface="Arial"/>
                          <a:cs typeface="Arial"/>
                        </a:rPr>
                        <a:t>Self-hosted EE, synthetic course content</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c>
                  <a:txBody>
                    <a:bodyPr wrap="square" lIns="0" tIns="0" rIns="0" bIns="0">
                      <a:noAutofit/>
                    </a:bodyPr>
                    <a:lstStyle/>
                    <a:p>
                      <a:r>
                        <a:rPr sz="1650" b="0">
                          <a:solidFill>
                            <a:srgbClr val="111111"/>
                          </a:solidFill>
                          <a:latin typeface="Arial"/>
                          <a:ea typeface="Arial"/>
                          <a:cs typeface="Arial"/>
                        </a:rPr>
                        <a:t>Different from PolyU OpenShift production</a:t>
                      </a:r>
                    </a:p>
                  </a:txBody>
                  <a:tcPr marL="133350" marR="133350" marT="76200" marB="57150" anchor="ctr">
                    <a:lnR w="9525">
                      <a:solidFill>
                        <a:srgbClr val="D5D7DD"/>
                      </a:solidFill>
                      <a:prstDash val="solid"/>
                    </a:lnR>
                    <a:lnB w="9525">
                      <a:solidFill>
                        <a:srgbClr val="D5D7DD"/>
                      </a:solidFill>
                      <a:prstDash val="solid"/>
                    </a:lnB>
                    <a:solidFill>
                      <a:srgbClr val="F5F6F8"/>
                    </a:solidFill>
                  </a:tcPr>
                </a:tc>
              </a:tr>
            </a:tbl>
          </a:graphicData>
        </a:graphic>
      </p:graphicFrame>
      <p:sp>
        <p:nvSpPr>
          <p:cNvPr id="4" name="">
            <a:extLst xmlns:a="http://schemas.openxmlformats.org/drawingml/2006/main">
              <a:ext uri="{FF2B5EF4-FFF2-40B4-BE49-F238E27FC236}">
                <a16:creationId xmlns:a16="http://schemas.microsoft.com/office/drawing/2014/main" id="{54A0D3C4-1057-4A90-88A6-5C2E8E22DE7F}"/>
              </a:ext>
            </a:extLst>
          </p:cNvPr>
          <p:cNvSpPr>
            <a:spLocks xmlns:a="http://schemas.openxmlformats.org/drawingml/2006/main" noGrp="1"/>
          </p:cNvSpPr>
          <p:nvPr/>
        </p:nvSpPr>
        <p:spPr>
          <a:xfrm xmlns:a="http://schemas.openxmlformats.org/drawingml/2006/main">
            <a:off x="762000" y="5534025"/>
            <a:ext cx="106680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444F1304-2A58-4CEB-8770-CC499CE3C3CE}"/>
              </a:ext>
            </a:extLst>
          </p:cNvPr>
          <p:cNvSpPr>
            <a:spLocks xmlns:a="http://schemas.openxmlformats.org/drawingml/2006/main" noGrp="1"/>
          </p:cNvSpPr>
          <p:nvPr/>
        </p:nvSpPr>
        <p:spPr>
          <a:xfrm xmlns:a="http://schemas.openxmlformats.org/drawingml/2006/main">
            <a:off x="762000" y="5705475"/>
            <a:ext cx="106489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111111"/>
                </a:solidFill>
                <a:latin typeface="Arial"/>
                <a:ea typeface="Arial"/>
                <a:cs typeface="Arial"/>
              </a:defRPr>
            </a:defPPr>
            <a:lvl1pPr algn="l">
              <a:defRPr sz="1650" b="1">
                <a:solidFill>
                  <a:srgbClr val="111111"/>
                </a:solidFill>
                <a:latin typeface="Arial"/>
                <a:ea typeface="Arial"/>
                <a:cs typeface="Arial"/>
              </a:defRPr>
            </a:lvl1pPr>
            <a:lvl2pPr algn="l">
              <a:defRPr sz="1650" b="1">
                <a:solidFill>
                  <a:srgbClr val="111111"/>
                </a:solidFill>
                <a:latin typeface="Arial"/>
                <a:ea typeface="Arial"/>
                <a:cs typeface="Arial"/>
              </a:defRPr>
            </a:lvl2pPr>
            <a:lvl3pPr algn="l">
              <a:defRPr sz="1650" b="1">
                <a:solidFill>
                  <a:srgbClr val="111111"/>
                </a:solidFill>
                <a:latin typeface="Arial"/>
                <a:ea typeface="Arial"/>
                <a:cs typeface="Arial"/>
              </a:defRPr>
            </a:lvl3pPr>
            <a:lvl4pPr algn="l">
              <a:defRPr sz="1650" b="1">
                <a:solidFill>
                  <a:srgbClr val="111111"/>
                </a:solidFill>
                <a:latin typeface="Arial"/>
                <a:ea typeface="Arial"/>
                <a:cs typeface="Arial"/>
              </a:defRPr>
            </a:lvl4pPr>
            <a:lvl5pPr algn="l">
              <a:defRPr sz="1650" b="1">
                <a:solidFill>
                  <a:srgbClr val="111111"/>
                </a:solidFill>
                <a:latin typeface="Arial"/>
                <a:ea typeface="Arial"/>
                <a:cs typeface="Arial"/>
              </a:defRPr>
            </a:lvl5pPr>
            <a:lvl6pPr algn="l">
              <a:defRPr sz="1650" b="1">
                <a:solidFill>
                  <a:srgbClr val="111111"/>
                </a:solidFill>
                <a:latin typeface="Arial"/>
                <a:ea typeface="Arial"/>
                <a:cs typeface="Arial"/>
              </a:defRPr>
            </a:lvl6pPr>
            <a:lvl7pPr algn="l">
              <a:defRPr sz="1650" b="1">
                <a:solidFill>
                  <a:srgbClr val="111111"/>
                </a:solidFill>
                <a:latin typeface="Arial"/>
                <a:ea typeface="Arial"/>
                <a:cs typeface="Arial"/>
              </a:defRPr>
            </a:lvl7pPr>
            <a:lvl8pPr algn="l">
              <a:defRPr sz="1650" b="1">
                <a:solidFill>
                  <a:srgbClr val="111111"/>
                </a:solidFill>
                <a:latin typeface="Arial"/>
                <a:ea typeface="Arial"/>
                <a:cs typeface="Arial"/>
              </a:defRPr>
            </a:lvl8pPr>
            <a:lvl9pPr algn="l">
              <a:defRPr sz="1650" b="1">
                <a:solidFill>
                  <a:srgbClr val="111111"/>
                </a:solidFill>
                <a:latin typeface="Arial"/>
                <a:ea typeface="Arial"/>
                <a:cs typeface="Arial"/>
              </a:defRPr>
            </a:lvl9pPr>
          </a:lstStyle>
          <a:p xmlns:a="http://schemas.openxmlformats.org/drawingml/2006/main">
            <a:pPr algn="l">
              <a:defRPr sz="1650" b="1">
                <a:solidFill>
                  <a:srgbClr val="111111"/>
                </a:solidFill>
                <a:latin typeface="Arial"/>
                <a:ea typeface="Arial"/>
                <a:cs typeface="Arial"/>
              </a:defRPr>
            </a:pPr>
            <a:r>
              <a:rPr sz="1650" b="1">
                <a:solidFill>
                  <a:srgbClr val="111111"/>
                </a:solidFill>
                <a:latin typeface="Arial"/>
                <a:ea typeface="Arial"/>
                <a:cs typeface="Arial"/>
              </a:rPr>
              <a:t>Check the current published version and credentials before the session.</a:t>
            </a:r>
          </a:p>
        </p:txBody>
      </p:sp>
      <p:pic>
        <p:nvPicPr>
          <p:cNvPr id="6" name="">
            <a:extLst xmlns:a="http://schemas.openxmlformats.org/drawingml/2006/main">
              <a:ext uri="{FF2B5EF4-FFF2-40B4-BE49-F238E27FC236}">
                <a16:creationId xmlns:a16="http://schemas.microsoft.com/office/drawing/2014/main" id="{71FCA3C8-DE5D-4354-8F15-AF7A8B8EB90D}"/>
              </a:ext>
            </a:extLst>
          </p:cNvPr>
          <p:cNvPicPr>
            <a:picLocks xmlns:a="http://schemas.openxmlformats.org/drawingml/2006/main" noChangeAspect="1"/>
          </p:cNvPicPr>
          <p:nvPr/>
        </p:nvPicPr>
        <p:blipFill>
          <a:blip xmlns:r="http://schemas.openxmlformats.org/officeDocument/2006/relationships" xmlns:a="http://schemas.openxmlformats.org/drawingml/2006/main" r:embed="Rc11ea004ed204ac1"/>
          <a:stretch xmlns:a="http://schemas.openxmlformats.org/drawingml/2006/main"/>
        </p:blipFill>
        <p:spPr>
          <a:xfrm xmlns:a="http://schemas.openxmlformats.org/drawingml/2006/main">
            <a:off x="10896600" y="355283"/>
            <a:ext cx="609600" cy="280035"/>
          </a:xfrm>
          <a:prstGeom xmlns:a="http://schemas.openxmlformats.org/drawingml/2006/main" prst="rect">
            <a:avLst/>
          </a:prstGeom>
        </p:spPr>
      </p:pic>
    </p:spTree>
    <p:extLst>
      <p:ext uri="{BB962C8B-B14F-4D97-AF65-F5344CB8AC3E}">
        <p14:creationId xmlns:p14="http://schemas.microsoft.com/office/powerpoint/2010/main" val="281350534"/>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305D54C-8AC1-4017-882D-6661FD78CDB1}"/>
              </a:ext>
            </a:extLst>
          </p:cNvPr>
          <p:cNvSpPr>
            <a:spLocks xmlns:a="http://schemas.openxmlformats.org/drawingml/2006/main" noGrp="1"/>
          </p:cNvSpPr>
          <p:nvPr/>
        </p:nvSpPr>
        <p:spPr>
          <a:xfrm xmlns:a="http://schemas.openxmlformats.org/drawingml/2006/main">
            <a:off x="762000" y="619125"/>
            <a:ext cx="10191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11111"/>
                </a:solidFill>
                <a:latin typeface="Arial"/>
                <a:ea typeface="Arial"/>
                <a:cs typeface="Arial"/>
              </a:defRPr>
            </a:defPPr>
            <a:lvl1pPr algn="l">
              <a:defRPr sz="3150" b="1">
                <a:solidFill>
                  <a:srgbClr val="111111"/>
                </a:solidFill>
                <a:latin typeface="Arial"/>
                <a:ea typeface="Arial"/>
                <a:cs typeface="Arial"/>
              </a:defRPr>
            </a:lvl1pPr>
            <a:lvl2pPr algn="l">
              <a:defRPr sz="3150" b="1">
                <a:solidFill>
                  <a:srgbClr val="111111"/>
                </a:solidFill>
                <a:latin typeface="Arial"/>
                <a:ea typeface="Arial"/>
                <a:cs typeface="Arial"/>
              </a:defRPr>
            </a:lvl2pPr>
            <a:lvl3pPr algn="l">
              <a:defRPr sz="3150" b="1">
                <a:solidFill>
                  <a:srgbClr val="111111"/>
                </a:solidFill>
                <a:latin typeface="Arial"/>
                <a:ea typeface="Arial"/>
                <a:cs typeface="Arial"/>
              </a:defRPr>
            </a:lvl3pPr>
            <a:lvl4pPr algn="l">
              <a:defRPr sz="3150" b="1">
                <a:solidFill>
                  <a:srgbClr val="111111"/>
                </a:solidFill>
                <a:latin typeface="Arial"/>
                <a:ea typeface="Arial"/>
                <a:cs typeface="Arial"/>
              </a:defRPr>
            </a:lvl4pPr>
            <a:lvl5pPr algn="l">
              <a:defRPr sz="3150" b="1">
                <a:solidFill>
                  <a:srgbClr val="111111"/>
                </a:solidFill>
                <a:latin typeface="Arial"/>
                <a:ea typeface="Arial"/>
                <a:cs typeface="Arial"/>
              </a:defRPr>
            </a:lvl5pPr>
            <a:lvl6pPr algn="l">
              <a:defRPr sz="3150" b="1">
                <a:solidFill>
                  <a:srgbClr val="111111"/>
                </a:solidFill>
                <a:latin typeface="Arial"/>
                <a:ea typeface="Arial"/>
                <a:cs typeface="Arial"/>
              </a:defRPr>
            </a:lvl6pPr>
            <a:lvl7pPr algn="l">
              <a:defRPr sz="3150" b="1">
                <a:solidFill>
                  <a:srgbClr val="111111"/>
                </a:solidFill>
                <a:latin typeface="Arial"/>
                <a:ea typeface="Arial"/>
                <a:cs typeface="Arial"/>
              </a:defRPr>
            </a:lvl7pPr>
            <a:lvl8pPr algn="l">
              <a:defRPr sz="3150" b="1">
                <a:solidFill>
                  <a:srgbClr val="111111"/>
                </a:solidFill>
                <a:latin typeface="Arial"/>
                <a:ea typeface="Arial"/>
                <a:cs typeface="Arial"/>
              </a:defRPr>
            </a:lvl8pPr>
            <a:lvl9pPr algn="l">
              <a:defRPr sz="3150" b="1">
                <a:solidFill>
                  <a:srgbClr val="111111"/>
                </a:solidFill>
                <a:latin typeface="Arial"/>
                <a:ea typeface="Arial"/>
                <a:cs typeface="Arial"/>
              </a:defRPr>
            </a:lvl9pPr>
          </a:lstStyle>
          <a:p xmlns:a="http://schemas.openxmlformats.org/drawingml/2006/main">
            <a:pPr algn="l">
              <a:defRPr sz="3150" b="1">
                <a:solidFill>
                  <a:srgbClr val="111111"/>
                </a:solidFill>
                <a:latin typeface="Arial"/>
                <a:ea typeface="Arial"/>
                <a:cs typeface="Arial"/>
              </a:defRPr>
            </a:pPr>
            <a:r>
              <a:rPr sz="3150" b="1">
                <a:solidFill>
                  <a:srgbClr val="111111"/>
                </a:solidFill>
                <a:latin typeface="Arial"/>
                <a:ea typeface="Arial"/>
                <a:cs typeface="Arial"/>
              </a:rPr>
              <a:t>Appendix · References and session links</a:t>
            </a:r>
          </a:p>
        </p:txBody>
      </p:sp>
      <p:sp>
        <p:nvSpPr>
          <p:cNvPr id="2" name="">
            <a:extLst xmlns:a="http://schemas.openxmlformats.org/drawingml/2006/main">
              <a:ext uri="{FF2B5EF4-FFF2-40B4-BE49-F238E27FC236}">
                <a16:creationId xmlns:a16="http://schemas.microsoft.com/office/drawing/2014/main" id="{E3768B6B-BC46-4C2A-986E-8BA3730B4F76}"/>
              </a:ext>
            </a:extLst>
          </p:cNvPr>
          <p:cNvSpPr>
            <a:spLocks xmlns:a="http://schemas.openxmlformats.org/drawingml/2006/main" noGrp="1"/>
          </p:cNvSpPr>
          <p:nvPr/>
        </p:nvSpPr>
        <p:spPr>
          <a:xfrm xmlns:a="http://schemas.openxmlformats.org/drawingml/2006/main">
            <a:off x="11049000" y="6477000"/>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125" b="0">
                <a:solidFill>
                  <a:srgbClr val="777777"/>
                </a:solidFill>
                <a:latin typeface="Arial"/>
                <a:ea typeface="Arial"/>
                <a:cs typeface="Arial"/>
              </a:defRPr>
            </a:defPPr>
            <a:lvl1pPr algn="r">
              <a:defRPr sz="1125" b="0">
                <a:solidFill>
                  <a:srgbClr val="777777"/>
                </a:solidFill>
                <a:latin typeface="Arial"/>
                <a:ea typeface="Arial"/>
                <a:cs typeface="Arial"/>
              </a:defRPr>
            </a:lvl1pPr>
            <a:lvl2pPr algn="r">
              <a:defRPr sz="1125" b="0">
                <a:solidFill>
                  <a:srgbClr val="777777"/>
                </a:solidFill>
                <a:latin typeface="Arial"/>
                <a:ea typeface="Arial"/>
                <a:cs typeface="Arial"/>
              </a:defRPr>
            </a:lvl2pPr>
            <a:lvl3pPr algn="r">
              <a:defRPr sz="1125" b="0">
                <a:solidFill>
                  <a:srgbClr val="777777"/>
                </a:solidFill>
                <a:latin typeface="Arial"/>
                <a:ea typeface="Arial"/>
                <a:cs typeface="Arial"/>
              </a:defRPr>
            </a:lvl3pPr>
            <a:lvl4pPr algn="r">
              <a:defRPr sz="1125" b="0">
                <a:solidFill>
                  <a:srgbClr val="777777"/>
                </a:solidFill>
                <a:latin typeface="Arial"/>
                <a:ea typeface="Arial"/>
                <a:cs typeface="Arial"/>
              </a:defRPr>
            </a:lvl4pPr>
            <a:lvl5pPr algn="r">
              <a:defRPr sz="1125" b="0">
                <a:solidFill>
                  <a:srgbClr val="777777"/>
                </a:solidFill>
                <a:latin typeface="Arial"/>
                <a:ea typeface="Arial"/>
                <a:cs typeface="Arial"/>
              </a:defRPr>
            </a:lvl5pPr>
            <a:lvl6pPr algn="r">
              <a:defRPr sz="1125" b="0">
                <a:solidFill>
                  <a:srgbClr val="777777"/>
                </a:solidFill>
                <a:latin typeface="Arial"/>
                <a:ea typeface="Arial"/>
                <a:cs typeface="Arial"/>
              </a:defRPr>
            </a:lvl6pPr>
            <a:lvl7pPr algn="r">
              <a:defRPr sz="1125" b="0">
                <a:solidFill>
                  <a:srgbClr val="777777"/>
                </a:solidFill>
                <a:latin typeface="Arial"/>
                <a:ea typeface="Arial"/>
                <a:cs typeface="Arial"/>
              </a:defRPr>
            </a:lvl7pPr>
            <a:lvl8pPr algn="r">
              <a:defRPr sz="1125" b="0">
                <a:solidFill>
                  <a:srgbClr val="777777"/>
                </a:solidFill>
                <a:latin typeface="Arial"/>
                <a:ea typeface="Arial"/>
                <a:cs typeface="Arial"/>
              </a:defRPr>
            </a:lvl8pPr>
            <a:lvl9pPr algn="r">
              <a:defRPr sz="1125" b="0">
                <a:solidFill>
                  <a:srgbClr val="777777"/>
                </a:solidFill>
                <a:latin typeface="Arial"/>
                <a:ea typeface="Arial"/>
                <a:cs typeface="Arial"/>
              </a:defRPr>
            </a:lvl9pPr>
          </a:lstStyle>
          <a:p xmlns:a="http://schemas.openxmlformats.org/drawingml/2006/main">
            <a:pPr algn="r">
              <a:defRPr sz="1125" b="0">
                <a:solidFill>
                  <a:srgbClr val="777777"/>
                </a:solidFill>
                <a:latin typeface="Arial"/>
                <a:ea typeface="Arial"/>
                <a:cs typeface="Arial"/>
              </a:defRPr>
            </a:pPr>
            <a:r>
              <a:rPr sz="1125" b="0">
                <a:solidFill>
                  <a:srgbClr val="777777"/>
                </a:solidFill>
                <a:latin typeface="Arial"/>
                <a:ea typeface="Arial"/>
                <a:cs typeface="Arial"/>
              </a:rPr>
              <a:t>46</a:t>
            </a:r>
          </a:p>
        </p:txBody>
      </p:sp>
      <p:sp>
        <p:nvSpPr>
          <p:cNvPr id="3" name="">
            <a:extLst xmlns:a="http://schemas.openxmlformats.org/drawingml/2006/main">
              <a:ext uri="{FF2B5EF4-FFF2-40B4-BE49-F238E27FC236}">
                <a16:creationId xmlns:a16="http://schemas.microsoft.com/office/drawing/2014/main" id="{1D384436-5ACE-49A4-8613-640351209E33}"/>
              </a:ext>
            </a:extLst>
          </p:cNvPr>
          <p:cNvSpPr>
            <a:spLocks xmlns:a="http://schemas.openxmlformats.org/drawingml/2006/main" noGrp="1"/>
          </p:cNvSpPr>
          <p:nvPr/>
        </p:nvSpPr>
        <p:spPr>
          <a:xfrm xmlns:a="http://schemas.openxmlformats.org/drawingml/2006/main">
            <a:off x="762000" y="2000250"/>
            <a:ext cx="10525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11111"/>
                </a:solidFill>
                <a:latin typeface="Arial"/>
                <a:ea typeface="Arial"/>
                <a:cs typeface="Arial"/>
              </a:defRPr>
            </a:defPPr>
            <a:lvl1pPr algn="l">
              <a:defRPr sz="1950" b="0">
                <a:solidFill>
                  <a:srgbClr val="111111"/>
                </a:solidFill>
                <a:latin typeface="Arial"/>
                <a:ea typeface="Arial"/>
                <a:cs typeface="Arial"/>
              </a:defRPr>
            </a:lvl1pPr>
            <a:lvl2pPr algn="l">
              <a:defRPr sz="1950" b="0">
                <a:solidFill>
                  <a:srgbClr val="111111"/>
                </a:solidFill>
                <a:latin typeface="Arial"/>
                <a:ea typeface="Arial"/>
                <a:cs typeface="Arial"/>
              </a:defRPr>
            </a:lvl2pPr>
            <a:lvl3pPr algn="l">
              <a:defRPr sz="1950" b="0">
                <a:solidFill>
                  <a:srgbClr val="111111"/>
                </a:solidFill>
                <a:latin typeface="Arial"/>
                <a:ea typeface="Arial"/>
                <a:cs typeface="Arial"/>
              </a:defRPr>
            </a:lvl3pPr>
            <a:lvl4pPr algn="l">
              <a:defRPr sz="1950" b="0">
                <a:solidFill>
                  <a:srgbClr val="111111"/>
                </a:solidFill>
                <a:latin typeface="Arial"/>
                <a:ea typeface="Arial"/>
                <a:cs typeface="Arial"/>
              </a:defRPr>
            </a:lvl4pPr>
            <a:lvl5pPr algn="l">
              <a:defRPr sz="1950" b="0">
                <a:solidFill>
                  <a:srgbClr val="111111"/>
                </a:solidFill>
                <a:latin typeface="Arial"/>
                <a:ea typeface="Arial"/>
                <a:cs typeface="Arial"/>
              </a:defRPr>
            </a:lvl5pPr>
            <a:lvl6pPr algn="l">
              <a:defRPr sz="1950" b="0">
                <a:solidFill>
                  <a:srgbClr val="111111"/>
                </a:solidFill>
                <a:latin typeface="Arial"/>
                <a:ea typeface="Arial"/>
                <a:cs typeface="Arial"/>
              </a:defRPr>
            </a:lvl6pPr>
            <a:lvl7pPr algn="l">
              <a:defRPr sz="1950" b="0">
                <a:solidFill>
                  <a:srgbClr val="111111"/>
                </a:solidFill>
                <a:latin typeface="Arial"/>
                <a:ea typeface="Arial"/>
                <a:cs typeface="Arial"/>
              </a:defRPr>
            </a:lvl7pPr>
            <a:lvl8pPr algn="l">
              <a:defRPr sz="1950" b="0">
                <a:solidFill>
                  <a:srgbClr val="111111"/>
                </a:solidFill>
                <a:latin typeface="Arial"/>
                <a:ea typeface="Arial"/>
                <a:cs typeface="Arial"/>
              </a:defRPr>
            </a:lvl8pPr>
            <a:lvl9pPr algn="l">
              <a:defRPr sz="1950" b="0">
                <a:solidFill>
                  <a:srgbClr val="111111"/>
                </a:solidFill>
                <a:latin typeface="Arial"/>
                <a:ea typeface="Arial"/>
                <a:cs typeface="Arial"/>
              </a:defRPr>
            </a:lvl9pPr>
          </a:lstStyle>
          <a:p xmlns:a="http://schemas.openxmlformats.org/drawingml/2006/main">
            <a:pPr algn="l">
              <a:defRPr sz="1950" b="0">
                <a:solidFill>
                  <a:srgbClr val="111111"/>
                </a:solidFill>
                <a:latin typeface="Arial"/>
                <a:ea typeface="Arial"/>
                <a:cs typeface="Arial"/>
              </a:defRPr>
            </a:pPr>
            <a:r>
              <a:rPr sz="1950" b="0" u="sng">
                <a:solidFill>
                  <a:srgbClr val="111111"/>
                </a:solidFill>
                <a:latin typeface="Arial"/>
                <a:ea typeface="Arial"/>
                <a:cs typeface="Arial"/>
                <a:hlinkClick xmlns:r="http://schemas.openxmlformats.org/officeDocument/2006/relationships" r:id="R3505dd07e5524241"/>
              </a:rPr>
              <a:t>Test inputs, results and run IDs</a:t>
            </a:r>
          </a:p>
        </p:txBody>
      </p:sp>
      <p:sp>
        <p:nvSpPr>
          <p:cNvPr id="4" name="">
            <a:extLst xmlns:a="http://schemas.openxmlformats.org/drawingml/2006/main">
              <a:ext uri="{FF2B5EF4-FFF2-40B4-BE49-F238E27FC236}">
                <a16:creationId xmlns:a16="http://schemas.microsoft.com/office/drawing/2014/main" id="{AE98FADE-6599-4FF0-9886-E5BBD6BD9249}"/>
              </a:ext>
            </a:extLst>
          </p:cNvPr>
          <p:cNvSpPr>
            <a:spLocks xmlns:a="http://schemas.openxmlformats.org/drawingml/2006/main" noGrp="1"/>
          </p:cNvSpPr>
          <p:nvPr/>
        </p:nvSpPr>
        <p:spPr>
          <a:xfrm xmlns:a="http://schemas.openxmlformats.org/drawingml/2006/main">
            <a:off x="762000" y="2590800"/>
            <a:ext cx="106680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9C7D496E-7B59-4EA8-9E2B-9FBDD8D31D6D}"/>
              </a:ext>
            </a:extLst>
          </p:cNvPr>
          <p:cNvSpPr>
            <a:spLocks xmlns:a="http://schemas.openxmlformats.org/drawingml/2006/main" noGrp="1"/>
          </p:cNvSpPr>
          <p:nvPr/>
        </p:nvSpPr>
        <p:spPr>
          <a:xfrm xmlns:a="http://schemas.openxmlformats.org/drawingml/2006/main">
            <a:off x="762000" y="2819400"/>
            <a:ext cx="10525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11111"/>
                </a:solidFill>
                <a:latin typeface="Arial"/>
                <a:ea typeface="Arial"/>
                <a:cs typeface="Arial"/>
              </a:defRPr>
            </a:defPPr>
            <a:lvl1pPr algn="l">
              <a:defRPr sz="1950" b="0">
                <a:solidFill>
                  <a:srgbClr val="111111"/>
                </a:solidFill>
                <a:latin typeface="Arial"/>
                <a:ea typeface="Arial"/>
                <a:cs typeface="Arial"/>
              </a:defRPr>
            </a:lvl1pPr>
            <a:lvl2pPr algn="l">
              <a:defRPr sz="1950" b="0">
                <a:solidFill>
                  <a:srgbClr val="111111"/>
                </a:solidFill>
                <a:latin typeface="Arial"/>
                <a:ea typeface="Arial"/>
                <a:cs typeface="Arial"/>
              </a:defRPr>
            </a:lvl2pPr>
            <a:lvl3pPr algn="l">
              <a:defRPr sz="1950" b="0">
                <a:solidFill>
                  <a:srgbClr val="111111"/>
                </a:solidFill>
                <a:latin typeface="Arial"/>
                <a:ea typeface="Arial"/>
                <a:cs typeface="Arial"/>
              </a:defRPr>
            </a:lvl3pPr>
            <a:lvl4pPr algn="l">
              <a:defRPr sz="1950" b="0">
                <a:solidFill>
                  <a:srgbClr val="111111"/>
                </a:solidFill>
                <a:latin typeface="Arial"/>
                <a:ea typeface="Arial"/>
                <a:cs typeface="Arial"/>
              </a:defRPr>
            </a:lvl4pPr>
            <a:lvl5pPr algn="l">
              <a:defRPr sz="1950" b="0">
                <a:solidFill>
                  <a:srgbClr val="111111"/>
                </a:solidFill>
                <a:latin typeface="Arial"/>
                <a:ea typeface="Arial"/>
                <a:cs typeface="Arial"/>
              </a:defRPr>
            </a:lvl5pPr>
            <a:lvl6pPr algn="l">
              <a:defRPr sz="1950" b="0">
                <a:solidFill>
                  <a:srgbClr val="111111"/>
                </a:solidFill>
                <a:latin typeface="Arial"/>
                <a:ea typeface="Arial"/>
                <a:cs typeface="Arial"/>
              </a:defRPr>
            </a:lvl6pPr>
            <a:lvl7pPr algn="l">
              <a:defRPr sz="1950" b="0">
                <a:solidFill>
                  <a:srgbClr val="111111"/>
                </a:solidFill>
                <a:latin typeface="Arial"/>
                <a:ea typeface="Arial"/>
                <a:cs typeface="Arial"/>
              </a:defRPr>
            </a:lvl7pPr>
            <a:lvl8pPr algn="l">
              <a:defRPr sz="1950" b="0">
                <a:solidFill>
                  <a:srgbClr val="111111"/>
                </a:solidFill>
                <a:latin typeface="Arial"/>
                <a:ea typeface="Arial"/>
                <a:cs typeface="Arial"/>
              </a:defRPr>
            </a:lvl8pPr>
            <a:lvl9pPr algn="l">
              <a:defRPr sz="1950" b="0">
                <a:solidFill>
                  <a:srgbClr val="111111"/>
                </a:solidFill>
                <a:latin typeface="Arial"/>
                <a:ea typeface="Arial"/>
                <a:cs typeface="Arial"/>
              </a:defRPr>
            </a:lvl9pPr>
          </a:lstStyle>
          <a:p xmlns:a="http://schemas.openxmlformats.org/drawingml/2006/main">
            <a:pPr algn="l">
              <a:defRPr sz="1950" b="0">
                <a:solidFill>
                  <a:srgbClr val="111111"/>
                </a:solidFill>
                <a:latin typeface="Arial"/>
                <a:ea typeface="Arial"/>
                <a:cs typeface="Arial"/>
              </a:defRPr>
            </a:pPr>
            <a:r>
              <a:rPr sz="1950" b="0" u="sng">
                <a:solidFill>
                  <a:srgbClr val="111111"/>
                </a:solidFill>
                <a:latin typeface="Arial"/>
                <a:ea typeface="Arial"/>
                <a:cs typeface="Arial"/>
                <a:hlinkClick xmlns:r="http://schemas.openxmlformats.org/officeDocument/2006/relationships" r:id="R4de5252fecbd4aef"/>
              </a:rPr>
              <a:t>Dify knowledge retrieval documentation</a:t>
            </a:r>
          </a:p>
        </p:txBody>
      </p:sp>
      <p:sp>
        <p:nvSpPr>
          <p:cNvPr id="6" name="">
            <a:extLst xmlns:a="http://schemas.openxmlformats.org/drawingml/2006/main">
              <a:ext uri="{FF2B5EF4-FFF2-40B4-BE49-F238E27FC236}">
                <a16:creationId xmlns:a16="http://schemas.microsoft.com/office/drawing/2014/main" id="{49343389-37BC-4C35-A51A-A1E52E22415E}"/>
              </a:ext>
            </a:extLst>
          </p:cNvPr>
          <p:cNvSpPr>
            <a:spLocks xmlns:a="http://schemas.openxmlformats.org/drawingml/2006/main" noGrp="1"/>
          </p:cNvSpPr>
          <p:nvPr/>
        </p:nvSpPr>
        <p:spPr>
          <a:xfrm xmlns:a="http://schemas.openxmlformats.org/drawingml/2006/main">
            <a:off x="762000" y="3409950"/>
            <a:ext cx="106680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934EB283-0B39-49A9-8976-ECF39EF8C617}"/>
              </a:ext>
            </a:extLst>
          </p:cNvPr>
          <p:cNvSpPr>
            <a:spLocks xmlns:a="http://schemas.openxmlformats.org/drawingml/2006/main" noGrp="1"/>
          </p:cNvSpPr>
          <p:nvPr/>
        </p:nvSpPr>
        <p:spPr>
          <a:xfrm xmlns:a="http://schemas.openxmlformats.org/drawingml/2006/main">
            <a:off x="762000" y="3638550"/>
            <a:ext cx="10525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11111"/>
                </a:solidFill>
                <a:latin typeface="Arial"/>
                <a:ea typeface="Arial"/>
                <a:cs typeface="Arial"/>
              </a:defRPr>
            </a:defPPr>
            <a:lvl1pPr algn="l">
              <a:defRPr sz="1950" b="0">
                <a:solidFill>
                  <a:srgbClr val="111111"/>
                </a:solidFill>
                <a:latin typeface="Arial"/>
                <a:ea typeface="Arial"/>
                <a:cs typeface="Arial"/>
              </a:defRPr>
            </a:lvl1pPr>
            <a:lvl2pPr algn="l">
              <a:defRPr sz="1950" b="0">
                <a:solidFill>
                  <a:srgbClr val="111111"/>
                </a:solidFill>
                <a:latin typeface="Arial"/>
                <a:ea typeface="Arial"/>
                <a:cs typeface="Arial"/>
              </a:defRPr>
            </a:lvl2pPr>
            <a:lvl3pPr algn="l">
              <a:defRPr sz="1950" b="0">
                <a:solidFill>
                  <a:srgbClr val="111111"/>
                </a:solidFill>
                <a:latin typeface="Arial"/>
                <a:ea typeface="Arial"/>
                <a:cs typeface="Arial"/>
              </a:defRPr>
            </a:lvl3pPr>
            <a:lvl4pPr algn="l">
              <a:defRPr sz="1950" b="0">
                <a:solidFill>
                  <a:srgbClr val="111111"/>
                </a:solidFill>
                <a:latin typeface="Arial"/>
                <a:ea typeface="Arial"/>
                <a:cs typeface="Arial"/>
              </a:defRPr>
            </a:lvl4pPr>
            <a:lvl5pPr algn="l">
              <a:defRPr sz="1950" b="0">
                <a:solidFill>
                  <a:srgbClr val="111111"/>
                </a:solidFill>
                <a:latin typeface="Arial"/>
                <a:ea typeface="Arial"/>
                <a:cs typeface="Arial"/>
              </a:defRPr>
            </a:lvl5pPr>
            <a:lvl6pPr algn="l">
              <a:defRPr sz="1950" b="0">
                <a:solidFill>
                  <a:srgbClr val="111111"/>
                </a:solidFill>
                <a:latin typeface="Arial"/>
                <a:ea typeface="Arial"/>
                <a:cs typeface="Arial"/>
              </a:defRPr>
            </a:lvl6pPr>
            <a:lvl7pPr algn="l">
              <a:defRPr sz="1950" b="0">
                <a:solidFill>
                  <a:srgbClr val="111111"/>
                </a:solidFill>
                <a:latin typeface="Arial"/>
                <a:ea typeface="Arial"/>
                <a:cs typeface="Arial"/>
              </a:defRPr>
            </a:lvl7pPr>
            <a:lvl8pPr algn="l">
              <a:defRPr sz="1950" b="0">
                <a:solidFill>
                  <a:srgbClr val="111111"/>
                </a:solidFill>
                <a:latin typeface="Arial"/>
                <a:ea typeface="Arial"/>
                <a:cs typeface="Arial"/>
              </a:defRPr>
            </a:lvl8pPr>
            <a:lvl9pPr algn="l">
              <a:defRPr sz="1950" b="0">
                <a:solidFill>
                  <a:srgbClr val="111111"/>
                </a:solidFill>
                <a:latin typeface="Arial"/>
                <a:ea typeface="Arial"/>
                <a:cs typeface="Arial"/>
              </a:defRPr>
            </a:lvl9pPr>
          </a:lstStyle>
          <a:p xmlns:a="http://schemas.openxmlformats.org/drawingml/2006/main">
            <a:pPr algn="l">
              <a:defRPr sz="1950" b="0">
                <a:solidFill>
                  <a:srgbClr val="111111"/>
                </a:solidFill>
                <a:latin typeface="Arial"/>
                <a:ea typeface="Arial"/>
                <a:cs typeface="Arial"/>
              </a:defRPr>
            </a:pPr>
            <a:r>
              <a:rPr sz="1950" b="0" u="sng">
                <a:solidFill>
                  <a:srgbClr val="111111"/>
                </a:solidFill>
                <a:latin typeface="Arial"/>
                <a:ea typeface="Arial"/>
                <a:cs typeface="Arial"/>
                <a:hlinkClick xmlns:r="http://schemas.openxmlformats.org/officeDocument/2006/relationships" r:id="R0ea235368aea4609"/>
              </a:rPr>
              <a:t>Dify plugin development guidelines</a:t>
            </a:r>
          </a:p>
        </p:txBody>
      </p:sp>
      <p:sp>
        <p:nvSpPr>
          <p:cNvPr id="8" name="">
            <a:extLst xmlns:a="http://schemas.openxmlformats.org/drawingml/2006/main">
              <a:ext uri="{FF2B5EF4-FFF2-40B4-BE49-F238E27FC236}">
                <a16:creationId xmlns:a16="http://schemas.microsoft.com/office/drawing/2014/main" id="{4A4D3C67-1605-4045-9B06-9B10304ED7D2}"/>
              </a:ext>
            </a:extLst>
          </p:cNvPr>
          <p:cNvSpPr>
            <a:spLocks xmlns:a="http://schemas.openxmlformats.org/drawingml/2006/main" noGrp="1"/>
          </p:cNvSpPr>
          <p:nvPr/>
        </p:nvSpPr>
        <p:spPr>
          <a:xfrm xmlns:a="http://schemas.openxmlformats.org/drawingml/2006/main">
            <a:off x="762000" y="4229100"/>
            <a:ext cx="10668000" cy="11430"/>
          </a:xfrm>
          <a:prstGeom xmlns:a="http://schemas.openxmlformats.org/drawingml/2006/main" prst="rect">
            <a:avLst/>
          </a:prstGeom>
          <a:solidFill xmlns:a="http://schemas.openxmlformats.org/drawingml/2006/main">
            <a:srgbClr val="D5D7DD"/>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15083580-DDA9-4E65-98D2-4519A67030C8}"/>
              </a:ext>
            </a:extLst>
          </p:cNvPr>
          <p:cNvSpPr>
            <a:spLocks xmlns:a="http://schemas.openxmlformats.org/drawingml/2006/main" noGrp="1"/>
          </p:cNvSpPr>
          <p:nvPr/>
        </p:nvSpPr>
        <p:spPr>
          <a:xfrm xmlns:a="http://schemas.openxmlformats.org/drawingml/2006/main">
            <a:off x="762000" y="4457700"/>
            <a:ext cx="10525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11111"/>
                </a:solidFill>
                <a:latin typeface="Arial"/>
                <a:ea typeface="Arial"/>
                <a:cs typeface="Arial"/>
              </a:defRPr>
            </a:defPPr>
            <a:lvl1pPr algn="l">
              <a:defRPr sz="1950" b="0">
                <a:solidFill>
                  <a:srgbClr val="111111"/>
                </a:solidFill>
                <a:latin typeface="Arial"/>
                <a:ea typeface="Arial"/>
                <a:cs typeface="Arial"/>
              </a:defRPr>
            </a:lvl1pPr>
            <a:lvl2pPr algn="l">
              <a:defRPr sz="1950" b="0">
                <a:solidFill>
                  <a:srgbClr val="111111"/>
                </a:solidFill>
                <a:latin typeface="Arial"/>
                <a:ea typeface="Arial"/>
                <a:cs typeface="Arial"/>
              </a:defRPr>
            </a:lvl2pPr>
            <a:lvl3pPr algn="l">
              <a:defRPr sz="1950" b="0">
                <a:solidFill>
                  <a:srgbClr val="111111"/>
                </a:solidFill>
                <a:latin typeface="Arial"/>
                <a:ea typeface="Arial"/>
                <a:cs typeface="Arial"/>
              </a:defRPr>
            </a:lvl3pPr>
            <a:lvl4pPr algn="l">
              <a:defRPr sz="1950" b="0">
                <a:solidFill>
                  <a:srgbClr val="111111"/>
                </a:solidFill>
                <a:latin typeface="Arial"/>
                <a:ea typeface="Arial"/>
                <a:cs typeface="Arial"/>
              </a:defRPr>
            </a:lvl4pPr>
            <a:lvl5pPr algn="l">
              <a:defRPr sz="1950" b="0">
                <a:solidFill>
                  <a:srgbClr val="111111"/>
                </a:solidFill>
                <a:latin typeface="Arial"/>
                <a:ea typeface="Arial"/>
                <a:cs typeface="Arial"/>
              </a:defRPr>
            </a:lvl5pPr>
            <a:lvl6pPr algn="l">
              <a:defRPr sz="1950" b="0">
                <a:solidFill>
                  <a:srgbClr val="111111"/>
                </a:solidFill>
                <a:latin typeface="Arial"/>
                <a:ea typeface="Arial"/>
                <a:cs typeface="Arial"/>
              </a:defRPr>
            </a:lvl6pPr>
            <a:lvl7pPr algn="l">
              <a:defRPr sz="1950" b="0">
                <a:solidFill>
                  <a:srgbClr val="111111"/>
                </a:solidFill>
                <a:latin typeface="Arial"/>
                <a:ea typeface="Arial"/>
                <a:cs typeface="Arial"/>
              </a:defRPr>
            </a:lvl7pPr>
            <a:lvl8pPr algn="l">
              <a:defRPr sz="1950" b="0">
                <a:solidFill>
                  <a:srgbClr val="111111"/>
                </a:solidFill>
                <a:latin typeface="Arial"/>
                <a:ea typeface="Arial"/>
                <a:cs typeface="Arial"/>
              </a:defRPr>
            </a:lvl8pPr>
            <a:lvl9pPr algn="l">
              <a:defRPr sz="1950" b="0">
                <a:solidFill>
                  <a:srgbClr val="111111"/>
                </a:solidFill>
                <a:latin typeface="Arial"/>
                <a:ea typeface="Arial"/>
                <a:cs typeface="Arial"/>
              </a:defRPr>
            </a:lvl9pPr>
          </a:lstStyle>
          <a:p xmlns:a="http://schemas.openxmlformats.org/drawingml/2006/main">
            <a:pPr algn="l">
              <a:defRPr sz="1950" b="0">
                <a:solidFill>
                  <a:srgbClr val="111111"/>
                </a:solidFill>
                <a:latin typeface="Arial"/>
                <a:ea typeface="Arial"/>
                <a:cs typeface="Arial"/>
              </a:defRPr>
            </a:pPr>
            <a:r>
              <a:rPr sz="1950" b="0" u="sng">
                <a:solidFill>
                  <a:srgbClr val="111111"/>
                </a:solidFill>
                <a:latin typeface="Arial"/>
                <a:ea typeface="Arial"/>
                <a:cs typeface="Arial"/>
                <a:hlinkClick xmlns:r="http://schemas.openxmlformats.org/officeDocument/2006/relationships" r:id="R87045dd0a2e141c1"/>
              </a:rPr>
              <a:t>Enterprise authentication reference notes</a:t>
            </a:r>
          </a:p>
        </p:txBody>
      </p:sp>
      <p:pic>
        <p:nvPicPr>
          <p:cNvPr id="10" name="">
            <a:extLst xmlns:a="http://schemas.openxmlformats.org/drawingml/2006/main">
              <a:ext uri="{FF2B5EF4-FFF2-40B4-BE49-F238E27FC236}">
                <a16:creationId xmlns:a16="http://schemas.microsoft.com/office/drawing/2014/main" id="{494B3CFB-3E68-4FEF-8351-A2119EBA69C9}"/>
              </a:ext>
            </a:extLst>
          </p:cNvPr>
          <p:cNvPicPr>
            <a:picLocks xmlns:a="http://schemas.openxmlformats.org/drawingml/2006/main" noChangeAspect="1"/>
          </p:cNvPicPr>
          <p:nvPr/>
        </p:nvPicPr>
        <p:blipFill>
          <a:blip xmlns:r="http://schemas.openxmlformats.org/officeDocument/2006/relationships" xmlns:a="http://schemas.openxmlformats.org/drawingml/2006/main" r:embed="R51875c170c404ff1"/>
          <a:stretch xmlns:a="http://schemas.openxmlformats.org/drawingml/2006/main"/>
        </p:blipFill>
        <p:spPr>
          <a:xfrm xmlns:a="http://schemas.openxmlformats.org/drawingml/2006/main">
            <a:off x="10896600" y="355283"/>
            <a:ext cx="609600" cy="280035"/>
          </a:xfrm>
          <a:prstGeom xmlns:a="http://schemas.openxmlformats.org/drawingml/2006/main" prst="rect">
            <a:avLst/>
          </a:prstGeom>
        </p:spPr>
      </p:pic>
    </p:spTree>
    <p:extLst>
      <p:ext uri="{BB962C8B-B14F-4D97-AF65-F5344CB8AC3E}">
        <p14:creationId xmlns:p14="http://schemas.microsoft.com/office/powerpoint/2010/main" val="391978213"/>
      </p:ext>
    </p:extLst>
  </p:cSld>
</p:sld>
</file>

<file path=ppt/slides/slide33.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224" name="page/title">
            <a:extLst xmlns:a="http://schemas.openxmlformats.org/drawingml/2006/main">
              <a:ext uri="{FF2B5EF4-FFF2-40B4-BE49-F238E27FC236}">
                <a16:creationId xmlns:a16="http://schemas.microsoft.com/office/drawing/2014/main" id="{D540AFF5-06B6-48CE-B817-9D6431772B20}"/>
              </a:ext>
            </a:extLst>
          </p:cNvPr>
          <p:cNvSpPr>
            <a:spLocks xmlns:a="http://schemas.openxmlformats.org/drawingml/2006/main" noGrp="1"/>
          </p:cNvSpPr>
          <p:nvPr/>
        </p:nvSpPr>
        <p:spPr>
          <a:xfrm xmlns:a="http://schemas.openxmlformats.org/drawingml/2006/main">
            <a:off x="495300" y="390525"/>
            <a:ext cx="1085850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925" b="1">
                <a:solidFill>
                  <a:srgbClr val="18253D"/>
                </a:solidFill>
                <a:latin typeface="Arial"/>
                <a:ea typeface="Arial"/>
                <a:cs typeface="Arial"/>
              </a:defRPr>
            </a:defPPr>
            <a:lvl1pPr algn="l">
              <a:defRPr sz="2925" b="1">
                <a:solidFill>
                  <a:srgbClr val="18253D"/>
                </a:solidFill>
                <a:latin typeface="Arial"/>
                <a:ea typeface="Arial"/>
                <a:cs typeface="Arial"/>
              </a:defRPr>
            </a:lvl1pPr>
            <a:lvl2pPr algn="l">
              <a:defRPr sz="2925" b="1">
                <a:solidFill>
                  <a:srgbClr val="18253D"/>
                </a:solidFill>
                <a:latin typeface="Arial"/>
                <a:ea typeface="Arial"/>
                <a:cs typeface="Arial"/>
              </a:defRPr>
            </a:lvl2pPr>
            <a:lvl3pPr algn="l">
              <a:defRPr sz="2925" b="1">
                <a:solidFill>
                  <a:srgbClr val="18253D"/>
                </a:solidFill>
                <a:latin typeface="Arial"/>
                <a:ea typeface="Arial"/>
                <a:cs typeface="Arial"/>
              </a:defRPr>
            </a:lvl3pPr>
            <a:lvl4pPr algn="l">
              <a:defRPr sz="2925" b="1">
                <a:solidFill>
                  <a:srgbClr val="18253D"/>
                </a:solidFill>
                <a:latin typeface="Arial"/>
                <a:ea typeface="Arial"/>
                <a:cs typeface="Arial"/>
              </a:defRPr>
            </a:lvl4pPr>
            <a:lvl5pPr algn="l">
              <a:defRPr sz="2925" b="1">
                <a:solidFill>
                  <a:srgbClr val="18253D"/>
                </a:solidFill>
                <a:latin typeface="Arial"/>
                <a:ea typeface="Arial"/>
                <a:cs typeface="Arial"/>
              </a:defRPr>
            </a:lvl5pPr>
            <a:lvl6pPr algn="l">
              <a:defRPr sz="2925" b="1">
                <a:solidFill>
                  <a:srgbClr val="18253D"/>
                </a:solidFill>
                <a:latin typeface="Arial"/>
                <a:ea typeface="Arial"/>
                <a:cs typeface="Arial"/>
              </a:defRPr>
            </a:lvl6pPr>
            <a:lvl7pPr algn="l">
              <a:defRPr sz="2925" b="1">
                <a:solidFill>
                  <a:srgbClr val="18253D"/>
                </a:solidFill>
                <a:latin typeface="Arial"/>
                <a:ea typeface="Arial"/>
                <a:cs typeface="Arial"/>
              </a:defRPr>
            </a:lvl7pPr>
            <a:lvl8pPr algn="l">
              <a:defRPr sz="2925" b="1">
                <a:solidFill>
                  <a:srgbClr val="18253D"/>
                </a:solidFill>
                <a:latin typeface="Arial"/>
                <a:ea typeface="Arial"/>
                <a:cs typeface="Arial"/>
              </a:defRPr>
            </a:lvl8pPr>
            <a:lvl9pPr algn="l">
              <a:defRPr sz="2925" b="1">
                <a:solidFill>
                  <a:srgbClr val="18253D"/>
                </a:solidFill>
                <a:latin typeface="Arial"/>
                <a:ea typeface="Arial"/>
                <a:cs typeface="Arial"/>
              </a:defRPr>
            </a:lvl9pPr>
          </a:lstStyle>
          <a:p xmlns:a="http://schemas.openxmlformats.org/drawingml/2006/main">
            <a:pPr algn="l">
              <a:defRPr sz="2925" b="1">
                <a:solidFill>
                  <a:srgbClr val="18253D"/>
                </a:solidFill>
                <a:latin typeface="Arial"/>
                <a:ea typeface="Arial"/>
                <a:cs typeface="Arial"/>
              </a:defRPr>
            </a:pPr>
            <a:r>
              <a:rPr sz="2925" b="1">
                <a:solidFill>
                  <a:srgbClr val="18253D"/>
                </a:solidFill>
                <a:latin typeface="Arial"/>
                <a:ea typeface="Arial"/>
                <a:cs typeface="Arial"/>
              </a:rPr>
              <a:t>Dify Enterprise · complete deployment</a:t>
            </a:r>
          </a:p>
        </p:txBody>
      </p:sp>
      <p:sp>
        <p:nvSpPr>
          <p:cNvPr id="2" name="page/subtitle">
            <a:extLst xmlns:a="http://schemas.openxmlformats.org/drawingml/2006/main">
              <a:ext uri="{FF2B5EF4-FFF2-40B4-BE49-F238E27FC236}">
                <a16:creationId xmlns:a16="http://schemas.microsoft.com/office/drawing/2014/main" id="{BFE76AD5-CAE3-4CBF-B3BE-1E2EFEF0B698}"/>
              </a:ext>
            </a:extLst>
          </p:cNvPr>
          <p:cNvSpPr>
            <a:spLocks xmlns:a="http://schemas.openxmlformats.org/drawingml/2006/main" noGrp="1"/>
          </p:cNvSpPr>
          <p:nvPr/>
        </p:nvSpPr>
        <p:spPr>
          <a:xfrm xmlns:a="http://schemas.openxmlformats.org/drawingml/2006/main">
            <a:off x="514350" y="1028700"/>
            <a:ext cx="10858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69768C"/>
                </a:solidFill>
                <a:latin typeface="Arial"/>
                <a:ea typeface="Arial"/>
                <a:cs typeface="Arial"/>
              </a:defRPr>
            </a:defPPr>
            <a:lvl1pPr algn="l">
              <a:defRPr sz="1425" b="0">
                <a:solidFill>
                  <a:srgbClr val="69768C"/>
                </a:solidFill>
                <a:latin typeface="Arial"/>
                <a:ea typeface="Arial"/>
                <a:cs typeface="Arial"/>
              </a:defRPr>
            </a:lvl1pPr>
            <a:lvl2pPr algn="l">
              <a:defRPr sz="1425" b="0">
                <a:solidFill>
                  <a:srgbClr val="69768C"/>
                </a:solidFill>
                <a:latin typeface="Arial"/>
                <a:ea typeface="Arial"/>
                <a:cs typeface="Arial"/>
              </a:defRPr>
            </a:lvl2pPr>
            <a:lvl3pPr algn="l">
              <a:defRPr sz="1425" b="0">
                <a:solidFill>
                  <a:srgbClr val="69768C"/>
                </a:solidFill>
                <a:latin typeface="Arial"/>
                <a:ea typeface="Arial"/>
                <a:cs typeface="Arial"/>
              </a:defRPr>
            </a:lvl3pPr>
            <a:lvl4pPr algn="l">
              <a:defRPr sz="1425" b="0">
                <a:solidFill>
                  <a:srgbClr val="69768C"/>
                </a:solidFill>
                <a:latin typeface="Arial"/>
                <a:ea typeface="Arial"/>
                <a:cs typeface="Arial"/>
              </a:defRPr>
            </a:lvl4pPr>
            <a:lvl5pPr algn="l">
              <a:defRPr sz="1425" b="0">
                <a:solidFill>
                  <a:srgbClr val="69768C"/>
                </a:solidFill>
                <a:latin typeface="Arial"/>
                <a:ea typeface="Arial"/>
                <a:cs typeface="Arial"/>
              </a:defRPr>
            </a:lvl5pPr>
            <a:lvl6pPr algn="l">
              <a:defRPr sz="1425" b="0">
                <a:solidFill>
                  <a:srgbClr val="69768C"/>
                </a:solidFill>
                <a:latin typeface="Arial"/>
                <a:ea typeface="Arial"/>
                <a:cs typeface="Arial"/>
              </a:defRPr>
            </a:lvl6pPr>
            <a:lvl7pPr algn="l">
              <a:defRPr sz="1425" b="0">
                <a:solidFill>
                  <a:srgbClr val="69768C"/>
                </a:solidFill>
                <a:latin typeface="Arial"/>
                <a:ea typeface="Arial"/>
                <a:cs typeface="Arial"/>
              </a:defRPr>
            </a:lvl7pPr>
            <a:lvl8pPr algn="l">
              <a:defRPr sz="1425" b="0">
                <a:solidFill>
                  <a:srgbClr val="69768C"/>
                </a:solidFill>
                <a:latin typeface="Arial"/>
                <a:ea typeface="Arial"/>
                <a:cs typeface="Arial"/>
              </a:defRPr>
            </a:lvl8pPr>
            <a:lvl9pPr algn="l">
              <a:defRPr sz="1425" b="0">
                <a:solidFill>
                  <a:srgbClr val="69768C"/>
                </a:solidFill>
                <a:latin typeface="Arial"/>
                <a:ea typeface="Arial"/>
                <a:cs typeface="Arial"/>
              </a:defRPr>
            </a:lvl9pPr>
          </a:lstStyle>
          <a:p xmlns:a="http://schemas.openxmlformats.org/drawingml/2006/main">
            <a:pPr algn="l">
              <a:defRPr sz="1425" b="0">
                <a:solidFill>
                  <a:srgbClr val="69768C"/>
                </a:solidFill>
                <a:latin typeface="Arial"/>
                <a:ea typeface="Arial"/>
                <a:cs typeface="Arial"/>
              </a:defRPr>
            </a:pPr>
            <a:r>
              <a:rPr sz="1425" b="0">
                <a:solidFill>
                  <a:srgbClr val="69768C"/>
                </a:solidFill>
                <a:latin typeface="Arial"/>
                <a:ea typeface="Arial"/>
                <a:cs typeface="Arial"/>
              </a:rPr>
              <a:t>EE 3.13.2 · Click a zone to inspect its services</a:t>
            </a:r>
          </a:p>
        </p:txBody>
      </p:sp>
      <p:pic>
        <p:nvPicPr>
          <p:cNvPr id="3" name="page/logo">
            <a:extLst xmlns:a="http://schemas.openxmlformats.org/drawingml/2006/main">
              <a:ext uri="{FF2B5EF4-FFF2-40B4-BE49-F238E27FC236}">
                <a16:creationId xmlns:a16="http://schemas.microsoft.com/office/drawing/2014/main" id="{0B513971-2979-415C-A2A5-E85442DFC171}"/>
              </a:ext>
            </a:extLst>
          </p:cNvPr>
          <p:cNvPicPr>
            <a:picLocks xmlns:a="http://schemas.openxmlformats.org/drawingml/2006/main" noChangeAspect="1"/>
          </p:cNvPicPr>
          <p:nvPr/>
        </p:nvPicPr>
        <p:blipFill>
          <a:blip xmlns:r="http://schemas.openxmlformats.org/officeDocument/2006/relationships" xmlns:a="http://schemas.openxmlformats.org/drawingml/2006/main" r:embed="Rb676913dbd204f10">
            <a:extLst>
              <a:ext uri="{96DAC541-7B7A-43D3-8B79-37D633B846F1}">
                <asvg:svgBlip xmlns:asvg="http://schemas.microsoft.com/office/drawing/2016/SVG/main" r:embed="R25f6118b05b44e40"/>
              </a:ext>
            </a:extLst>
          </a:blip>
          <a:stretch xmlns:a="http://schemas.openxmlformats.org/drawingml/2006/main"/>
        </p:blipFill>
        <p:spPr>
          <a:xfrm xmlns:a="http://schemas.openxmlformats.org/drawingml/2006/main">
            <a:off x="11239500" y="295275"/>
            <a:ext cx="552450" cy="266700"/>
          </a:xfrm>
          <a:prstGeom xmlns:a="http://schemas.openxmlformats.org/drawingml/2006/main" prst="rect">
            <a:avLst/>
          </a:prstGeom>
        </p:spPr>
      </p:pic>
      <p:sp>
        <p:nvSpPr>
          <p:cNvPr id="4" name="page/version">
            <a:extLst xmlns:a="http://schemas.openxmlformats.org/drawingml/2006/main">
              <a:ext uri="{FF2B5EF4-FFF2-40B4-BE49-F238E27FC236}">
                <a16:creationId xmlns:a16="http://schemas.microsoft.com/office/drawing/2014/main" id="{40B5F86A-DE5C-4DE2-BCD9-261C2098B179}"/>
              </a:ext>
            </a:extLst>
          </p:cNvPr>
          <p:cNvSpPr>
            <a:spLocks xmlns:a="http://schemas.openxmlformats.org/drawingml/2006/main" noGrp="1"/>
          </p:cNvSpPr>
          <p:nvPr/>
        </p:nvSpPr>
        <p:spPr>
          <a:xfrm xmlns:a="http://schemas.openxmlformats.org/drawingml/2006/main">
            <a:off x="514350" y="6486525"/>
            <a:ext cx="704850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25" b="0">
                <a:solidFill>
                  <a:srgbClr val="69768C"/>
                </a:solidFill>
                <a:latin typeface="Arial"/>
                <a:ea typeface="Arial"/>
                <a:cs typeface="Arial"/>
              </a:defRPr>
            </a:defPPr>
            <a:lvl1pPr algn="l">
              <a:defRPr sz="825" b="0">
                <a:solidFill>
                  <a:srgbClr val="69768C"/>
                </a:solidFill>
                <a:latin typeface="Arial"/>
                <a:ea typeface="Arial"/>
                <a:cs typeface="Arial"/>
              </a:defRPr>
            </a:lvl1pPr>
            <a:lvl2pPr algn="l">
              <a:defRPr sz="825" b="0">
                <a:solidFill>
                  <a:srgbClr val="69768C"/>
                </a:solidFill>
                <a:latin typeface="Arial"/>
                <a:ea typeface="Arial"/>
                <a:cs typeface="Arial"/>
              </a:defRPr>
            </a:lvl2pPr>
            <a:lvl3pPr algn="l">
              <a:defRPr sz="825" b="0">
                <a:solidFill>
                  <a:srgbClr val="69768C"/>
                </a:solidFill>
                <a:latin typeface="Arial"/>
                <a:ea typeface="Arial"/>
                <a:cs typeface="Arial"/>
              </a:defRPr>
            </a:lvl3pPr>
            <a:lvl4pPr algn="l">
              <a:defRPr sz="825" b="0">
                <a:solidFill>
                  <a:srgbClr val="69768C"/>
                </a:solidFill>
                <a:latin typeface="Arial"/>
                <a:ea typeface="Arial"/>
                <a:cs typeface="Arial"/>
              </a:defRPr>
            </a:lvl4pPr>
            <a:lvl5pPr algn="l">
              <a:defRPr sz="825" b="0">
                <a:solidFill>
                  <a:srgbClr val="69768C"/>
                </a:solidFill>
                <a:latin typeface="Arial"/>
                <a:ea typeface="Arial"/>
                <a:cs typeface="Arial"/>
              </a:defRPr>
            </a:lvl5pPr>
            <a:lvl6pPr algn="l">
              <a:defRPr sz="825" b="0">
                <a:solidFill>
                  <a:srgbClr val="69768C"/>
                </a:solidFill>
                <a:latin typeface="Arial"/>
                <a:ea typeface="Arial"/>
                <a:cs typeface="Arial"/>
              </a:defRPr>
            </a:lvl6pPr>
            <a:lvl7pPr algn="l">
              <a:defRPr sz="825" b="0">
                <a:solidFill>
                  <a:srgbClr val="69768C"/>
                </a:solidFill>
                <a:latin typeface="Arial"/>
                <a:ea typeface="Arial"/>
                <a:cs typeface="Arial"/>
              </a:defRPr>
            </a:lvl7pPr>
            <a:lvl8pPr algn="l">
              <a:defRPr sz="825" b="0">
                <a:solidFill>
                  <a:srgbClr val="69768C"/>
                </a:solidFill>
                <a:latin typeface="Arial"/>
                <a:ea typeface="Arial"/>
                <a:cs typeface="Arial"/>
              </a:defRPr>
            </a:lvl8pPr>
            <a:lvl9pPr algn="l">
              <a:defRPr sz="825" b="0">
                <a:solidFill>
                  <a:srgbClr val="69768C"/>
                </a:solidFill>
                <a:latin typeface="Arial"/>
                <a:ea typeface="Arial"/>
                <a:cs typeface="Arial"/>
              </a:defRPr>
            </a:lvl9pPr>
          </a:lstStyle>
          <a:p xmlns:a="http://schemas.openxmlformats.org/drawingml/2006/main">
            <a:pPr algn="l">
              <a:defRPr sz="825" b="0">
                <a:solidFill>
                  <a:srgbClr val="69768C"/>
                </a:solidFill>
                <a:latin typeface="Arial"/>
                <a:ea typeface="Arial"/>
                <a:cs typeface="Arial"/>
              </a:defRPr>
            </a:pPr>
            <a:r>
              <a:rPr sz="825" b="0">
                <a:solidFill>
                  <a:srgbClr val="69768C"/>
                </a:solidFill>
                <a:latin typeface="Arial"/>
                <a:ea typeface="Arial"/>
                <a:cs typeface="Arial"/>
              </a:rPr>
              <a:t>EE 3.13.2 · Reference deployment · 03 Nov 2026</a:t>
            </a:r>
          </a:p>
        </p:txBody>
      </p:sp>
      <p:sp>
        <p:nvSpPr>
          <p:cNvPr id="5" name="page/number">
            <a:extLst xmlns:a="http://schemas.openxmlformats.org/drawingml/2006/main">
              <a:ext uri="{FF2B5EF4-FFF2-40B4-BE49-F238E27FC236}">
                <a16:creationId xmlns:a16="http://schemas.microsoft.com/office/drawing/2014/main" id="{2C7B5869-1BBA-43D3-A035-ED909162B2C2}"/>
              </a:ext>
            </a:extLst>
          </p:cNvPr>
          <p:cNvSpPr>
            <a:spLocks xmlns:a="http://schemas.openxmlformats.org/drawingml/2006/main" noGrp="1"/>
          </p:cNvSpPr>
          <p:nvPr/>
        </p:nvSpPr>
        <p:spPr>
          <a:xfrm xmlns:a="http://schemas.openxmlformats.org/drawingml/2006/main">
            <a:off x="11334750" y="6486525"/>
            <a:ext cx="4000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75" b="0">
                <a:solidFill>
                  <a:srgbClr val="69768C"/>
                </a:solidFill>
                <a:latin typeface="Arial"/>
                <a:ea typeface="Arial"/>
                <a:cs typeface="Arial"/>
              </a:defRPr>
            </a:defPPr>
            <a:lvl1pPr algn="l">
              <a:defRPr sz="975" b="0">
                <a:solidFill>
                  <a:srgbClr val="69768C"/>
                </a:solidFill>
                <a:latin typeface="Arial"/>
                <a:ea typeface="Arial"/>
                <a:cs typeface="Arial"/>
              </a:defRPr>
            </a:lvl1pPr>
            <a:lvl2pPr algn="l">
              <a:defRPr sz="975" b="0">
                <a:solidFill>
                  <a:srgbClr val="69768C"/>
                </a:solidFill>
                <a:latin typeface="Arial"/>
                <a:ea typeface="Arial"/>
                <a:cs typeface="Arial"/>
              </a:defRPr>
            </a:lvl2pPr>
            <a:lvl3pPr algn="l">
              <a:defRPr sz="975" b="0">
                <a:solidFill>
                  <a:srgbClr val="69768C"/>
                </a:solidFill>
                <a:latin typeface="Arial"/>
                <a:ea typeface="Arial"/>
                <a:cs typeface="Arial"/>
              </a:defRPr>
            </a:lvl3pPr>
            <a:lvl4pPr algn="l">
              <a:defRPr sz="975" b="0">
                <a:solidFill>
                  <a:srgbClr val="69768C"/>
                </a:solidFill>
                <a:latin typeface="Arial"/>
                <a:ea typeface="Arial"/>
                <a:cs typeface="Arial"/>
              </a:defRPr>
            </a:lvl4pPr>
            <a:lvl5pPr algn="l">
              <a:defRPr sz="975" b="0">
                <a:solidFill>
                  <a:srgbClr val="69768C"/>
                </a:solidFill>
                <a:latin typeface="Arial"/>
                <a:ea typeface="Arial"/>
                <a:cs typeface="Arial"/>
              </a:defRPr>
            </a:lvl5pPr>
            <a:lvl6pPr algn="l">
              <a:defRPr sz="975" b="0">
                <a:solidFill>
                  <a:srgbClr val="69768C"/>
                </a:solidFill>
                <a:latin typeface="Arial"/>
                <a:ea typeface="Arial"/>
                <a:cs typeface="Arial"/>
              </a:defRPr>
            </a:lvl6pPr>
            <a:lvl7pPr algn="l">
              <a:defRPr sz="975" b="0">
                <a:solidFill>
                  <a:srgbClr val="69768C"/>
                </a:solidFill>
                <a:latin typeface="Arial"/>
                <a:ea typeface="Arial"/>
                <a:cs typeface="Arial"/>
              </a:defRPr>
            </a:lvl7pPr>
            <a:lvl8pPr algn="l">
              <a:defRPr sz="975" b="0">
                <a:solidFill>
                  <a:srgbClr val="69768C"/>
                </a:solidFill>
                <a:latin typeface="Arial"/>
                <a:ea typeface="Arial"/>
                <a:cs typeface="Arial"/>
              </a:defRPr>
            </a:lvl8pPr>
            <a:lvl9pPr algn="l">
              <a:defRPr sz="975" b="0">
                <a:solidFill>
                  <a:srgbClr val="69768C"/>
                </a:solidFill>
                <a:latin typeface="Arial"/>
                <a:ea typeface="Arial"/>
                <a:cs typeface="Arial"/>
              </a:defRPr>
            </a:lvl9pPr>
          </a:lstStyle>
          <a:p xmlns:a="http://schemas.openxmlformats.org/drawingml/2006/main">
            <a:pPr algn="l">
              <a:defRPr sz="975" b="0">
                <a:solidFill>
                  <a:srgbClr val="69768C"/>
                </a:solidFill>
                <a:latin typeface="Arial"/>
                <a:ea typeface="Arial"/>
                <a:cs typeface="Arial"/>
              </a:defRPr>
            </a:pPr>
            <a:r>
              <a:rPr sz="975" b="0">
                <a:solidFill>
                  <a:srgbClr val="69768C"/>
                </a:solidFill>
                <a:latin typeface="Arial"/>
                <a:ea typeface="Arial"/>
                <a:cs typeface="Arial"/>
              </a:rPr>
              <a:t>03</a:t>
            </a:r>
          </a:p>
        </p:txBody>
      </p:sp>
      <p:sp>
        <p:nvSpPr>
          <p:cNvPr id="6" name="page/legend">
            <a:extLst xmlns:a="http://schemas.openxmlformats.org/drawingml/2006/main">
              <a:ext uri="{FF2B5EF4-FFF2-40B4-BE49-F238E27FC236}">
                <a16:creationId xmlns:a16="http://schemas.microsoft.com/office/drawing/2014/main" id="{2344F971-1E23-4A9D-A839-24EEBD816FD4}"/>
              </a:ext>
            </a:extLst>
          </p:cNvPr>
          <p:cNvSpPr>
            <a:spLocks xmlns:a="http://schemas.openxmlformats.org/drawingml/2006/main" noGrp="1"/>
          </p:cNvSpPr>
          <p:nvPr/>
        </p:nvSpPr>
        <p:spPr>
          <a:xfrm xmlns:a="http://schemas.openxmlformats.org/drawingml/2006/main">
            <a:off x="514350" y="6229350"/>
            <a:ext cx="11049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a:solidFill>
                  <a:srgbClr val="69768C"/>
                </a:solidFill>
                <a:latin typeface="Arial"/>
                <a:ea typeface="Arial"/>
                <a:cs typeface="Arial"/>
              </a:defRPr>
            </a:defPPr>
            <a:lvl1pPr algn="l">
              <a:defRPr sz="900" b="0">
                <a:solidFill>
                  <a:srgbClr val="69768C"/>
                </a:solidFill>
                <a:latin typeface="Arial"/>
                <a:ea typeface="Arial"/>
                <a:cs typeface="Arial"/>
              </a:defRPr>
            </a:lvl1pPr>
            <a:lvl2pPr algn="l">
              <a:defRPr sz="900" b="0">
                <a:solidFill>
                  <a:srgbClr val="69768C"/>
                </a:solidFill>
                <a:latin typeface="Arial"/>
                <a:ea typeface="Arial"/>
                <a:cs typeface="Arial"/>
              </a:defRPr>
            </a:lvl2pPr>
            <a:lvl3pPr algn="l">
              <a:defRPr sz="900" b="0">
                <a:solidFill>
                  <a:srgbClr val="69768C"/>
                </a:solidFill>
                <a:latin typeface="Arial"/>
                <a:ea typeface="Arial"/>
                <a:cs typeface="Arial"/>
              </a:defRPr>
            </a:lvl3pPr>
            <a:lvl4pPr algn="l">
              <a:defRPr sz="900" b="0">
                <a:solidFill>
                  <a:srgbClr val="69768C"/>
                </a:solidFill>
                <a:latin typeface="Arial"/>
                <a:ea typeface="Arial"/>
                <a:cs typeface="Arial"/>
              </a:defRPr>
            </a:lvl4pPr>
            <a:lvl5pPr algn="l">
              <a:defRPr sz="900" b="0">
                <a:solidFill>
                  <a:srgbClr val="69768C"/>
                </a:solidFill>
                <a:latin typeface="Arial"/>
                <a:ea typeface="Arial"/>
                <a:cs typeface="Arial"/>
              </a:defRPr>
            </a:lvl5pPr>
            <a:lvl6pPr algn="l">
              <a:defRPr sz="900" b="0">
                <a:solidFill>
                  <a:srgbClr val="69768C"/>
                </a:solidFill>
                <a:latin typeface="Arial"/>
                <a:ea typeface="Arial"/>
                <a:cs typeface="Arial"/>
              </a:defRPr>
            </a:lvl6pPr>
            <a:lvl7pPr algn="l">
              <a:defRPr sz="900" b="0">
                <a:solidFill>
                  <a:srgbClr val="69768C"/>
                </a:solidFill>
                <a:latin typeface="Arial"/>
                <a:ea typeface="Arial"/>
                <a:cs typeface="Arial"/>
              </a:defRPr>
            </a:lvl7pPr>
            <a:lvl8pPr algn="l">
              <a:defRPr sz="900" b="0">
                <a:solidFill>
                  <a:srgbClr val="69768C"/>
                </a:solidFill>
                <a:latin typeface="Arial"/>
                <a:ea typeface="Arial"/>
                <a:cs typeface="Arial"/>
              </a:defRPr>
            </a:lvl8pPr>
            <a:lvl9pPr algn="l">
              <a:defRPr sz="900" b="0">
                <a:solidFill>
                  <a:srgbClr val="69768C"/>
                </a:solidFill>
                <a:latin typeface="Arial"/>
                <a:ea typeface="Arial"/>
                <a:cs typeface="Arial"/>
              </a:defRPr>
            </a:lvl9pPr>
          </a:lstStyle>
          <a:p xmlns:a="http://schemas.openxmlformats.org/drawingml/2006/main">
            <a:pPr algn="l">
              <a:defRPr sz="900" b="0">
                <a:solidFill>
                  <a:srgbClr val="69768C"/>
                </a:solidFill>
                <a:latin typeface="Arial"/>
                <a:ea typeface="Arial"/>
                <a:cs typeface="Arial"/>
              </a:defRPr>
            </a:pPr>
            <a:r>
              <a:rPr sz="900" b="0">
                <a:solidFill>
                  <a:srgbClr val="69768C"/>
                </a:solidFill>
                <a:latin typeface="Arial"/>
                <a:ea typeface="Arial"/>
                <a:cs typeface="Arial"/>
              </a:rPr>
              <a:t>Click any zone to inspect · Agent dedicated and shared runtime are alternative modes</a:t>
            </a:r>
          </a:p>
        </p:txBody>
      </p:sp>
      <p:sp>
        <p:nvSpPr>
          <p:cNvPr id="7" name="zone/platform">
            <a:extLst xmlns:a="http://schemas.openxmlformats.org/drawingml/2006/main">
              <a:ext uri="{FF2B5EF4-FFF2-40B4-BE49-F238E27FC236}">
                <a16:creationId xmlns:a16="http://schemas.microsoft.com/office/drawing/2014/main" id="{36D7EB1E-8A67-41ED-89E6-2FD50BD85AC3}"/>
              </a:ext>
            </a:extLst>
            <ns0:hlinkClick xmlns:ns0="http://schemas.openxmlformats.org/drawingml/2006/main" xmlns:ns1="http://schemas.openxmlformats.org/officeDocument/2006/relationships" ns1:id="rIdArchNav0" action="ppaction://hlinksldjump"/>
          </p:cNvPr>
          <p:cNvSpPr>
            <a:spLocks xmlns:a="http://schemas.openxmlformats.org/drawingml/2006/main" noGrp="1"/>
          </p:cNvSpPr>
          <p:nvPr/>
        </p:nvSpPr>
        <p:spPr>
          <a:xfrm xmlns:a="http://schemas.openxmlformats.org/drawingml/2006/main">
            <a:off x="495300" y="1466850"/>
            <a:ext cx="3581400" cy="2209800"/>
          </a:xfrm>
          <a:prstGeom xmlns:a="http://schemas.openxmlformats.org/drawingml/2006/main" prst="roundRect">
            <a:avLst>
              <a:gd name="adj" fmla="val 4310"/>
            </a:avLst>
          </a:prstGeom>
          <a:solidFill xmlns:a="http://schemas.openxmlformats.org/drawingml/2006/main">
            <a:srgbClr val="F0F3F8"/>
          </a:solidFill>
          <a:ln xmlns:a="http://schemas.openxmlformats.org/drawingml/2006/main" w="9525">
            <a:solidFill>
              <a:srgbClr val="DFE5EF"/>
            </a:solidFill>
            <a:prstDash val="solid"/>
          </a:ln>
        </p:spPr>
      </p:sp>
      <p:sp>
        <p:nvSpPr>
          <p:cNvPr id="8" name="zone/platform/title">
            <a:extLst xmlns:a="http://schemas.openxmlformats.org/drawingml/2006/main">
              <a:ext uri="{FF2B5EF4-FFF2-40B4-BE49-F238E27FC236}">
                <a16:creationId xmlns:a16="http://schemas.microsoft.com/office/drawing/2014/main" id="{C6316A3B-D3A2-4B76-9878-A724060EACF1}"/>
              </a:ext>
            </a:extLst>
            <ns2:hlinkClick xmlns:ns2="http://schemas.openxmlformats.org/drawingml/2006/main" xmlns:ns3="http://schemas.openxmlformats.org/officeDocument/2006/relationships" ns3:id="rIdArchNav0" action="ppaction://hlinksldjump"/>
          </p:cNvPr>
          <p:cNvSpPr>
            <a:spLocks xmlns:a="http://schemas.openxmlformats.org/drawingml/2006/main" noGrp="1"/>
          </p:cNvSpPr>
          <p:nvPr/>
        </p:nvSpPr>
        <p:spPr>
          <a:xfrm xmlns:a="http://schemas.openxmlformats.org/drawingml/2006/main">
            <a:off x="609600" y="1552575"/>
            <a:ext cx="33528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1">
                <a:solidFill>
                  <a:srgbClr val="405170"/>
                </a:solidFill>
                <a:latin typeface="Arial"/>
                <a:ea typeface="Arial"/>
                <a:cs typeface="Arial"/>
              </a:defRPr>
            </a:defPPr>
            <a:lvl1pPr algn="l">
              <a:defRPr sz="1200" b="1">
                <a:solidFill>
                  <a:srgbClr val="405170"/>
                </a:solidFill>
                <a:latin typeface="Arial"/>
                <a:ea typeface="Arial"/>
                <a:cs typeface="Arial"/>
              </a:defRPr>
            </a:lvl1pPr>
            <a:lvl2pPr algn="l">
              <a:defRPr sz="1200" b="1">
                <a:solidFill>
                  <a:srgbClr val="405170"/>
                </a:solidFill>
                <a:latin typeface="Arial"/>
                <a:ea typeface="Arial"/>
                <a:cs typeface="Arial"/>
              </a:defRPr>
            </a:lvl2pPr>
            <a:lvl3pPr algn="l">
              <a:defRPr sz="1200" b="1">
                <a:solidFill>
                  <a:srgbClr val="405170"/>
                </a:solidFill>
                <a:latin typeface="Arial"/>
                <a:ea typeface="Arial"/>
                <a:cs typeface="Arial"/>
              </a:defRPr>
            </a:lvl3pPr>
            <a:lvl4pPr algn="l">
              <a:defRPr sz="1200" b="1">
                <a:solidFill>
                  <a:srgbClr val="405170"/>
                </a:solidFill>
                <a:latin typeface="Arial"/>
                <a:ea typeface="Arial"/>
                <a:cs typeface="Arial"/>
              </a:defRPr>
            </a:lvl4pPr>
            <a:lvl5pPr algn="l">
              <a:defRPr sz="1200" b="1">
                <a:solidFill>
                  <a:srgbClr val="405170"/>
                </a:solidFill>
                <a:latin typeface="Arial"/>
                <a:ea typeface="Arial"/>
                <a:cs typeface="Arial"/>
              </a:defRPr>
            </a:lvl5pPr>
            <a:lvl6pPr algn="l">
              <a:defRPr sz="1200" b="1">
                <a:solidFill>
                  <a:srgbClr val="405170"/>
                </a:solidFill>
                <a:latin typeface="Arial"/>
                <a:ea typeface="Arial"/>
                <a:cs typeface="Arial"/>
              </a:defRPr>
            </a:lvl6pPr>
            <a:lvl7pPr algn="l">
              <a:defRPr sz="1200" b="1">
                <a:solidFill>
                  <a:srgbClr val="405170"/>
                </a:solidFill>
                <a:latin typeface="Arial"/>
                <a:ea typeface="Arial"/>
                <a:cs typeface="Arial"/>
              </a:defRPr>
            </a:lvl7pPr>
            <a:lvl8pPr algn="l">
              <a:defRPr sz="1200" b="1">
                <a:solidFill>
                  <a:srgbClr val="405170"/>
                </a:solidFill>
                <a:latin typeface="Arial"/>
                <a:ea typeface="Arial"/>
                <a:cs typeface="Arial"/>
              </a:defRPr>
            </a:lvl8pPr>
            <a:lvl9pPr algn="l">
              <a:defRPr sz="1200" b="1">
                <a:solidFill>
                  <a:srgbClr val="405170"/>
                </a:solidFill>
                <a:latin typeface="Arial"/>
                <a:ea typeface="Arial"/>
                <a:cs typeface="Arial"/>
              </a:defRPr>
            </a:lvl9pPr>
          </a:lstStyle>
          <a:p xmlns:a="http://schemas.openxmlformats.org/drawingml/2006/main">
            <a:pPr algn="l">
              <a:defRPr sz="1200" b="1">
                <a:solidFill>
                  <a:srgbClr val="405170"/>
                </a:solidFill>
                <a:latin typeface="Arial"/>
                <a:ea typeface="Arial"/>
                <a:cs typeface="Arial"/>
              </a:defRPr>
            </a:pPr>
            <a:r>
              <a:rPr sz="1200" b="1">
                <a:solidFill>
                  <a:srgbClr val="405170"/>
                </a:solidFill>
                <a:latin typeface="Arial"/>
                <a:ea typeface="Arial"/>
                <a:cs typeface="Arial"/>
              </a:rPr>
              <a:t>Platform &amp; access  / detail</a:t>
            </a:r>
          </a:p>
        </p:txBody>
      </p:sp>
      <p:sp>
        <p:nvSpPr>
          <p:cNvPr id="9" name="zone/workers">
            <a:extLst xmlns:a="http://schemas.openxmlformats.org/drawingml/2006/main">
              <a:ext uri="{FF2B5EF4-FFF2-40B4-BE49-F238E27FC236}">
                <a16:creationId xmlns:a16="http://schemas.microsoft.com/office/drawing/2014/main" id="{67C88C2E-F005-48A7-9BB7-1596FA87D25E}"/>
              </a:ext>
            </a:extLst>
            <ns4:hlinkClick xmlns:ns4="http://schemas.openxmlformats.org/drawingml/2006/main" xmlns:ns5="http://schemas.openxmlformats.org/officeDocument/2006/relationships" ns5:id="rIdArchNav1" action="ppaction://hlinksldjump"/>
          </p:cNvPr>
          <p:cNvSpPr>
            <a:spLocks xmlns:a="http://schemas.openxmlformats.org/drawingml/2006/main" noGrp="1"/>
          </p:cNvSpPr>
          <p:nvPr/>
        </p:nvSpPr>
        <p:spPr>
          <a:xfrm xmlns:a="http://schemas.openxmlformats.org/drawingml/2006/main">
            <a:off x="4305300" y="1466850"/>
            <a:ext cx="3581400" cy="2209800"/>
          </a:xfrm>
          <a:prstGeom xmlns:a="http://schemas.openxmlformats.org/drawingml/2006/main" prst="roundRect">
            <a:avLst>
              <a:gd name="adj" fmla="val 4310"/>
            </a:avLst>
          </a:prstGeom>
          <a:solidFill xmlns:a="http://schemas.openxmlformats.org/drawingml/2006/main">
            <a:srgbClr val="F0F3F8"/>
          </a:solidFill>
          <a:ln xmlns:a="http://schemas.openxmlformats.org/drawingml/2006/main" w="9525">
            <a:solidFill>
              <a:srgbClr val="DFE5EF"/>
            </a:solidFill>
            <a:prstDash val="solid"/>
          </a:ln>
        </p:spPr>
      </p:sp>
      <p:sp>
        <p:nvSpPr>
          <p:cNvPr id="10" name="zone/workers/title">
            <a:extLst xmlns:a="http://schemas.openxmlformats.org/drawingml/2006/main">
              <a:ext uri="{FF2B5EF4-FFF2-40B4-BE49-F238E27FC236}">
                <a16:creationId xmlns:a16="http://schemas.microsoft.com/office/drawing/2014/main" id="{F0D69002-3327-43F2-88F9-FF3825B17FF1}"/>
              </a:ext>
            </a:extLst>
            <ns6:hlinkClick xmlns:ns6="http://schemas.openxmlformats.org/drawingml/2006/main" xmlns:ns7="http://schemas.openxmlformats.org/officeDocument/2006/relationships" ns7:id="rIdArchNav1" action="ppaction://hlinksldjump"/>
          </p:cNvPr>
          <p:cNvSpPr>
            <a:spLocks xmlns:a="http://schemas.openxmlformats.org/drawingml/2006/main" noGrp="1"/>
          </p:cNvSpPr>
          <p:nvPr/>
        </p:nvSpPr>
        <p:spPr>
          <a:xfrm xmlns:a="http://schemas.openxmlformats.org/drawingml/2006/main">
            <a:off x="4419600" y="1552575"/>
            <a:ext cx="33528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1">
                <a:solidFill>
                  <a:srgbClr val="405170"/>
                </a:solidFill>
                <a:latin typeface="Arial"/>
                <a:ea typeface="Arial"/>
                <a:cs typeface="Arial"/>
              </a:defRPr>
            </a:defPPr>
            <a:lvl1pPr algn="l">
              <a:defRPr sz="1200" b="1">
                <a:solidFill>
                  <a:srgbClr val="405170"/>
                </a:solidFill>
                <a:latin typeface="Arial"/>
                <a:ea typeface="Arial"/>
                <a:cs typeface="Arial"/>
              </a:defRPr>
            </a:lvl1pPr>
            <a:lvl2pPr algn="l">
              <a:defRPr sz="1200" b="1">
                <a:solidFill>
                  <a:srgbClr val="405170"/>
                </a:solidFill>
                <a:latin typeface="Arial"/>
                <a:ea typeface="Arial"/>
                <a:cs typeface="Arial"/>
              </a:defRPr>
            </a:lvl2pPr>
            <a:lvl3pPr algn="l">
              <a:defRPr sz="1200" b="1">
                <a:solidFill>
                  <a:srgbClr val="405170"/>
                </a:solidFill>
                <a:latin typeface="Arial"/>
                <a:ea typeface="Arial"/>
                <a:cs typeface="Arial"/>
              </a:defRPr>
            </a:lvl3pPr>
            <a:lvl4pPr algn="l">
              <a:defRPr sz="1200" b="1">
                <a:solidFill>
                  <a:srgbClr val="405170"/>
                </a:solidFill>
                <a:latin typeface="Arial"/>
                <a:ea typeface="Arial"/>
                <a:cs typeface="Arial"/>
              </a:defRPr>
            </a:lvl4pPr>
            <a:lvl5pPr algn="l">
              <a:defRPr sz="1200" b="1">
                <a:solidFill>
                  <a:srgbClr val="405170"/>
                </a:solidFill>
                <a:latin typeface="Arial"/>
                <a:ea typeface="Arial"/>
                <a:cs typeface="Arial"/>
              </a:defRPr>
            </a:lvl5pPr>
            <a:lvl6pPr algn="l">
              <a:defRPr sz="1200" b="1">
                <a:solidFill>
                  <a:srgbClr val="405170"/>
                </a:solidFill>
                <a:latin typeface="Arial"/>
                <a:ea typeface="Arial"/>
                <a:cs typeface="Arial"/>
              </a:defRPr>
            </a:lvl6pPr>
            <a:lvl7pPr algn="l">
              <a:defRPr sz="1200" b="1">
                <a:solidFill>
                  <a:srgbClr val="405170"/>
                </a:solidFill>
                <a:latin typeface="Arial"/>
                <a:ea typeface="Arial"/>
                <a:cs typeface="Arial"/>
              </a:defRPr>
            </a:lvl7pPr>
            <a:lvl8pPr algn="l">
              <a:defRPr sz="1200" b="1">
                <a:solidFill>
                  <a:srgbClr val="405170"/>
                </a:solidFill>
                <a:latin typeface="Arial"/>
                <a:ea typeface="Arial"/>
                <a:cs typeface="Arial"/>
              </a:defRPr>
            </a:lvl8pPr>
            <a:lvl9pPr algn="l">
              <a:defRPr sz="1200" b="1">
                <a:solidFill>
                  <a:srgbClr val="405170"/>
                </a:solidFill>
                <a:latin typeface="Arial"/>
                <a:ea typeface="Arial"/>
                <a:cs typeface="Arial"/>
              </a:defRPr>
            </a:lvl9pPr>
          </a:lstStyle>
          <a:p xmlns:a="http://schemas.openxmlformats.org/drawingml/2006/main">
            <a:pPr algn="l">
              <a:defRPr sz="1200" b="1">
                <a:solidFill>
                  <a:srgbClr val="405170"/>
                </a:solidFill>
                <a:latin typeface="Arial"/>
                <a:ea typeface="Arial"/>
                <a:cs typeface="Arial"/>
              </a:defRPr>
            </a:pPr>
            <a:r>
              <a:rPr sz="1200" b="1">
                <a:solidFill>
                  <a:srgbClr val="405170"/>
                </a:solidFill>
                <a:latin typeface="Arial"/>
                <a:ea typeface="Arial"/>
                <a:cs typeface="Arial"/>
              </a:rPr>
              <a:t>Workers &amp; ingestion  / detail</a:t>
            </a:r>
          </a:p>
        </p:txBody>
      </p:sp>
      <p:sp>
        <p:nvSpPr>
          <p:cNvPr id="11" name="zone/plugins">
            <a:extLst xmlns:a="http://schemas.openxmlformats.org/drawingml/2006/main">
              <a:ext uri="{FF2B5EF4-FFF2-40B4-BE49-F238E27FC236}">
                <a16:creationId xmlns:a16="http://schemas.microsoft.com/office/drawing/2014/main" id="{55B236F4-7B1D-44B5-B69E-D2EB6AB194F2}"/>
              </a:ext>
            </a:extLst>
            <ns8:hlinkClick xmlns:ns8="http://schemas.openxmlformats.org/drawingml/2006/main" xmlns:ns9="http://schemas.openxmlformats.org/officeDocument/2006/relationships" ns9:id="rIdArchNav2" action="ppaction://hlinksldjump"/>
          </p:cNvPr>
          <p:cNvSpPr>
            <a:spLocks xmlns:a="http://schemas.openxmlformats.org/drawingml/2006/main" noGrp="1"/>
          </p:cNvSpPr>
          <p:nvPr/>
        </p:nvSpPr>
        <p:spPr>
          <a:xfrm xmlns:a="http://schemas.openxmlformats.org/drawingml/2006/main">
            <a:off x="8115300" y="1466850"/>
            <a:ext cx="3581400" cy="2209800"/>
          </a:xfrm>
          <a:prstGeom xmlns:a="http://schemas.openxmlformats.org/drawingml/2006/main" prst="roundRect">
            <a:avLst>
              <a:gd name="adj" fmla="val 4310"/>
            </a:avLst>
          </a:prstGeom>
          <a:solidFill xmlns:a="http://schemas.openxmlformats.org/drawingml/2006/main">
            <a:srgbClr val="F0F3F8"/>
          </a:solidFill>
          <a:ln xmlns:a="http://schemas.openxmlformats.org/drawingml/2006/main" w="9525">
            <a:solidFill>
              <a:srgbClr val="DFE5EF"/>
            </a:solidFill>
            <a:prstDash val="solid"/>
          </a:ln>
        </p:spPr>
      </p:sp>
      <p:sp>
        <p:nvSpPr>
          <p:cNvPr id="12" name="zone/plugins/title">
            <a:extLst xmlns:a="http://schemas.openxmlformats.org/drawingml/2006/main">
              <a:ext uri="{FF2B5EF4-FFF2-40B4-BE49-F238E27FC236}">
                <a16:creationId xmlns:a16="http://schemas.microsoft.com/office/drawing/2014/main" id="{DEDE0A92-B55A-4735-9678-A8FA211277E4}"/>
              </a:ext>
            </a:extLst>
            <ns10:hlinkClick xmlns:ns10="http://schemas.openxmlformats.org/drawingml/2006/main" xmlns:ns11="http://schemas.openxmlformats.org/officeDocument/2006/relationships" ns11:id="rIdArchNav2" action="ppaction://hlinksldjump"/>
          </p:cNvPr>
          <p:cNvSpPr>
            <a:spLocks xmlns:a="http://schemas.openxmlformats.org/drawingml/2006/main" noGrp="1"/>
          </p:cNvSpPr>
          <p:nvPr/>
        </p:nvSpPr>
        <p:spPr>
          <a:xfrm xmlns:a="http://schemas.openxmlformats.org/drawingml/2006/main">
            <a:off x="8229600" y="1552575"/>
            <a:ext cx="33528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1">
                <a:solidFill>
                  <a:srgbClr val="405170"/>
                </a:solidFill>
                <a:latin typeface="Arial"/>
                <a:ea typeface="Arial"/>
                <a:cs typeface="Arial"/>
              </a:defRPr>
            </a:defPPr>
            <a:lvl1pPr algn="l">
              <a:defRPr sz="1200" b="1">
                <a:solidFill>
                  <a:srgbClr val="405170"/>
                </a:solidFill>
                <a:latin typeface="Arial"/>
                <a:ea typeface="Arial"/>
                <a:cs typeface="Arial"/>
              </a:defRPr>
            </a:lvl1pPr>
            <a:lvl2pPr algn="l">
              <a:defRPr sz="1200" b="1">
                <a:solidFill>
                  <a:srgbClr val="405170"/>
                </a:solidFill>
                <a:latin typeface="Arial"/>
                <a:ea typeface="Arial"/>
                <a:cs typeface="Arial"/>
              </a:defRPr>
            </a:lvl2pPr>
            <a:lvl3pPr algn="l">
              <a:defRPr sz="1200" b="1">
                <a:solidFill>
                  <a:srgbClr val="405170"/>
                </a:solidFill>
                <a:latin typeface="Arial"/>
                <a:ea typeface="Arial"/>
                <a:cs typeface="Arial"/>
              </a:defRPr>
            </a:lvl3pPr>
            <a:lvl4pPr algn="l">
              <a:defRPr sz="1200" b="1">
                <a:solidFill>
                  <a:srgbClr val="405170"/>
                </a:solidFill>
                <a:latin typeface="Arial"/>
                <a:ea typeface="Arial"/>
                <a:cs typeface="Arial"/>
              </a:defRPr>
            </a:lvl4pPr>
            <a:lvl5pPr algn="l">
              <a:defRPr sz="1200" b="1">
                <a:solidFill>
                  <a:srgbClr val="405170"/>
                </a:solidFill>
                <a:latin typeface="Arial"/>
                <a:ea typeface="Arial"/>
                <a:cs typeface="Arial"/>
              </a:defRPr>
            </a:lvl5pPr>
            <a:lvl6pPr algn="l">
              <a:defRPr sz="1200" b="1">
                <a:solidFill>
                  <a:srgbClr val="405170"/>
                </a:solidFill>
                <a:latin typeface="Arial"/>
                <a:ea typeface="Arial"/>
                <a:cs typeface="Arial"/>
              </a:defRPr>
            </a:lvl6pPr>
            <a:lvl7pPr algn="l">
              <a:defRPr sz="1200" b="1">
                <a:solidFill>
                  <a:srgbClr val="405170"/>
                </a:solidFill>
                <a:latin typeface="Arial"/>
                <a:ea typeface="Arial"/>
                <a:cs typeface="Arial"/>
              </a:defRPr>
            </a:lvl7pPr>
            <a:lvl8pPr algn="l">
              <a:defRPr sz="1200" b="1">
                <a:solidFill>
                  <a:srgbClr val="405170"/>
                </a:solidFill>
                <a:latin typeface="Arial"/>
                <a:ea typeface="Arial"/>
                <a:cs typeface="Arial"/>
              </a:defRPr>
            </a:lvl8pPr>
            <a:lvl9pPr algn="l">
              <a:defRPr sz="1200" b="1">
                <a:solidFill>
                  <a:srgbClr val="405170"/>
                </a:solidFill>
                <a:latin typeface="Arial"/>
                <a:ea typeface="Arial"/>
                <a:cs typeface="Arial"/>
              </a:defRPr>
            </a:lvl9pPr>
          </a:lstStyle>
          <a:p xmlns:a="http://schemas.openxmlformats.org/drawingml/2006/main">
            <a:pPr algn="l">
              <a:defRPr sz="1200" b="1">
                <a:solidFill>
                  <a:srgbClr val="405170"/>
                </a:solidFill>
                <a:latin typeface="Arial"/>
                <a:ea typeface="Arial"/>
                <a:cs typeface="Arial"/>
              </a:defRPr>
            </a:pPr>
            <a:r>
              <a:rPr sz="1200" b="1">
                <a:solidFill>
                  <a:srgbClr val="405170"/>
                </a:solidFill>
                <a:latin typeface="Arial"/>
                <a:ea typeface="Arial"/>
                <a:cs typeface="Arial"/>
              </a:rPr>
              <a:t>Plugin system  / detail</a:t>
            </a:r>
          </a:p>
        </p:txBody>
      </p:sp>
      <p:sp>
        <p:nvSpPr>
          <p:cNvPr id="13" name="zone/runner">
            <a:extLst xmlns:a="http://schemas.openxmlformats.org/drawingml/2006/main">
              <a:ext uri="{FF2B5EF4-FFF2-40B4-BE49-F238E27FC236}">
                <a16:creationId xmlns:a16="http://schemas.microsoft.com/office/drawing/2014/main" id="{8D979AC1-FFC2-470A-A700-293D5E7FE670}"/>
              </a:ext>
            </a:extLst>
            <ns12:hlinkClick xmlns:ns12="http://schemas.openxmlformats.org/drawingml/2006/main" xmlns:ns13="http://schemas.openxmlformats.org/officeDocument/2006/relationships" ns13:id="rIdArchNav3" action="ppaction://hlinksldjump"/>
          </p:cNvPr>
          <p:cNvSpPr>
            <a:spLocks xmlns:a="http://schemas.openxmlformats.org/drawingml/2006/main" noGrp="1"/>
          </p:cNvSpPr>
          <p:nvPr/>
        </p:nvSpPr>
        <p:spPr>
          <a:xfrm xmlns:a="http://schemas.openxmlformats.org/drawingml/2006/main">
            <a:off x="495300" y="3810000"/>
            <a:ext cx="3581400" cy="2209800"/>
          </a:xfrm>
          <a:prstGeom xmlns:a="http://schemas.openxmlformats.org/drawingml/2006/main" prst="roundRect">
            <a:avLst>
              <a:gd name="adj" fmla="val 4310"/>
            </a:avLst>
          </a:prstGeom>
          <a:solidFill xmlns:a="http://schemas.openxmlformats.org/drawingml/2006/main">
            <a:srgbClr val="F0F3F8"/>
          </a:solidFill>
          <a:ln xmlns:a="http://schemas.openxmlformats.org/drawingml/2006/main" w="9525">
            <a:solidFill>
              <a:srgbClr val="DFE5EF"/>
            </a:solidFill>
            <a:prstDash val="solid"/>
          </a:ln>
        </p:spPr>
      </p:sp>
      <p:sp>
        <p:nvSpPr>
          <p:cNvPr id="14" name="zone/runner/title">
            <a:extLst xmlns:a="http://schemas.openxmlformats.org/drawingml/2006/main">
              <a:ext uri="{FF2B5EF4-FFF2-40B4-BE49-F238E27FC236}">
                <a16:creationId xmlns:a16="http://schemas.microsoft.com/office/drawing/2014/main" id="{9472E713-A606-4604-BBB9-25952ABE4EF5}"/>
              </a:ext>
            </a:extLst>
            <ns14:hlinkClick xmlns:ns14="http://schemas.openxmlformats.org/drawingml/2006/main" xmlns:ns15="http://schemas.openxmlformats.org/officeDocument/2006/relationships" ns15:id="rIdArchNav3" action="ppaction://hlinksldjump"/>
          </p:cNvPr>
          <p:cNvSpPr>
            <a:spLocks xmlns:a="http://schemas.openxmlformats.org/drawingml/2006/main" noGrp="1"/>
          </p:cNvSpPr>
          <p:nvPr/>
        </p:nvSpPr>
        <p:spPr>
          <a:xfrm xmlns:a="http://schemas.openxmlformats.org/drawingml/2006/main">
            <a:off x="609600" y="3895725"/>
            <a:ext cx="33528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1">
                <a:solidFill>
                  <a:srgbClr val="405170"/>
                </a:solidFill>
                <a:latin typeface="Arial"/>
                <a:ea typeface="Arial"/>
                <a:cs typeface="Arial"/>
              </a:defRPr>
            </a:defPPr>
            <a:lvl1pPr algn="l">
              <a:defRPr sz="1200" b="1">
                <a:solidFill>
                  <a:srgbClr val="405170"/>
                </a:solidFill>
                <a:latin typeface="Arial"/>
                <a:ea typeface="Arial"/>
                <a:cs typeface="Arial"/>
              </a:defRPr>
            </a:lvl1pPr>
            <a:lvl2pPr algn="l">
              <a:defRPr sz="1200" b="1">
                <a:solidFill>
                  <a:srgbClr val="405170"/>
                </a:solidFill>
                <a:latin typeface="Arial"/>
                <a:ea typeface="Arial"/>
                <a:cs typeface="Arial"/>
              </a:defRPr>
            </a:lvl2pPr>
            <a:lvl3pPr algn="l">
              <a:defRPr sz="1200" b="1">
                <a:solidFill>
                  <a:srgbClr val="405170"/>
                </a:solidFill>
                <a:latin typeface="Arial"/>
                <a:ea typeface="Arial"/>
                <a:cs typeface="Arial"/>
              </a:defRPr>
            </a:lvl3pPr>
            <a:lvl4pPr algn="l">
              <a:defRPr sz="1200" b="1">
                <a:solidFill>
                  <a:srgbClr val="405170"/>
                </a:solidFill>
                <a:latin typeface="Arial"/>
                <a:ea typeface="Arial"/>
                <a:cs typeface="Arial"/>
              </a:defRPr>
            </a:lvl4pPr>
            <a:lvl5pPr algn="l">
              <a:defRPr sz="1200" b="1">
                <a:solidFill>
                  <a:srgbClr val="405170"/>
                </a:solidFill>
                <a:latin typeface="Arial"/>
                <a:ea typeface="Arial"/>
                <a:cs typeface="Arial"/>
              </a:defRPr>
            </a:lvl5pPr>
            <a:lvl6pPr algn="l">
              <a:defRPr sz="1200" b="1">
                <a:solidFill>
                  <a:srgbClr val="405170"/>
                </a:solidFill>
                <a:latin typeface="Arial"/>
                <a:ea typeface="Arial"/>
                <a:cs typeface="Arial"/>
              </a:defRPr>
            </a:lvl6pPr>
            <a:lvl7pPr algn="l">
              <a:defRPr sz="1200" b="1">
                <a:solidFill>
                  <a:srgbClr val="405170"/>
                </a:solidFill>
                <a:latin typeface="Arial"/>
                <a:ea typeface="Arial"/>
                <a:cs typeface="Arial"/>
              </a:defRPr>
            </a:lvl7pPr>
            <a:lvl8pPr algn="l">
              <a:defRPr sz="1200" b="1">
                <a:solidFill>
                  <a:srgbClr val="405170"/>
                </a:solidFill>
                <a:latin typeface="Arial"/>
                <a:ea typeface="Arial"/>
                <a:cs typeface="Arial"/>
              </a:defRPr>
            </a:lvl8pPr>
            <a:lvl9pPr algn="l">
              <a:defRPr sz="1200" b="1">
                <a:solidFill>
                  <a:srgbClr val="405170"/>
                </a:solidFill>
                <a:latin typeface="Arial"/>
                <a:ea typeface="Arial"/>
                <a:cs typeface="Arial"/>
              </a:defRPr>
            </a:lvl9pPr>
          </a:lstStyle>
          <a:p xmlns:a="http://schemas.openxmlformats.org/drawingml/2006/main">
            <a:pPr algn="l">
              <a:defRPr sz="1200" b="1">
                <a:solidFill>
                  <a:srgbClr val="405170"/>
                </a:solidFill>
                <a:latin typeface="Arial"/>
                <a:ea typeface="Arial"/>
                <a:cs typeface="Arial"/>
              </a:defRPr>
            </a:pPr>
            <a:r>
              <a:rPr sz="1200" b="1">
                <a:solidFill>
                  <a:srgbClr val="405170"/>
                </a:solidFill>
                <a:latin typeface="Arial"/>
                <a:ea typeface="Arial"/>
                <a:cs typeface="Arial"/>
              </a:rPr>
              <a:t>Deployed applications  / detail</a:t>
            </a:r>
          </a:p>
        </p:txBody>
      </p:sp>
      <p:sp>
        <p:nvSpPr>
          <p:cNvPr id="15" name="zone/agent">
            <a:extLst xmlns:a="http://schemas.openxmlformats.org/drawingml/2006/main">
              <a:ext uri="{FF2B5EF4-FFF2-40B4-BE49-F238E27FC236}">
                <a16:creationId xmlns:a16="http://schemas.microsoft.com/office/drawing/2014/main" id="{57C54CFC-6908-44B5-99A4-83985A8D8440}"/>
              </a:ext>
            </a:extLst>
            <ns16:hlinkClick xmlns:ns16="http://schemas.openxmlformats.org/drawingml/2006/main" xmlns:ns17="http://schemas.openxmlformats.org/officeDocument/2006/relationships" ns17:id="rIdArchNav4" action="ppaction://hlinksldjump"/>
          </p:cNvPr>
          <p:cNvSpPr>
            <a:spLocks xmlns:a="http://schemas.openxmlformats.org/drawingml/2006/main" noGrp="1"/>
          </p:cNvSpPr>
          <p:nvPr/>
        </p:nvSpPr>
        <p:spPr>
          <a:xfrm xmlns:a="http://schemas.openxmlformats.org/drawingml/2006/main">
            <a:off x="4305300" y="3810000"/>
            <a:ext cx="3581400" cy="2209800"/>
          </a:xfrm>
          <a:prstGeom xmlns:a="http://schemas.openxmlformats.org/drawingml/2006/main" prst="roundRect">
            <a:avLst>
              <a:gd name="adj" fmla="val 4310"/>
            </a:avLst>
          </a:prstGeom>
          <a:solidFill xmlns:a="http://schemas.openxmlformats.org/drawingml/2006/main">
            <a:srgbClr val="F0F3F8"/>
          </a:solidFill>
          <a:ln xmlns:a="http://schemas.openxmlformats.org/drawingml/2006/main" w="9525">
            <a:solidFill>
              <a:srgbClr val="DFE5EF"/>
            </a:solidFill>
            <a:prstDash val="solid"/>
          </a:ln>
        </p:spPr>
      </p:sp>
      <p:sp>
        <p:nvSpPr>
          <p:cNvPr id="16" name="zone/agent/title">
            <a:extLst xmlns:a="http://schemas.openxmlformats.org/drawingml/2006/main">
              <a:ext uri="{FF2B5EF4-FFF2-40B4-BE49-F238E27FC236}">
                <a16:creationId xmlns:a16="http://schemas.microsoft.com/office/drawing/2014/main" id="{EDD4DE36-28AD-4BD6-B426-D955CB3CD0DA}"/>
              </a:ext>
            </a:extLst>
            <ns18:hlinkClick xmlns:ns18="http://schemas.openxmlformats.org/drawingml/2006/main" xmlns:ns19="http://schemas.openxmlformats.org/officeDocument/2006/relationships" ns19:id="rIdArchNav4" action="ppaction://hlinksldjump"/>
          </p:cNvPr>
          <p:cNvSpPr>
            <a:spLocks xmlns:a="http://schemas.openxmlformats.org/drawingml/2006/main" noGrp="1"/>
          </p:cNvSpPr>
          <p:nvPr/>
        </p:nvSpPr>
        <p:spPr>
          <a:xfrm xmlns:a="http://schemas.openxmlformats.org/drawingml/2006/main">
            <a:off x="4419600" y="3895725"/>
            <a:ext cx="33528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1">
                <a:solidFill>
                  <a:srgbClr val="405170"/>
                </a:solidFill>
                <a:latin typeface="Arial"/>
                <a:ea typeface="Arial"/>
                <a:cs typeface="Arial"/>
              </a:defRPr>
            </a:defPPr>
            <a:lvl1pPr algn="l">
              <a:defRPr sz="1200" b="1">
                <a:solidFill>
                  <a:srgbClr val="405170"/>
                </a:solidFill>
                <a:latin typeface="Arial"/>
                <a:ea typeface="Arial"/>
                <a:cs typeface="Arial"/>
              </a:defRPr>
            </a:lvl1pPr>
            <a:lvl2pPr algn="l">
              <a:defRPr sz="1200" b="1">
                <a:solidFill>
                  <a:srgbClr val="405170"/>
                </a:solidFill>
                <a:latin typeface="Arial"/>
                <a:ea typeface="Arial"/>
                <a:cs typeface="Arial"/>
              </a:defRPr>
            </a:lvl2pPr>
            <a:lvl3pPr algn="l">
              <a:defRPr sz="1200" b="1">
                <a:solidFill>
                  <a:srgbClr val="405170"/>
                </a:solidFill>
                <a:latin typeface="Arial"/>
                <a:ea typeface="Arial"/>
                <a:cs typeface="Arial"/>
              </a:defRPr>
            </a:lvl3pPr>
            <a:lvl4pPr algn="l">
              <a:defRPr sz="1200" b="1">
                <a:solidFill>
                  <a:srgbClr val="405170"/>
                </a:solidFill>
                <a:latin typeface="Arial"/>
                <a:ea typeface="Arial"/>
                <a:cs typeface="Arial"/>
              </a:defRPr>
            </a:lvl4pPr>
            <a:lvl5pPr algn="l">
              <a:defRPr sz="1200" b="1">
                <a:solidFill>
                  <a:srgbClr val="405170"/>
                </a:solidFill>
                <a:latin typeface="Arial"/>
                <a:ea typeface="Arial"/>
                <a:cs typeface="Arial"/>
              </a:defRPr>
            </a:lvl5pPr>
            <a:lvl6pPr algn="l">
              <a:defRPr sz="1200" b="1">
                <a:solidFill>
                  <a:srgbClr val="405170"/>
                </a:solidFill>
                <a:latin typeface="Arial"/>
                <a:ea typeface="Arial"/>
                <a:cs typeface="Arial"/>
              </a:defRPr>
            </a:lvl6pPr>
            <a:lvl7pPr algn="l">
              <a:defRPr sz="1200" b="1">
                <a:solidFill>
                  <a:srgbClr val="405170"/>
                </a:solidFill>
                <a:latin typeface="Arial"/>
                <a:ea typeface="Arial"/>
                <a:cs typeface="Arial"/>
              </a:defRPr>
            </a:lvl7pPr>
            <a:lvl8pPr algn="l">
              <a:defRPr sz="1200" b="1">
                <a:solidFill>
                  <a:srgbClr val="405170"/>
                </a:solidFill>
                <a:latin typeface="Arial"/>
                <a:ea typeface="Arial"/>
                <a:cs typeface="Arial"/>
              </a:defRPr>
            </a:lvl8pPr>
            <a:lvl9pPr algn="l">
              <a:defRPr sz="1200" b="1">
                <a:solidFill>
                  <a:srgbClr val="405170"/>
                </a:solidFill>
                <a:latin typeface="Arial"/>
                <a:ea typeface="Arial"/>
                <a:cs typeface="Arial"/>
              </a:defRPr>
            </a:lvl9pPr>
          </a:lstStyle>
          <a:p xmlns:a="http://schemas.openxmlformats.org/drawingml/2006/main">
            <a:pPr algn="l">
              <a:defRPr sz="1200" b="1">
                <a:solidFill>
                  <a:srgbClr val="405170"/>
                </a:solidFill>
                <a:latin typeface="Arial"/>
                <a:ea typeface="Arial"/>
                <a:cs typeface="Arial"/>
              </a:defRPr>
            </a:pPr>
            <a:r>
              <a:rPr sz="1200" b="1">
                <a:solidFill>
                  <a:srgbClr val="405170"/>
                </a:solidFill>
                <a:latin typeface="Arial"/>
                <a:ea typeface="Arial"/>
                <a:cs typeface="Arial"/>
              </a:rPr>
              <a:t>New Agent execution  / detail</a:t>
            </a:r>
          </a:p>
        </p:txBody>
      </p:sp>
      <p:sp>
        <p:nvSpPr>
          <p:cNvPr id="17" name="zone/data">
            <a:extLst xmlns:a="http://schemas.openxmlformats.org/drawingml/2006/main">
              <a:ext uri="{FF2B5EF4-FFF2-40B4-BE49-F238E27FC236}">
                <a16:creationId xmlns:a16="http://schemas.microsoft.com/office/drawing/2014/main" id="{B5E6156E-7974-4F78-9950-6E87311F115F}"/>
              </a:ext>
            </a:extLst>
            <ns20:hlinkClick xmlns:ns20="http://schemas.openxmlformats.org/drawingml/2006/main" xmlns:ns21="http://schemas.openxmlformats.org/officeDocument/2006/relationships" ns21:id="rIdArchNav5" action="ppaction://hlinksldjump"/>
          </p:cNvPr>
          <p:cNvSpPr>
            <a:spLocks xmlns:a="http://schemas.openxmlformats.org/drawingml/2006/main" noGrp="1"/>
          </p:cNvSpPr>
          <p:nvPr/>
        </p:nvSpPr>
        <p:spPr>
          <a:xfrm xmlns:a="http://schemas.openxmlformats.org/drawingml/2006/main">
            <a:off x="8115300" y="3810000"/>
            <a:ext cx="3581400" cy="2209800"/>
          </a:xfrm>
          <a:prstGeom xmlns:a="http://schemas.openxmlformats.org/drawingml/2006/main" prst="roundRect">
            <a:avLst>
              <a:gd name="adj" fmla="val 4310"/>
            </a:avLst>
          </a:prstGeom>
          <a:solidFill xmlns:a="http://schemas.openxmlformats.org/drawingml/2006/main">
            <a:srgbClr val="F0F3F8"/>
          </a:solidFill>
          <a:ln xmlns:a="http://schemas.openxmlformats.org/drawingml/2006/main" w="9525">
            <a:solidFill>
              <a:srgbClr val="DFE5EF"/>
            </a:solidFill>
            <a:prstDash val="solid"/>
          </a:ln>
        </p:spPr>
      </p:sp>
      <p:sp>
        <p:nvSpPr>
          <p:cNvPr id="18" name="zone/data/title">
            <a:extLst xmlns:a="http://schemas.openxmlformats.org/drawingml/2006/main">
              <a:ext uri="{FF2B5EF4-FFF2-40B4-BE49-F238E27FC236}">
                <a16:creationId xmlns:a16="http://schemas.microsoft.com/office/drawing/2014/main" id="{9416CF74-1478-4BCA-B304-1A98CB1830C7}"/>
              </a:ext>
            </a:extLst>
            <ns22:hlinkClick xmlns:ns22="http://schemas.openxmlformats.org/drawingml/2006/main" xmlns:ns23="http://schemas.openxmlformats.org/officeDocument/2006/relationships" ns23:id="rIdArchNav5" action="ppaction://hlinksldjump"/>
          </p:cNvPr>
          <p:cNvSpPr>
            <a:spLocks xmlns:a="http://schemas.openxmlformats.org/drawingml/2006/main" noGrp="1"/>
          </p:cNvSpPr>
          <p:nvPr/>
        </p:nvSpPr>
        <p:spPr>
          <a:xfrm xmlns:a="http://schemas.openxmlformats.org/drawingml/2006/main">
            <a:off x="8229600" y="3895725"/>
            <a:ext cx="33528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1">
                <a:solidFill>
                  <a:srgbClr val="405170"/>
                </a:solidFill>
                <a:latin typeface="Arial"/>
                <a:ea typeface="Arial"/>
                <a:cs typeface="Arial"/>
              </a:defRPr>
            </a:defPPr>
            <a:lvl1pPr algn="l">
              <a:defRPr sz="1200" b="1">
                <a:solidFill>
                  <a:srgbClr val="405170"/>
                </a:solidFill>
                <a:latin typeface="Arial"/>
                <a:ea typeface="Arial"/>
                <a:cs typeface="Arial"/>
              </a:defRPr>
            </a:lvl1pPr>
            <a:lvl2pPr algn="l">
              <a:defRPr sz="1200" b="1">
                <a:solidFill>
                  <a:srgbClr val="405170"/>
                </a:solidFill>
                <a:latin typeface="Arial"/>
                <a:ea typeface="Arial"/>
                <a:cs typeface="Arial"/>
              </a:defRPr>
            </a:lvl2pPr>
            <a:lvl3pPr algn="l">
              <a:defRPr sz="1200" b="1">
                <a:solidFill>
                  <a:srgbClr val="405170"/>
                </a:solidFill>
                <a:latin typeface="Arial"/>
                <a:ea typeface="Arial"/>
                <a:cs typeface="Arial"/>
              </a:defRPr>
            </a:lvl3pPr>
            <a:lvl4pPr algn="l">
              <a:defRPr sz="1200" b="1">
                <a:solidFill>
                  <a:srgbClr val="405170"/>
                </a:solidFill>
                <a:latin typeface="Arial"/>
                <a:ea typeface="Arial"/>
                <a:cs typeface="Arial"/>
              </a:defRPr>
            </a:lvl4pPr>
            <a:lvl5pPr algn="l">
              <a:defRPr sz="1200" b="1">
                <a:solidFill>
                  <a:srgbClr val="405170"/>
                </a:solidFill>
                <a:latin typeface="Arial"/>
                <a:ea typeface="Arial"/>
                <a:cs typeface="Arial"/>
              </a:defRPr>
            </a:lvl5pPr>
            <a:lvl6pPr algn="l">
              <a:defRPr sz="1200" b="1">
                <a:solidFill>
                  <a:srgbClr val="405170"/>
                </a:solidFill>
                <a:latin typeface="Arial"/>
                <a:ea typeface="Arial"/>
                <a:cs typeface="Arial"/>
              </a:defRPr>
            </a:lvl6pPr>
            <a:lvl7pPr algn="l">
              <a:defRPr sz="1200" b="1">
                <a:solidFill>
                  <a:srgbClr val="405170"/>
                </a:solidFill>
                <a:latin typeface="Arial"/>
                <a:ea typeface="Arial"/>
                <a:cs typeface="Arial"/>
              </a:defRPr>
            </a:lvl7pPr>
            <a:lvl8pPr algn="l">
              <a:defRPr sz="1200" b="1">
                <a:solidFill>
                  <a:srgbClr val="405170"/>
                </a:solidFill>
                <a:latin typeface="Arial"/>
                <a:ea typeface="Arial"/>
                <a:cs typeface="Arial"/>
              </a:defRPr>
            </a:lvl8pPr>
            <a:lvl9pPr algn="l">
              <a:defRPr sz="1200" b="1">
                <a:solidFill>
                  <a:srgbClr val="405170"/>
                </a:solidFill>
                <a:latin typeface="Arial"/>
                <a:ea typeface="Arial"/>
                <a:cs typeface="Arial"/>
              </a:defRPr>
            </a:lvl9pPr>
          </a:lstStyle>
          <a:p xmlns:a="http://schemas.openxmlformats.org/drawingml/2006/main">
            <a:pPr algn="l">
              <a:defRPr sz="1200" b="1">
                <a:solidFill>
                  <a:srgbClr val="405170"/>
                </a:solidFill>
                <a:latin typeface="Arial"/>
                <a:ea typeface="Arial"/>
                <a:cs typeface="Arial"/>
              </a:defRPr>
            </a:pPr>
            <a:r>
              <a:rPr sz="1200" b="1">
                <a:solidFill>
                  <a:srgbClr val="405170"/>
                </a:solidFill>
                <a:latin typeface="Arial"/>
                <a:ea typeface="Arial"/>
                <a:cs typeface="Arial"/>
              </a:rPr>
              <a:t>Shared dependencies  / detail</a:t>
            </a:r>
          </a:p>
        </p:txBody>
      </p:sp>
      <p:grpSp>
        <p:nvGrpSpPr>
          <p:cNvPr id="225" name="overview/gateway"/>
          <p:cNvGrpSpPr/>
          <p:nvPr/>
        </p:nvGrpSpPr>
        <p:grpSpPr>
          <ns1:xfrm xmlns:ns1="http://schemas.openxmlformats.org/drawingml/2006/main">
            <ns1:off x="609600" y="1876425"/>
            <ns1:ext cx="1628775" cy="285750"/>
            <ns1:chOff x="609600" y="1876425"/>
            <ns1:chExt cx="1628775" cy="285750"/>
          </ns1:xfrm>
        </p:grpSpPr>
        <p:sp>
          <p:nvSpPr>
            <p:cNvPr id="19" name="overview/gateway/frame">
              <a:extLst xmlns:a="http://schemas.openxmlformats.org/drawingml/2006/main">
                <a:ext uri="{FF2B5EF4-FFF2-40B4-BE49-F238E27FC236}">
                  <a16:creationId xmlns:a16="http://schemas.microsoft.com/office/drawing/2014/main" id="{F05961C2-A575-4CFA-9FC0-E4CA59B4A2CF}"/>
                </a:ext>
              </a:extLst>
              <ns24:hlinkClick xmlns:ns24="http://schemas.openxmlformats.org/drawingml/2006/main" xmlns:ns25="http://schemas.openxmlformats.org/officeDocument/2006/relationships" ns25:id="rIdArchNav6" action="ppaction://hlinksldjump"/>
            </p:cNvPr>
            <p:cNvSpPr>
              <a:spLocks xmlns:a="http://schemas.openxmlformats.org/drawingml/2006/main" noGrp="1"/>
            </p:cNvSpPr>
            <p:nvPr/>
          </p:nvSpPr>
          <p:spPr>
            <a:xfrm xmlns:a="http://schemas.openxmlformats.org/drawingml/2006/main">
              <a:off x="609600" y="187642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20" name="overview/gateway/badge">
              <a:extLst xmlns:a="http://schemas.openxmlformats.org/drawingml/2006/main">
                <a:ext uri="{FF2B5EF4-FFF2-40B4-BE49-F238E27FC236}">
                  <a16:creationId xmlns:a16="http://schemas.microsoft.com/office/drawing/2014/main" id="{A38935B9-743F-479A-8327-490DD7A46A4F}"/>
                </a:ext>
              </a:extLst>
              <ns26:hlinkClick xmlns:ns26="http://schemas.openxmlformats.org/drawingml/2006/main" xmlns:ns27="http://schemas.openxmlformats.org/officeDocument/2006/relationships" ns27:id="rIdArchNav6" action="ppaction://hlinksldjump"/>
            </p:cNvPr>
            <p:cNvSpPr>
              <a:spLocks xmlns:a="http://schemas.openxmlformats.org/drawingml/2006/main" noGrp="1"/>
            </p:cNvSpPr>
            <p:nvPr/>
          </p:nvSpPr>
          <p:spPr>
            <a:xfrm xmlns:a="http://schemas.openxmlformats.org/drawingml/2006/main">
              <a:off x="657225" y="1909763"/>
              <a:ext cx="219075" cy="219075"/>
            </a:xfrm>
            <a:prstGeom xmlns:a="http://schemas.openxmlformats.org/drawingml/2006/main" prst="roundRect">
              <a:avLst>
                <a:gd name="adj" fmla="val 21739"/>
              </a:avLst>
            </a:prstGeom>
            <a:solidFill xmlns:a="http://schemas.openxmlformats.org/drawingml/2006/main">
              <a:srgbClr val="EBF7F6"/>
            </a:solidFill>
            <a:ln xmlns:a="http://schemas.openxmlformats.org/drawingml/2006/main" w="0">
              <a:noFill/>
              <a:prstDash val="solid"/>
            </a:ln>
          </p:spPr>
        </p:sp>
        <p:pic>
          <p:nvPicPr>
            <p:cNvPr id="21" name="overview/gateway/icon">
              <a:extLst xmlns:a="http://schemas.openxmlformats.org/drawingml/2006/main">
                <a:ext uri="{FF2B5EF4-FFF2-40B4-BE49-F238E27FC236}">
                  <a16:creationId xmlns:a16="http://schemas.microsoft.com/office/drawing/2014/main" id="{341D2724-1610-4632-BFA6-E688510E9CC4}"/>
                </a:ext>
              </a:extLst>
              <ns28:hlinkClick xmlns:ns28="http://schemas.openxmlformats.org/drawingml/2006/main" xmlns:ns29="http://schemas.openxmlformats.org/officeDocument/2006/relationships" ns29:id="rIdArchNav6"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41a0bd64624b41bc">
              <a:extLst>
                <a:ext uri="{96DAC541-7B7A-43D3-8B79-37D633B846F1}">
                  <asvg:svgBlip xmlns:asvg="http://schemas.microsoft.com/office/drawing/2016/SVG/main" r:embed="R548380fb511849a0"/>
                </a:ext>
              </a:extLst>
            </a:blip>
            <a:stretch xmlns:a="http://schemas.openxmlformats.org/drawingml/2006/main"/>
          </p:blipFill>
          <p:spPr>
            <a:xfrm xmlns:a="http://schemas.openxmlformats.org/drawingml/2006/main">
              <a:off x="676275" y="1928813"/>
              <a:ext cx="180975" cy="180975"/>
            </a:xfrm>
            <a:prstGeom xmlns:a="http://schemas.openxmlformats.org/drawingml/2006/main" prst="rect">
              <a:avLst/>
            </a:prstGeom>
          </p:spPr>
        </p:pic>
        <p:sp>
          <p:nvSpPr>
            <p:cNvPr id="22" name="overview/gateway/title">
              <a:extLst xmlns:a="http://schemas.openxmlformats.org/drawingml/2006/main">
                <a:ext uri="{FF2B5EF4-FFF2-40B4-BE49-F238E27FC236}">
                  <a16:creationId xmlns:a16="http://schemas.microsoft.com/office/drawing/2014/main" id="{A8EBF91C-AEDE-4ACD-8F5A-16B1CF8F779B}"/>
                </a:ext>
              </a:extLst>
              <ns30:hlinkClick xmlns:ns30="http://schemas.openxmlformats.org/drawingml/2006/main" xmlns:ns31="http://schemas.openxmlformats.org/officeDocument/2006/relationships" ns31:id="rIdArchNav6" action="ppaction://hlinksldjump"/>
            </p:cNvPr>
            <p:cNvSpPr>
              <a:spLocks xmlns:a="http://schemas.openxmlformats.org/drawingml/2006/main" noGrp="1"/>
            </p:cNvSpPr>
            <p:nvPr/>
          </p:nvSpPr>
          <p:spPr>
            <a:xfrm xmlns:a="http://schemas.openxmlformats.org/drawingml/2006/main">
              <a:off x="933450" y="190500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Caddy Gateway</a:t>
              </a:r>
            </a:p>
          </p:txBody>
        </p:sp>
        <p:sp>
          <p:nvSpPr>
            <p:cNvPr id="23" name="overview/gateway/meta">
              <a:extLst xmlns:a="http://schemas.openxmlformats.org/drawingml/2006/main">
                <a:ext uri="{FF2B5EF4-FFF2-40B4-BE49-F238E27FC236}">
                  <a16:creationId xmlns:a16="http://schemas.microsoft.com/office/drawing/2014/main" id="{FA675847-5C80-42FE-A42B-79C69986642D}"/>
                </a:ext>
              </a:extLst>
              <ns32:hlinkClick xmlns:ns32="http://schemas.openxmlformats.org/drawingml/2006/main" xmlns:ns33="http://schemas.openxmlformats.org/officeDocument/2006/relationships" ns33:id="rIdArchNav6" action="ppaction://hlinksldjump"/>
            </p:cNvPr>
            <p:cNvSpPr>
              <a:spLocks xmlns:a="http://schemas.openxmlformats.org/drawingml/2006/main" noGrp="1"/>
            </p:cNvSpPr>
            <p:nvPr/>
          </p:nvSpPr>
          <p:spPr>
            <a:xfrm xmlns:a="http://schemas.openxmlformats.org/drawingml/2006/main">
              <a:off x="933450" y="204787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00998A"/>
                  </a:solidFill>
                  <a:latin typeface="Arial"/>
                  <a:ea typeface="Arial"/>
                  <a:cs typeface="Arial"/>
                </a:defRPr>
              </a:defPPr>
              <a:lvl1pPr algn="l">
                <a:defRPr sz="585" b="0">
                  <a:solidFill>
                    <a:srgbClr val="00998A"/>
                  </a:solidFill>
                  <a:latin typeface="Arial"/>
                  <a:ea typeface="Arial"/>
                  <a:cs typeface="Arial"/>
                </a:defRPr>
              </a:lvl1pPr>
              <a:lvl2pPr algn="l">
                <a:defRPr sz="585" b="0">
                  <a:solidFill>
                    <a:srgbClr val="00998A"/>
                  </a:solidFill>
                  <a:latin typeface="Arial"/>
                  <a:ea typeface="Arial"/>
                  <a:cs typeface="Arial"/>
                </a:defRPr>
              </a:lvl2pPr>
              <a:lvl3pPr algn="l">
                <a:defRPr sz="585" b="0">
                  <a:solidFill>
                    <a:srgbClr val="00998A"/>
                  </a:solidFill>
                  <a:latin typeface="Arial"/>
                  <a:ea typeface="Arial"/>
                  <a:cs typeface="Arial"/>
                </a:defRPr>
              </a:lvl3pPr>
              <a:lvl4pPr algn="l">
                <a:defRPr sz="585" b="0">
                  <a:solidFill>
                    <a:srgbClr val="00998A"/>
                  </a:solidFill>
                  <a:latin typeface="Arial"/>
                  <a:ea typeface="Arial"/>
                  <a:cs typeface="Arial"/>
                </a:defRPr>
              </a:lvl4pPr>
              <a:lvl5pPr algn="l">
                <a:defRPr sz="585" b="0">
                  <a:solidFill>
                    <a:srgbClr val="00998A"/>
                  </a:solidFill>
                  <a:latin typeface="Arial"/>
                  <a:ea typeface="Arial"/>
                  <a:cs typeface="Arial"/>
                </a:defRPr>
              </a:lvl5pPr>
              <a:lvl6pPr algn="l">
                <a:defRPr sz="585" b="0">
                  <a:solidFill>
                    <a:srgbClr val="00998A"/>
                  </a:solidFill>
                  <a:latin typeface="Arial"/>
                  <a:ea typeface="Arial"/>
                  <a:cs typeface="Arial"/>
                </a:defRPr>
              </a:lvl6pPr>
              <a:lvl7pPr algn="l">
                <a:defRPr sz="585" b="0">
                  <a:solidFill>
                    <a:srgbClr val="00998A"/>
                  </a:solidFill>
                  <a:latin typeface="Arial"/>
                  <a:ea typeface="Arial"/>
                  <a:cs typeface="Arial"/>
                </a:defRPr>
              </a:lvl7pPr>
              <a:lvl8pPr algn="l">
                <a:defRPr sz="585" b="0">
                  <a:solidFill>
                    <a:srgbClr val="00998A"/>
                  </a:solidFill>
                  <a:latin typeface="Arial"/>
                  <a:ea typeface="Arial"/>
                  <a:cs typeface="Arial"/>
                </a:defRPr>
              </a:lvl8pPr>
              <a:lvl9pPr algn="l">
                <a:defRPr sz="585" b="0">
                  <a:solidFill>
                    <a:srgbClr val="00998A"/>
                  </a:solidFill>
                  <a:latin typeface="Arial"/>
                  <a:ea typeface="Arial"/>
                  <a:cs typeface="Arial"/>
                </a:defRPr>
              </a:lvl9pPr>
            </a:lstStyle>
            <a:p xmlns:a="http://schemas.openxmlformats.org/drawingml/2006/main">
              <a:pPr algn="l">
                <a:defRPr sz="585" b="0">
                  <a:solidFill>
                    <a:srgbClr val="00998A"/>
                  </a:solidFill>
                  <a:latin typeface="Arial"/>
                  <a:ea typeface="Arial"/>
                  <a:cs typeface="Arial"/>
                </a:defRPr>
              </a:pPr>
              <a:r>
                <a:rPr sz="585" b="0">
                  <a:solidFill>
                    <a:srgbClr val="00998A"/>
                  </a:solidFill>
                  <a:latin typeface="Arial"/>
                  <a:ea typeface="Arial"/>
                  <a:cs typeface="Arial"/>
                </a:rPr>
                <a:t>80/443 → 3080/3443</a:t>
              </a:r>
            </a:p>
          </p:txBody>
        </p:sp>
      </p:grpSp>
      <p:grpSp>
        <p:nvGrpSpPr>
          <p:cNvPr id="226" name="overview/web"/>
          <p:cNvGrpSpPr/>
          <p:nvPr/>
        </p:nvGrpSpPr>
        <p:grpSpPr>
          <ns1:xfrm xmlns:ns1="http://schemas.openxmlformats.org/drawingml/2006/main">
            <ns1:off x="2333625" y="1876425"/>
            <ns1:ext cx="1628775" cy="285750"/>
            <ns1:chOff x="2333625" y="1876425"/>
            <ns1:chExt cx="1628775" cy="285750"/>
          </ns1:xfrm>
        </p:grpSpPr>
        <p:sp>
          <p:nvSpPr>
            <p:cNvPr id="24" name="overview/web/frame">
              <a:extLst xmlns:a="http://schemas.openxmlformats.org/drawingml/2006/main">
                <a:ext uri="{FF2B5EF4-FFF2-40B4-BE49-F238E27FC236}">
                  <a16:creationId xmlns:a16="http://schemas.microsoft.com/office/drawing/2014/main" id="{CC4A17CF-E4A4-4047-B6A9-32F2BAE7934D}"/>
                </a:ext>
              </a:extLst>
              <ns34:hlinkClick xmlns:ns34="http://schemas.openxmlformats.org/drawingml/2006/main" xmlns:ns35="http://schemas.openxmlformats.org/officeDocument/2006/relationships" ns35:id="rIdArchNav7" action="ppaction://hlinksldjump"/>
            </p:cNvPr>
            <p:cNvSpPr>
              <a:spLocks xmlns:a="http://schemas.openxmlformats.org/drawingml/2006/main" noGrp="1"/>
            </p:cNvSpPr>
            <p:nvPr/>
          </p:nvSpPr>
          <p:spPr>
            <a:xfrm xmlns:a="http://schemas.openxmlformats.org/drawingml/2006/main">
              <a:off x="2333625" y="187642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25" name="overview/web/badge">
              <a:extLst xmlns:a="http://schemas.openxmlformats.org/drawingml/2006/main">
                <a:ext uri="{FF2B5EF4-FFF2-40B4-BE49-F238E27FC236}">
                  <a16:creationId xmlns:a16="http://schemas.microsoft.com/office/drawing/2014/main" id="{24502B5B-EFF4-43E1-9CBC-D77F8DC99AC8}"/>
                </a:ext>
              </a:extLst>
              <ns36:hlinkClick xmlns:ns36="http://schemas.openxmlformats.org/drawingml/2006/main" xmlns:ns37="http://schemas.openxmlformats.org/officeDocument/2006/relationships" ns37:id="rIdArchNav7" action="ppaction://hlinksldjump"/>
            </p:cNvPr>
            <p:cNvSpPr>
              <a:spLocks xmlns:a="http://schemas.openxmlformats.org/drawingml/2006/main" noGrp="1"/>
            </p:cNvSpPr>
            <p:nvPr/>
          </p:nvSpPr>
          <p:spPr>
            <a:xfrm xmlns:a="http://schemas.openxmlformats.org/drawingml/2006/main">
              <a:off x="2381250" y="1909763"/>
              <a:ext cx="219075" cy="219075"/>
            </a:xfrm>
            <a:prstGeom xmlns:a="http://schemas.openxmlformats.org/drawingml/2006/main" prst="roundRect">
              <a:avLst>
                <a:gd name="adj" fmla="val 21739"/>
              </a:avLst>
            </a:prstGeom>
            <a:solidFill xmlns:a="http://schemas.openxmlformats.org/drawingml/2006/main">
              <a:srgbClr val="F1F2FD"/>
            </a:solidFill>
            <a:ln xmlns:a="http://schemas.openxmlformats.org/drawingml/2006/main" w="0">
              <a:noFill/>
              <a:prstDash val="solid"/>
            </a:ln>
          </p:spPr>
        </p:sp>
        <p:pic>
          <p:nvPicPr>
            <p:cNvPr id="26" name="overview/web/icon">
              <a:extLst xmlns:a="http://schemas.openxmlformats.org/drawingml/2006/main">
                <a:ext uri="{FF2B5EF4-FFF2-40B4-BE49-F238E27FC236}">
                  <a16:creationId xmlns:a16="http://schemas.microsoft.com/office/drawing/2014/main" id="{49206AE6-F7B2-440F-AF1F-5601D24A7DB7}"/>
                </a:ext>
              </a:extLst>
              <ns38:hlinkClick xmlns:ns38="http://schemas.openxmlformats.org/drawingml/2006/main" xmlns:ns39="http://schemas.openxmlformats.org/officeDocument/2006/relationships" ns39:id="rIdArchNav7"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4801f80242ce4fa1">
              <a:extLst>
                <a:ext uri="{96DAC541-7B7A-43D3-8B79-37D633B846F1}">
                  <asvg:svgBlip xmlns:asvg="http://schemas.microsoft.com/office/drawing/2016/SVG/main" r:embed="R91505cba88d24b79"/>
                </a:ext>
              </a:extLst>
            </a:blip>
            <a:stretch xmlns:a="http://schemas.openxmlformats.org/drawingml/2006/main"/>
          </p:blipFill>
          <p:spPr>
            <a:xfrm xmlns:a="http://schemas.openxmlformats.org/drawingml/2006/main">
              <a:off x="2400300" y="1928813"/>
              <a:ext cx="180975" cy="180975"/>
            </a:xfrm>
            <a:prstGeom xmlns:a="http://schemas.openxmlformats.org/drawingml/2006/main" prst="rect">
              <a:avLst/>
            </a:prstGeom>
          </p:spPr>
        </p:pic>
        <p:sp>
          <p:nvSpPr>
            <p:cNvPr id="27" name="overview/web/title">
              <a:extLst xmlns:a="http://schemas.openxmlformats.org/drawingml/2006/main">
                <a:ext uri="{FF2B5EF4-FFF2-40B4-BE49-F238E27FC236}">
                  <a16:creationId xmlns:a16="http://schemas.microsoft.com/office/drawing/2014/main" id="{46AF9F8F-7B9E-4F89-98A7-486D7FC33F23}"/>
                </a:ext>
              </a:extLst>
              <ns40:hlinkClick xmlns:ns40="http://schemas.openxmlformats.org/drawingml/2006/main" xmlns:ns41="http://schemas.openxmlformats.org/officeDocument/2006/relationships" ns41:id="rIdArchNav7" action="ppaction://hlinksldjump"/>
            </p:cNvPr>
            <p:cNvSpPr>
              <a:spLocks xmlns:a="http://schemas.openxmlformats.org/drawingml/2006/main" noGrp="1"/>
            </p:cNvSpPr>
            <p:nvPr/>
          </p:nvSpPr>
          <p:spPr>
            <a:xfrm xmlns:a="http://schemas.openxmlformats.org/drawingml/2006/main">
              <a:off x="2657475" y="190500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Web Studio</a:t>
              </a:r>
            </a:p>
          </p:txBody>
        </p:sp>
        <p:sp>
          <p:nvSpPr>
            <p:cNvPr id="28" name="overview/web/meta">
              <a:extLst xmlns:a="http://schemas.openxmlformats.org/drawingml/2006/main">
                <a:ext uri="{FF2B5EF4-FFF2-40B4-BE49-F238E27FC236}">
                  <a16:creationId xmlns:a16="http://schemas.microsoft.com/office/drawing/2014/main" id="{099C4717-7F1C-4DA5-A8CF-2E281FB414FC}"/>
                </a:ext>
              </a:extLst>
              <ns42:hlinkClick xmlns:ns42="http://schemas.openxmlformats.org/drawingml/2006/main" xmlns:ns43="http://schemas.openxmlformats.org/officeDocument/2006/relationships" ns43:id="rIdArchNav7" action="ppaction://hlinksldjump"/>
            </p:cNvPr>
            <p:cNvSpPr>
              <a:spLocks xmlns:a="http://schemas.openxmlformats.org/drawingml/2006/main" noGrp="1"/>
            </p:cNvSpPr>
            <p:nvPr/>
          </p:nvSpPr>
          <p:spPr>
            <a:xfrm xmlns:a="http://schemas.openxmlformats.org/drawingml/2006/main">
              <a:off x="2657475" y="204787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4E61E9"/>
                  </a:solidFill>
                  <a:latin typeface="Arial"/>
                  <a:ea typeface="Arial"/>
                  <a:cs typeface="Arial"/>
                </a:defRPr>
              </a:defPPr>
              <a:lvl1pPr algn="l">
                <a:defRPr sz="585" b="0">
                  <a:solidFill>
                    <a:srgbClr val="4E61E9"/>
                  </a:solidFill>
                  <a:latin typeface="Arial"/>
                  <a:ea typeface="Arial"/>
                  <a:cs typeface="Arial"/>
                </a:defRPr>
              </a:lvl1pPr>
              <a:lvl2pPr algn="l">
                <a:defRPr sz="585" b="0">
                  <a:solidFill>
                    <a:srgbClr val="4E61E9"/>
                  </a:solidFill>
                  <a:latin typeface="Arial"/>
                  <a:ea typeface="Arial"/>
                  <a:cs typeface="Arial"/>
                </a:defRPr>
              </a:lvl2pPr>
              <a:lvl3pPr algn="l">
                <a:defRPr sz="585" b="0">
                  <a:solidFill>
                    <a:srgbClr val="4E61E9"/>
                  </a:solidFill>
                  <a:latin typeface="Arial"/>
                  <a:ea typeface="Arial"/>
                  <a:cs typeface="Arial"/>
                </a:defRPr>
              </a:lvl3pPr>
              <a:lvl4pPr algn="l">
                <a:defRPr sz="585" b="0">
                  <a:solidFill>
                    <a:srgbClr val="4E61E9"/>
                  </a:solidFill>
                  <a:latin typeface="Arial"/>
                  <a:ea typeface="Arial"/>
                  <a:cs typeface="Arial"/>
                </a:defRPr>
              </a:lvl4pPr>
              <a:lvl5pPr algn="l">
                <a:defRPr sz="585" b="0">
                  <a:solidFill>
                    <a:srgbClr val="4E61E9"/>
                  </a:solidFill>
                  <a:latin typeface="Arial"/>
                  <a:ea typeface="Arial"/>
                  <a:cs typeface="Arial"/>
                </a:defRPr>
              </a:lvl5pPr>
              <a:lvl6pPr algn="l">
                <a:defRPr sz="585" b="0">
                  <a:solidFill>
                    <a:srgbClr val="4E61E9"/>
                  </a:solidFill>
                  <a:latin typeface="Arial"/>
                  <a:ea typeface="Arial"/>
                  <a:cs typeface="Arial"/>
                </a:defRPr>
              </a:lvl6pPr>
              <a:lvl7pPr algn="l">
                <a:defRPr sz="585" b="0">
                  <a:solidFill>
                    <a:srgbClr val="4E61E9"/>
                  </a:solidFill>
                  <a:latin typeface="Arial"/>
                  <a:ea typeface="Arial"/>
                  <a:cs typeface="Arial"/>
                </a:defRPr>
              </a:lvl7pPr>
              <a:lvl8pPr algn="l">
                <a:defRPr sz="585" b="0">
                  <a:solidFill>
                    <a:srgbClr val="4E61E9"/>
                  </a:solidFill>
                  <a:latin typeface="Arial"/>
                  <a:ea typeface="Arial"/>
                  <a:cs typeface="Arial"/>
                </a:defRPr>
              </a:lvl8pPr>
              <a:lvl9pPr algn="l">
                <a:defRPr sz="585" b="0">
                  <a:solidFill>
                    <a:srgbClr val="4E61E9"/>
                  </a:solidFill>
                  <a:latin typeface="Arial"/>
                  <a:ea typeface="Arial"/>
                  <a:cs typeface="Arial"/>
                </a:defRPr>
              </a:lvl9pPr>
            </a:lstStyle>
            <a:p xmlns:a="http://schemas.openxmlformats.org/drawingml/2006/main">
              <a:pPr algn="l">
                <a:defRPr sz="585" b="0">
                  <a:solidFill>
                    <a:srgbClr val="4E61E9"/>
                  </a:solidFill>
                  <a:latin typeface="Arial"/>
                  <a:ea typeface="Arial"/>
                  <a:cs typeface="Arial"/>
                </a:defRPr>
              </a:pPr>
              <a:r>
                <a:rPr sz="585" b="0">
                  <a:solidFill>
                    <a:srgbClr val="4E61E9"/>
                  </a:solidFill>
                  <a:latin typeface="Arial"/>
                  <a:ea typeface="Arial"/>
                  <a:cs typeface="Arial"/>
                </a:rPr>
                <a:t>3000</a:t>
              </a:r>
            </a:p>
          </p:txBody>
        </p:sp>
      </p:grpSp>
      <p:grpSp>
        <p:nvGrpSpPr>
          <p:cNvPr id="227" name="overview/frontend"/>
          <p:cNvGrpSpPr/>
          <p:nvPr/>
        </p:nvGrpSpPr>
        <p:grpSpPr>
          <ns1:xfrm xmlns:ns1="http://schemas.openxmlformats.org/drawingml/2006/main">
            <ns1:off x="609600" y="2219325"/>
            <ns1:ext cx="1628775" cy="285750"/>
            <ns1:chOff x="609600" y="2219325"/>
            <ns1:chExt cx="1628775" cy="285750"/>
          </ns1:xfrm>
        </p:grpSpPr>
        <p:sp>
          <p:nvSpPr>
            <p:cNvPr id="29" name="overview/frontend/frame">
              <a:extLst xmlns:a="http://schemas.openxmlformats.org/drawingml/2006/main">
                <a:ext uri="{FF2B5EF4-FFF2-40B4-BE49-F238E27FC236}">
                  <a16:creationId xmlns:a16="http://schemas.microsoft.com/office/drawing/2014/main" id="{70CCA8A4-5050-47F1-A812-7F873B784438}"/>
                </a:ext>
              </a:extLst>
              <ns44:hlinkClick xmlns:ns44="http://schemas.openxmlformats.org/drawingml/2006/main" xmlns:ns45="http://schemas.openxmlformats.org/officeDocument/2006/relationships" ns45:id="rIdArchNav8" action="ppaction://hlinksldjump"/>
            </p:cNvPr>
            <p:cNvSpPr>
              <a:spLocks xmlns:a="http://schemas.openxmlformats.org/drawingml/2006/main" noGrp="1"/>
            </p:cNvSpPr>
            <p:nvPr/>
          </p:nvSpPr>
          <p:spPr>
            <a:xfrm xmlns:a="http://schemas.openxmlformats.org/drawingml/2006/main">
              <a:off x="609600" y="221932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30" name="overview/frontend/badge">
              <a:extLst xmlns:a="http://schemas.openxmlformats.org/drawingml/2006/main">
                <a:ext uri="{FF2B5EF4-FFF2-40B4-BE49-F238E27FC236}">
                  <a16:creationId xmlns:a16="http://schemas.microsoft.com/office/drawing/2014/main" id="{0CA8EDCD-A4B1-46BE-8C9A-2B20651D2DAC}"/>
                </a:ext>
              </a:extLst>
              <ns46:hlinkClick xmlns:ns46="http://schemas.openxmlformats.org/drawingml/2006/main" xmlns:ns47="http://schemas.openxmlformats.org/officeDocument/2006/relationships" ns47:id="rIdArchNav8" action="ppaction://hlinksldjump"/>
            </p:cNvPr>
            <p:cNvSpPr>
              <a:spLocks xmlns:a="http://schemas.openxmlformats.org/drawingml/2006/main" noGrp="1"/>
            </p:cNvSpPr>
            <p:nvPr/>
          </p:nvSpPr>
          <p:spPr>
            <a:xfrm xmlns:a="http://schemas.openxmlformats.org/drawingml/2006/main">
              <a:off x="657225" y="2252663"/>
              <a:ext cx="219075" cy="219075"/>
            </a:xfrm>
            <a:prstGeom xmlns:a="http://schemas.openxmlformats.org/drawingml/2006/main" prst="roundRect">
              <a:avLst>
                <a:gd name="adj" fmla="val 21739"/>
              </a:avLst>
            </a:prstGeom>
            <a:solidFill xmlns:a="http://schemas.openxmlformats.org/drawingml/2006/main">
              <a:srgbClr val="F1F2FD"/>
            </a:solidFill>
            <a:ln xmlns:a="http://schemas.openxmlformats.org/drawingml/2006/main" w="0">
              <a:noFill/>
              <a:prstDash val="solid"/>
            </a:ln>
          </p:spPr>
        </p:sp>
        <p:pic>
          <p:nvPicPr>
            <p:cNvPr id="31" name="overview/frontend/icon">
              <a:extLst xmlns:a="http://schemas.openxmlformats.org/drawingml/2006/main">
                <a:ext uri="{FF2B5EF4-FFF2-40B4-BE49-F238E27FC236}">
                  <a16:creationId xmlns:a16="http://schemas.microsoft.com/office/drawing/2014/main" id="{49276D2F-2BB4-4181-AA22-79DE4B9E349A}"/>
                </a:ext>
              </a:extLst>
              <ns48:hlinkClick xmlns:ns48="http://schemas.openxmlformats.org/drawingml/2006/main" xmlns:ns49="http://schemas.openxmlformats.org/officeDocument/2006/relationships" ns49:id="rIdArchNav8"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b25f799bc1564b9d">
              <a:extLst>
                <a:ext uri="{96DAC541-7B7A-43D3-8B79-37D633B846F1}">
                  <asvg:svgBlip xmlns:asvg="http://schemas.microsoft.com/office/drawing/2016/SVG/main" r:embed="R467b2ac152b54bbf"/>
                </a:ext>
              </a:extLst>
            </a:blip>
            <a:stretch xmlns:a="http://schemas.openxmlformats.org/drawingml/2006/main"/>
          </p:blipFill>
          <p:spPr>
            <a:xfrm xmlns:a="http://schemas.openxmlformats.org/drawingml/2006/main">
              <a:off x="676275" y="2271713"/>
              <a:ext cx="180975" cy="180975"/>
            </a:xfrm>
            <a:prstGeom xmlns:a="http://schemas.openxmlformats.org/drawingml/2006/main" prst="rect">
              <a:avLst/>
            </a:prstGeom>
          </p:spPr>
        </p:pic>
        <p:sp>
          <p:nvSpPr>
            <p:cNvPr id="32" name="overview/frontend/title">
              <a:extLst xmlns:a="http://schemas.openxmlformats.org/drawingml/2006/main">
                <a:ext uri="{FF2B5EF4-FFF2-40B4-BE49-F238E27FC236}">
                  <a16:creationId xmlns:a16="http://schemas.microsoft.com/office/drawing/2014/main" id="{F8B44490-F982-4E90-914D-FF9B2663D7DE}"/>
                </a:ext>
              </a:extLst>
              <ns50:hlinkClick xmlns:ns50="http://schemas.openxmlformats.org/drawingml/2006/main" xmlns:ns51="http://schemas.openxmlformats.org/officeDocument/2006/relationships" ns51:id="rIdArchNav8" action="ppaction://hlinksldjump"/>
            </p:cNvPr>
            <p:cNvSpPr>
              <a:spLocks xmlns:a="http://schemas.openxmlformats.org/drawingml/2006/main" noGrp="1"/>
            </p:cNvSpPr>
            <p:nvPr/>
          </p:nvSpPr>
          <p:spPr>
            <a:xfrm xmlns:a="http://schemas.openxmlformats.org/drawingml/2006/main">
              <a:off x="933450" y="224790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Enterprise Console</a:t>
              </a:r>
            </a:p>
          </p:txBody>
        </p:sp>
        <p:sp>
          <p:nvSpPr>
            <p:cNvPr id="33" name="overview/frontend/meta">
              <a:extLst xmlns:a="http://schemas.openxmlformats.org/drawingml/2006/main">
                <a:ext uri="{FF2B5EF4-FFF2-40B4-BE49-F238E27FC236}">
                  <a16:creationId xmlns:a16="http://schemas.microsoft.com/office/drawing/2014/main" id="{36CB9EB7-0808-4505-A670-BFBD54D8698E}"/>
                </a:ext>
              </a:extLst>
              <ns52:hlinkClick xmlns:ns52="http://schemas.openxmlformats.org/drawingml/2006/main" xmlns:ns53="http://schemas.openxmlformats.org/officeDocument/2006/relationships" ns53:id="rIdArchNav8" action="ppaction://hlinksldjump"/>
            </p:cNvPr>
            <p:cNvSpPr>
              <a:spLocks xmlns:a="http://schemas.openxmlformats.org/drawingml/2006/main" noGrp="1"/>
            </p:cNvSpPr>
            <p:nvPr/>
          </p:nvSpPr>
          <p:spPr>
            <a:xfrm xmlns:a="http://schemas.openxmlformats.org/drawingml/2006/main">
              <a:off x="933450" y="239077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4E61E9"/>
                  </a:solidFill>
                  <a:latin typeface="Arial"/>
                  <a:ea typeface="Arial"/>
                  <a:cs typeface="Arial"/>
                </a:defRPr>
              </a:defPPr>
              <a:lvl1pPr algn="l">
                <a:defRPr sz="585" b="0">
                  <a:solidFill>
                    <a:srgbClr val="4E61E9"/>
                  </a:solidFill>
                  <a:latin typeface="Arial"/>
                  <a:ea typeface="Arial"/>
                  <a:cs typeface="Arial"/>
                </a:defRPr>
              </a:lvl1pPr>
              <a:lvl2pPr algn="l">
                <a:defRPr sz="585" b="0">
                  <a:solidFill>
                    <a:srgbClr val="4E61E9"/>
                  </a:solidFill>
                  <a:latin typeface="Arial"/>
                  <a:ea typeface="Arial"/>
                  <a:cs typeface="Arial"/>
                </a:defRPr>
              </a:lvl2pPr>
              <a:lvl3pPr algn="l">
                <a:defRPr sz="585" b="0">
                  <a:solidFill>
                    <a:srgbClr val="4E61E9"/>
                  </a:solidFill>
                  <a:latin typeface="Arial"/>
                  <a:ea typeface="Arial"/>
                  <a:cs typeface="Arial"/>
                </a:defRPr>
              </a:lvl3pPr>
              <a:lvl4pPr algn="l">
                <a:defRPr sz="585" b="0">
                  <a:solidFill>
                    <a:srgbClr val="4E61E9"/>
                  </a:solidFill>
                  <a:latin typeface="Arial"/>
                  <a:ea typeface="Arial"/>
                  <a:cs typeface="Arial"/>
                </a:defRPr>
              </a:lvl4pPr>
              <a:lvl5pPr algn="l">
                <a:defRPr sz="585" b="0">
                  <a:solidFill>
                    <a:srgbClr val="4E61E9"/>
                  </a:solidFill>
                  <a:latin typeface="Arial"/>
                  <a:ea typeface="Arial"/>
                  <a:cs typeface="Arial"/>
                </a:defRPr>
              </a:lvl5pPr>
              <a:lvl6pPr algn="l">
                <a:defRPr sz="585" b="0">
                  <a:solidFill>
                    <a:srgbClr val="4E61E9"/>
                  </a:solidFill>
                  <a:latin typeface="Arial"/>
                  <a:ea typeface="Arial"/>
                  <a:cs typeface="Arial"/>
                </a:defRPr>
              </a:lvl6pPr>
              <a:lvl7pPr algn="l">
                <a:defRPr sz="585" b="0">
                  <a:solidFill>
                    <a:srgbClr val="4E61E9"/>
                  </a:solidFill>
                  <a:latin typeface="Arial"/>
                  <a:ea typeface="Arial"/>
                  <a:cs typeface="Arial"/>
                </a:defRPr>
              </a:lvl7pPr>
              <a:lvl8pPr algn="l">
                <a:defRPr sz="585" b="0">
                  <a:solidFill>
                    <a:srgbClr val="4E61E9"/>
                  </a:solidFill>
                  <a:latin typeface="Arial"/>
                  <a:ea typeface="Arial"/>
                  <a:cs typeface="Arial"/>
                </a:defRPr>
              </a:lvl8pPr>
              <a:lvl9pPr algn="l">
                <a:defRPr sz="585" b="0">
                  <a:solidFill>
                    <a:srgbClr val="4E61E9"/>
                  </a:solidFill>
                  <a:latin typeface="Arial"/>
                  <a:ea typeface="Arial"/>
                  <a:cs typeface="Arial"/>
                </a:defRPr>
              </a:lvl9pPr>
            </a:lstStyle>
            <a:p xmlns:a="http://schemas.openxmlformats.org/drawingml/2006/main">
              <a:pPr algn="l">
                <a:defRPr sz="585" b="0">
                  <a:solidFill>
                    <a:srgbClr val="4E61E9"/>
                  </a:solidFill>
                  <a:latin typeface="Arial"/>
                  <a:ea typeface="Arial"/>
                  <a:cs typeface="Arial"/>
                </a:defRPr>
              </a:pPr>
              <a:r>
                <a:rPr sz="585" b="0">
                  <a:solidFill>
                    <a:srgbClr val="4E61E9"/>
                  </a:solidFill>
                  <a:latin typeface="Arial"/>
                  <a:ea typeface="Arial"/>
                  <a:cs typeface="Arial"/>
                </a:rPr>
                <a:t>3000</a:t>
              </a:r>
            </a:p>
          </p:txBody>
        </p:sp>
      </p:grpSp>
      <p:grpSp>
        <p:nvGrpSpPr>
          <p:cNvPr id="228" name="overview/api"/>
          <p:cNvGrpSpPr/>
          <p:nvPr/>
        </p:nvGrpSpPr>
        <p:grpSpPr>
          <ns1:xfrm xmlns:ns1="http://schemas.openxmlformats.org/drawingml/2006/main">
            <ns1:off x="2333625" y="2219325"/>
            <ns1:ext cx="1628775" cy="285750"/>
            <ns1:chOff x="2333625" y="2219325"/>
            <ns1:chExt cx="1628775" cy="285750"/>
          </ns1:xfrm>
        </p:grpSpPr>
        <p:sp>
          <p:nvSpPr>
            <p:cNvPr id="34" name="overview/api/frame">
              <a:extLst xmlns:a="http://schemas.openxmlformats.org/drawingml/2006/main">
                <a:ext uri="{FF2B5EF4-FFF2-40B4-BE49-F238E27FC236}">
                  <a16:creationId xmlns:a16="http://schemas.microsoft.com/office/drawing/2014/main" id="{8F262906-220E-4855-B97E-C56E12F3C2E4}"/>
                </a:ext>
              </a:extLst>
              <ns54:hlinkClick xmlns:ns54="http://schemas.openxmlformats.org/drawingml/2006/main" xmlns:ns55="http://schemas.openxmlformats.org/officeDocument/2006/relationships" ns55:id="rIdArchNav9" action="ppaction://hlinksldjump"/>
            </p:cNvPr>
            <p:cNvSpPr>
              <a:spLocks xmlns:a="http://schemas.openxmlformats.org/drawingml/2006/main" noGrp="1"/>
            </p:cNvSpPr>
            <p:nvPr/>
          </p:nvSpPr>
          <p:spPr>
            <a:xfrm xmlns:a="http://schemas.openxmlformats.org/drawingml/2006/main">
              <a:off x="2333625" y="221932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35" name="overview/api/badge">
              <a:extLst xmlns:a="http://schemas.openxmlformats.org/drawingml/2006/main">
                <a:ext uri="{FF2B5EF4-FFF2-40B4-BE49-F238E27FC236}">
                  <a16:creationId xmlns:a16="http://schemas.microsoft.com/office/drawing/2014/main" id="{9DD14A39-C6FA-48AB-B990-06229E95DE82}"/>
                </a:ext>
              </a:extLst>
              <ns56:hlinkClick xmlns:ns56="http://schemas.openxmlformats.org/drawingml/2006/main" xmlns:ns57="http://schemas.openxmlformats.org/officeDocument/2006/relationships" ns57:id="rIdArchNav9" action="ppaction://hlinksldjump"/>
            </p:cNvPr>
            <p:cNvSpPr>
              <a:spLocks xmlns:a="http://schemas.openxmlformats.org/drawingml/2006/main" noGrp="1"/>
            </p:cNvSpPr>
            <p:nvPr/>
          </p:nvSpPr>
          <p:spPr>
            <a:xfrm xmlns:a="http://schemas.openxmlformats.org/drawingml/2006/main">
              <a:off x="2381250" y="2252663"/>
              <a:ext cx="219075" cy="219075"/>
            </a:xfrm>
            <a:prstGeom xmlns:a="http://schemas.openxmlformats.org/drawingml/2006/main" prst="roundRect">
              <a:avLst>
                <a:gd name="adj" fmla="val 21739"/>
              </a:avLst>
            </a:prstGeom>
            <a:solidFill xmlns:a="http://schemas.openxmlformats.org/drawingml/2006/main">
              <a:srgbClr val="F1F2FD"/>
            </a:solidFill>
            <a:ln xmlns:a="http://schemas.openxmlformats.org/drawingml/2006/main" w="0">
              <a:noFill/>
              <a:prstDash val="solid"/>
            </a:ln>
          </p:spPr>
        </p:sp>
        <p:pic>
          <p:nvPicPr>
            <p:cNvPr id="36" name="overview/api/icon">
              <a:extLst xmlns:a="http://schemas.openxmlformats.org/drawingml/2006/main">
                <a:ext uri="{FF2B5EF4-FFF2-40B4-BE49-F238E27FC236}">
                  <a16:creationId xmlns:a16="http://schemas.microsoft.com/office/drawing/2014/main" id="{D529A992-9E57-420A-BD44-6FE60EE23719}"/>
                </a:ext>
              </a:extLst>
              <ns58:hlinkClick xmlns:ns58="http://schemas.openxmlformats.org/drawingml/2006/main" xmlns:ns59="http://schemas.openxmlformats.org/officeDocument/2006/relationships" ns59:id="rIdArchNav9"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07b6ce6a6df84ce1">
              <a:extLst>
                <a:ext uri="{96DAC541-7B7A-43D3-8B79-37D633B846F1}">
                  <asvg:svgBlip xmlns:asvg="http://schemas.microsoft.com/office/drawing/2016/SVG/main" r:embed="Reb7eeac222be4363"/>
                </a:ext>
              </a:extLst>
            </a:blip>
            <a:stretch xmlns:a="http://schemas.openxmlformats.org/drawingml/2006/main"/>
          </p:blipFill>
          <p:spPr>
            <a:xfrm xmlns:a="http://schemas.openxmlformats.org/drawingml/2006/main">
              <a:off x="2400300" y="2271713"/>
              <a:ext cx="180975" cy="180975"/>
            </a:xfrm>
            <a:prstGeom xmlns:a="http://schemas.openxmlformats.org/drawingml/2006/main" prst="rect">
              <a:avLst/>
            </a:prstGeom>
          </p:spPr>
        </p:pic>
        <p:sp>
          <p:nvSpPr>
            <p:cNvPr id="37" name="overview/api/title">
              <a:extLst xmlns:a="http://schemas.openxmlformats.org/drawingml/2006/main">
                <a:ext uri="{FF2B5EF4-FFF2-40B4-BE49-F238E27FC236}">
                  <a16:creationId xmlns:a16="http://schemas.microsoft.com/office/drawing/2014/main" id="{2D027F62-00BB-46A4-AB41-2453E1DE4E4F}"/>
                </a:ext>
              </a:extLst>
              <ns60:hlinkClick xmlns:ns60="http://schemas.openxmlformats.org/drawingml/2006/main" xmlns:ns61="http://schemas.openxmlformats.org/officeDocument/2006/relationships" ns61:id="rIdArchNav9" action="ppaction://hlinksldjump"/>
            </p:cNvPr>
            <p:cNvSpPr>
              <a:spLocks xmlns:a="http://schemas.openxmlformats.org/drawingml/2006/main" noGrp="1"/>
            </p:cNvSpPr>
            <p:nvPr/>
          </p:nvSpPr>
          <p:spPr>
            <a:xfrm xmlns:a="http://schemas.openxmlformats.org/drawingml/2006/main">
              <a:off x="2657475" y="224790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Core API</a:t>
              </a:r>
            </a:p>
          </p:txBody>
        </p:sp>
        <p:sp>
          <p:nvSpPr>
            <p:cNvPr id="38" name="overview/api/meta">
              <a:extLst xmlns:a="http://schemas.openxmlformats.org/drawingml/2006/main">
                <a:ext uri="{FF2B5EF4-FFF2-40B4-BE49-F238E27FC236}">
                  <a16:creationId xmlns:a16="http://schemas.microsoft.com/office/drawing/2014/main" id="{69B7B70F-36FC-4286-8F57-5CDE70BDE388}"/>
                </a:ext>
              </a:extLst>
              <ns62:hlinkClick xmlns:ns62="http://schemas.openxmlformats.org/drawingml/2006/main" xmlns:ns63="http://schemas.openxmlformats.org/officeDocument/2006/relationships" ns63:id="rIdArchNav9" action="ppaction://hlinksldjump"/>
            </p:cNvPr>
            <p:cNvSpPr>
              <a:spLocks xmlns:a="http://schemas.openxmlformats.org/drawingml/2006/main" noGrp="1"/>
            </p:cNvSpPr>
            <p:nvPr/>
          </p:nvSpPr>
          <p:spPr>
            <a:xfrm xmlns:a="http://schemas.openxmlformats.org/drawingml/2006/main">
              <a:off x="2657475" y="239077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4E61E9"/>
                  </a:solidFill>
                  <a:latin typeface="Arial"/>
                  <a:ea typeface="Arial"/>
                  <a:cs typeface="Arial"/>
                </a:defRPr>
              </a:defPPr>
              <a:lvl1pPr algn="l">
                <a:defRPr sz="585" b="0">
                  <a:solidFill>
                    <a:srgbClr val="4E61E9"/>
                  </a:solidFill>
                  <a:latin typeface="Arial"/>
                  <a:ea typeface="Arial"/>
                  <a:cs typeface="Arial"/>
                </a:defRPr>
              </a:lvl1pPr>
              <a:lvl2pPr algn="l">
                <a:defRPr sz="585" b="0">
                  <a:solidFill>
                    <a:srgbClr val="4E61E9"/>
                  </a:solidFill>
                  <a:latin typeface="Arial"/>
                  <a:ea typeface="Arial"/>
                  <a:cs typeface="Arial"/>
                </a:defRPr>
              </a:lvl2pPr>
              <a:lvl3pPr algn="l">
                <a:defRPr sz="585" b="0">
                  <a:solidFill>
                    <a:srgbClr val="4E61E9"/>
                  </a:solidFill>
                  <a:latin typeface="Arial"/>
                  <a:ea typeface="Arial"/>
                  <a:cs typeface="Arial"/>
                </a:defRPr>
              </a:lvl3pPr>
              <a:lvl4pPr algn="l">
                <a:defRPr sz="585" b="0">
                  <a:solidFill>
                    <a:srgbClr val="4E61E9"/>
                  </a:solidFill>
                  <a:latin typeface="Arial"/>
                  <a:ea typeface="Arial"/>
                  <a:cs typeface="Arial"/>
                </a:defRPr>
              </a:lvl4pPr>
              <a:lvl5pPr algn="l">
                <a:defRPr sz="585" b="0">
                  <a:solidFill>
                    <a:srgbClr val="4E61E9"/>
                  </a:solidFill>
                  <a:latin typeface="Arial"/>
                  <a:ea typeface="Arial"/>
                  <a:cs typeface="Arial"/>
                </a:defRPr>
              </a:lvl5pPr>
              <a:lvl6pPr algn="l">
                <a:defRPr sz="585" b="0">
                  <a:solidFill>
                    <a:srgbClr val="4E61E9"/>
                  </a:solidFill>
                  <a:latin typeface="Arial"/>
                  <a:ea typeface="Arial"/>
                  <a:cs typeface="Arial"/>
                </a:defRPr>
              </a:lvl6pPr>
              <a:lvl7pPr algn="l">
                <a:defRPr sz="585" b="0">
                  <a:solidFill>
                    <a:srgbClr val="4E61E9"/>
                  </a:solidFill>
                  <a:latin typeface="Arial"/>
                  <a:ea typeface="Arial"/>
                  <a:cs typeface="Arial"/>
                </a:defRPr>
              </a:lvl7pPr>
              <a:lvl8pPr algn="l">
                <a:defRPr sz="585" b="0">
                  <a:solidFill>
                    <a:srgbClr val="4E61E9"/>
                  </a:solidFill>
                  <a:latin typeface="Arial"/>
                  <a:ea typeface="Arial"/>
                  <a:cs typeface="Arial"/>
                </a:defRPr>
              </a:lvl8pPr>
              <a:lvl9pPr algn="l">
                <a:defRPr sz="585" b="0">
                  <a:solidFill>
                    <a:srgbClr val="4E61E9"/>
                  </a:solidFill>
                  <a:latin typeface="Arial"/>
                  <a:ea typeface="Arial"/>
                  <a:cs typeface="Arial"/>
                </a:defRPr>
              </a:lvl9pPr>
            </a:lstStyle>
            <a:p xmlns:a="http://schemas.openxmlformats.org/drawingml/2006/main">
              <a:pPr algn="l">
                <a:defRPr sz="585" b="0">
                  <a:solidFill>
                    <a:srgbClr val="4E61E9"/>
                  </a:solidFill>
                  <a:latin typeface="Arial"/>
                  <a:ea typeface="Arial"/>
                  <a:cs typeface="Arial"/>
                </a:defRPr>
              </a:pPr>
              <a:r>
                <a:rPr sz="585" b="0">
                  <a:solidFill>
                    <a:srgbClr val="4E61E9"/>
                  </a:solidFill>
                  <a:latin typeface="Arial"/>
                  <a:ea typeface="Arial"/>
                  <a:cs typeface="Arial"/>
                </a:rPr>
                <a:t>5001</a:t>
              </a:r>
            </a:p>
          </p:txBody>
        </p:sp>
      </p:grpSp>
      <p:grpSp>
        <p:nvGrpSpPr>
          <p:cNvPr id="229" name="overview/websocket"/>
          <p:cNvGrpSpPr/>
          <p:nvPr/>
        </p:nvGrpSpPr>
        <p:grpSpPr>
          <ns1:xfrm xmlns:ns1="http://schemas.openxmlformats.org/drawingml/2006/main">
            <ns1:off x="609600" y="2562225"/>
            <ns1:ext cx="1628775" cy="285750"/>
            <ns1:chOff x="609600" y="2562225"/>
            <ns1:chExt cx="1628775" cy="285750"/>
          </ns1:xfrm>
        </p:grpSpPr>
        <p:sp>
          <p:nvSpPr>
            <p:cNvPr id="39" name="overview/websocket/frame">
              <a:extLst xmlns:a="http://schemas.openxmlformats.org/drawingml/2006/main">
                <a:ext uri="{FF2B5EF4-FFF2-40B4-BE49-F238E27FC236}">
                  <a16:creationId xmlns:a16="http://schemas.microsoft.com/office/drawing/2014/main" id="{DBDB90D7-05B0-4312-B001-4D271FD6ABBC}"/>
                </a:ext>
              </a:extLst>
              <ns64:hlinkClick xmlns:ns64="http://schemas.openxmlformats.org/drawingml/2006/main" xmlns:ns65="http://schemas.openxmlformats.org/officeDocument/2006/relationships" ns65:id="rIdArchNav10" action="ppaction://hlinksldjump"/>
            </p:cNvPr>
            <p:cNvSpPr>
              <a:spLocks xmlns:a="http://schemas.openxmlformats.org/drawingml/2006/main" noGrp="1"/>
            </p:cNvSpPr>
            <p:nvPr/>
          </p:nvSpPr>
          <p:spPr>
            <a:xfrm xmlns:a="http://schemas.openxmlformats.org/drawingml/2006/main">
              <a:off x="609600" y="256222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40" name="overview/websocket/badge">
              <a:extLst xmlns:a="http://schemas.openxmlformats.org/drawingml/2006/main">
                <a:ext uri="{FF2B5EF4-FFF2-40B4-BE49-F238E27FC236}">
                  <a16:creationId xmlns:a16="http://schemas.microsoft.com/office/drawing/2014/main" id="{57D5E05C-500E-492F-99E9-E4A436A23F85}"/>
                </a:ext>
              </a:extLst>
              <ns66:hlinkClick xmlns:ns66="http://schemas.openxmlformats.org/drawingml/2006/main" xmlns:ns67="http://schemas.openxmlformats.org/officeDocument/2006/relationships" ns67:id="rIdArchNav10" action="ppaction://hlinksldjump"/>
            </p:cNvPr>
            <p:cNvSpPr>
              <a:spLocks xmlns:a="http://schemas.openxmlformats.org/drawingml/2006/main" noGrp="1"/>
            </p:cNvSpPr>
            <p:nvPr/>
          </p:nvSpPr>
          <p:spPr>
            <a:xfrm xmlns:a="http://schemas.openxmlformats.org/drawingml/2006/main">
              <a:off x="657225" y="2595563"/>
              <a:ext cx="219075" cy="219075"/>
            </a:xfrm>
            <a:prstGeom xmlns:a="http://schemas.openxmlformats.org/drawingml/2006/main" prst="roundRect">
              <a:avLst>
                <a:gd name="adj" fmla="val 21739"/>
              </a:avLst>
            </a:prstGeom>
            <a:solidFill xmlns:a="http://schemas.openxmlformats.org/drawingml/2006/main">
              <a:srgbClr val="F1F2FD"/>
            </a:solidFill>
            <a:ln xmlns:a="http://schemas.openxmlformats.org/drawingml/2006/main" w="0">
              <a:noFill/>
              <a:prstDash val="solid"/>
            </a:ln>
          </p:spPr>
        </p:sp>
        <p:pic>
          <p:nvPicPr>
            <p:cNvPr id="41" name="overview/websocket/icon">
              <a:extLst xmlns:a="http://schemas.openxmlformats.org/drawingml/2006/main">
                <a:ext uri="{FF2B5EF4-FFF2-40B4-BE49-F238E27FC236}">
                  <a16:creationId xmlns:a16="http://schemas.microsoft.com/office/drawing/2014/main" id="{BD91ABC7-58F4-4863-8F2B-626776579D91}"/>
                </a:ext>
              </a:extLst>
              <ns68:hlinkClick xmlns:ns68="http://schemas.openxmlformats.org/drawingml/2006/main" xmlns:ns69="http://schemas.openxmlformats.org/officeDocument/2006/relationships" ns69:id="rIdArchNav10"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70c59c55b82e4aaf">
              <a:extLst>
                <a:ext uri="{96DAC541-7B7A-43D3-8B79-37D633B846F1}">
                  <asvg:svgBlip xmlns:asvg="http://schemas.microsoft.com/office/drawing/2016/SVG/main" r:embed="Ra8d7cef8059e446a"/>
                </a:ext>
              </a:extLst>
            </a:blip>
            <a:stretch xmlns:a="http://schemas.openxmlformats.org/drawingml/2006/main"/>
          </p:blipFill>
          <p:spPr>
            <a:xfrm xmlns:a="http://schemas.openxmlformats.org/drawingml/2006/main">
              <a:off x="676275" y="2614613"/>
              <a:ext cx="180975" cy="180975"/>
            </a:xfrm>
            <a:prstGeom xmlns:a="http://schemas.openxmlformats.org/drawingml/2006/main" prst="rect">
              <a:avLst/>
            </a:prstGeom>
          </p:spPr>
        </p:pic>
        <p:sp>
          <p:nvSpPr>
            <p:cNvPr id="42" name="overview/websocket/title">
              <a:extLst xmlns:a="http://schemas.openxmlformats.org/drawingml/2006/main">
                <a:ext uri="{FF2B5EF4-FFF2-40B4-BE49-F238E27FC236}">
                  <a16:creationId xmlns:a16="http://schemas.microsoft.com/office/drawing/2014/main" id="{99530DC8-3277-4A1F-92A1-61B225EFF86B}"/>
                </a:ext>
              </a:extLst>
              <ns70:hlinkClick xmlns:ns70="http://schemas.openxmlformats.org/drawingml/2006/main" xmlns:ns71="http://schemas.openxmlformats.org/officeDocument/2006/relationships" ns71:id="rIdArchNav10" action="ppaction://hlinksldjump"/>
            </p:cNvPr>
            <p:cNvSpPr>
              <a:spLocks xmlns:a="http://schemas.openxmlformats.org/drawingml/2006/main" noGrp="1"/>
            </p:cNvSpPr>
            <p:nvPr/>
          </p:nvSpPr>
          <p:spPr>
            <a:xfrm xmlns:a="http://schemas.openxmlformats.org/drawingml/2006/main">
              <a:off x="933450" y="259080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API WebSocket</a:t>
              </a:r>
            </a:p>
          </p:txBody>
        </p:sp>
        <p:sp>
          <p:nvSpPr>
            <p:cNvPr id="43" name="overview/websocket/meta">
              <a:extLst xmlns:a="http://schemas.openxmlformats.org/drawingml/2006/main">
                <a:ext uri="{FF2B5EF4-FFF2-40B4-BE49-F238E27FC236}">
                  <a16:creationId xmlns:a16="http://schemas.microsoft.com/office/drawing/2014/main" id="{5970E258-EDC4-4B26-8A4B-16F3A1A64695}"/>
                </a:ext>
              </a:extLst>
              <ns72:hlinkClick xmlns:ns72="http://schemas.openxmlformats.org/drawingml/2006/main" xmlns:ns73="http://schemas.openxmlformats.org/officeDocument/2006/relationships" ns73:id="rIdArchNav10" action="ppaction://hlinksldjump"/>
            </p:cNvPr>
            <p:cNvSpPr>
              <a:spLocks xmlns:a="http://schemas.openxmlformats.org/drawingml/2006/main" noGrp="1"/>
            </p:cNvSpPr>
            <p:nvPr/>
          </p:nvSpPr>
          <p:spPr>
            <a:xfrm xmlns:a="http://schemas.openxmlformats.org/drawingml/2006/main">
              <a:off x="933450" y="273367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4E61E9"/>
                  </a:solidFill>
                  <a:latin typeface="Arial"/>
                  <a:ea typeface="Arial"/>
                  <a:cs typeface="Arial"/>
                </a:defRPr>
              </a:defPPr>
              <a:lvl1pPr algn="l">
                <a:defRPr sz="585" b="0">
                  <a:solidFill>
                    <a:srgbClr val="4E61E9"/>
                  </a:solidFill>
                  <a:latin typeface="Arial"/>
                  <a:ea typeface="Arial"/>
                  <a:cs typeface="Arial"/>
                </a:defRPr>
              </a:lvl1pPr>
              <a:lvl2pPr algn="l">
                <a:defRPr sz="585" b="0">
                  <a:solidFill>
                    <a:srgbClr val="4E61E9"/>
                  </a:solidFill>
                  <a:latin typeface="Arial"/>
                  <a:ea typeface="Arial"/>
                  <a:cs typeface="Arial"/>
                </a:defRPr>
              </a:lvl2pPr>
              <a:lvl3pPr algn="l">
                <a:defRPr sz="585" b="0">
                  <a:solidFill>
                    <a:srgbClr val="4E61E9"/>
                  </a:solidFill>
                  <a:latin typeface="Arial"/>
                  <a:ea typeface="Arial"/>
                  <a:cs typeface="Arial"/>
                </a:defRPr>
              </a:lvl3pPr>
              <a:lvl4pPr algn="l">
                <a:defRPr sz="585" b="0">
                  <a:solidFill>
                    <a:srgbClr val="4E61E9"/>
                  </a:solidFill>
                  <a:latin typeface="Arial"/>
                  <a:ea typeface="Arial"/>
                  <a:cs typeface="Arial"/>
                </a:defRPr>
              </a:lvl4pPr>
              <a:lvl5pPr algn="l">
                <a:defRPr sz="585" b="0">
                  <a:solidFill>
                    <a:srgbClr val="4E61E9"/>
                  </a:solidFill>
                  <a:latin typeface="Arial"/>
                  <a:ea typeface="Arial"/>
                  <a:cs typeface="Arial"/>
                </a:defRPr>
              </a:lvl5pPr>
              <a:lvl6pPr algn="l">
                <a:defRPr sz="585" b="0">
                  <a:solidFill>
                    <a:srgbClr val="4E61E9"/>
                  </a:solidFill>
                  <a:latin typeface="Arial"/>
                  <a:ea typeface="Arial"/>
                  <a:cs typeface="Arial"/>
                </a:defRPr>
              </a:lvl6pPr>
              <a:lvl7pPr algn="l">
                <a:defRPr sz="585" b="0">
                  <a:solidFill>
                    <a:srgbClr val="4E61E9"/>
                  </a:solidFill>
                  <a:latin typeface="Arial"/>
                  <a:ea typeface="Arial"/>
                  <a:cs typeface="Arial"/>
                </a:defRPr>
              </a:lvl7pPr>
              <a:lvl8pPr algn="l">
                <a:defRPr sz="585" b="0">
                  <a:solidFill>
                    <a:srgbClr val="4E61E9"/>
                  </a:solidFill>
                  <a:latin typeface="Arial"/>
                  <a:ea typeface="Arial"/>
                  <a:cs typeface="Arial"/>
                </a:defRPr>
              </a:lvl8pPr>
              <a:lvl9pPr algn="l">
                <a:defRPr sz="585" b="0">
                  <a:solidFill>
                    <a:srgbClr val="4E61E9"/>
                  </a:solidFill>
                  <a:latin typeface="Arial"/>
                  <a:ea typeface="Arial"/>
                  <a:cs typeface="Arial"/>
                </a:defRPr>
              </a:lvl9pPr>
            </a:lstStyle>
            <a:p xmlns:a="http://schemas.openxmlformats.org/drawingml/2006/main">
              <a:pPr algn="l">
                <a:defRPr sz="585" b="0">
                  <a:solidFill>
                    <a:srgbClr val="4E61E9"/>
                  </a:solidFill>
                  <a:latin typeface="Arial"/>
                  <a:ea typeface="Arial"/>
                  <a:cs typeface="Arial"/>
                </a:defRPr>
              </a:pPr>
              <a:r>
                <a:rPr sz="585" b="0">
                  <a:solidFill>
                    <a:srgbClr val="4E61E9"/>
                  </a:solidFill>
                  <a:latin typeface="Arial"/>
                  <a:ea typeface="Arial"/>
                  <a:cs typeface="Arial"/>
                </a:rPr>
                <a:t>Optional · 5001 · optional</a:t>
              </a:r>
            </a:p>
          </p:txBody>
        </p:sp>
      </p:grpSp>
      <p:grpSp>
        <p:nvGrpSpPr>
          <p:cNvPr id="230" name="overview/enterprise"/>
          <p:cNvGrpSpPr/>
          <p:nvPr/>
        </p:nvGrpSpPr>
        <p:grpSpPr>
          <ns1:xfrm xmlns:ns1="http://schemas.openxmlformats.org/drawingml/2006/main">
            <ns1:off x="2333625" y="2562225"/>
            <ns1:ext cx="1628775" cy="285750"/>
            <ns1:chOff x="2333625" y="2562225"/>
            <ns1:chExt cx="1628775" cy="285750"/>
          </ns1:xfrm>
        </p:grpSpPr>
        <p:sp>
          <p:nvSpPr>
            <p:cNvPr id="44" name="overview/enterprise/frame">
              <a:extLst xmlns:a="http://schemas.openxmlformats.org/drawingml/2006/main">
                <a:ext uri="{FF2B5EF4-FFF2-40B4-BE49-F238E27FC236}">
                  <a16:creationId xmlns:a16="http://schemas.microsoft.com/office/drawing/2014/main" id="{541647E3-0B7B-4904-BEFF-7151B88B2EA5}"/>
                </a:ext>
              </a:extLst>
              <ns74:hlinkClick xmlns:ns74="http://schemas.openxmlformats.org/drawingml/2006/main" xmlns:ns75="http://schemas.openxmlformats.org/officeDocument/2006/relationships" ns75:id="rIdArchNav11" action="ppaction://hlinksldjump"/>
            </p:cNvPr>
            <p:cNvSpPr>
              <a:spLocks xmlns:a="http://schemas.openxmlformats.org/drawingml/2006/main" noGrp="1"/>
            </p:cNvSpPr>
            <p:nvPr/>
          </p:nvSpPr>
          <p:spPr>
            <a:xfrm xmlns:a="http://schemas.openxmlformats.org/drawingml/2006/main">
              <a:off x="2333625" y="256222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45" name="overview/enterprise/badge">
              <a:extLst xmlns:a="http://schemas.openxmlformats.org/drawingml/2006/main">
                <a:ext uri="{FF2B5EF4-FFF2-40B4-BE49-F238E27FC236}">
                  <a16:creationId xmlns:a16="http://schemas.microsoft.com/office/drawing/2014/main" id="{9974D5C2-52EB-411A-B4EA-DBC188611679}"/>
                </a:ext>
              </a:extLst>
              <ns76:hlinkClick xmlns:ns76="http://schemas.openxmlformats.org/drawingml/2006/main" xmlns:ns77="http://schemas.openxmlformats.org/officeDocument/2006/relationships" ns77:id="rIdArchNav11" action="ppaction://hlinksldjump"/>
            </p:cNvPr>
            <p:cNvSpPr>
              <a:spLocks xmlns:a="http://schemas.openxmlformats.org/drawingml/2006/main" noGrp="1"/>
            </p:cNvSpPr>
            <p:nvPr/>
          </p:nvSpPr>
          <p:spPr>
            <a:xfrm xmlns:a="http://schemas.openxmlformats.org/drawingml/2006/main">
              <a:off x="2381250" y="2595563"/>
              <a:ext cx="219075" cy="219075"/>
            </a:xfrm>
            <a:prstGeom xmlns:a="http://schemas.openxmlformats.org/drawingml/2006/main" prst="roundRect">
              <a:avLst>
                <a:gd name="adj" fmla="val 21739"/>
              </a:avLst>
            </a:prstGeom>
            <a:solidFill xmlns:a="http://schemas.openxmlformats.org/drawingml/2006/main">
              <a:srgbClr val="F1F2FD"/>
            </a:solidFill>
            <a:ln xmlns:a="http://schemas.openxmlformats.org/drawingml/2006/main" w="0">
              <a:noFill/>
              <a:prstDash val="solid"/>
            </a:ln>
          </p:spPr>
        </p:sp>
        <p:pic>
          <p:nvPicPr>
            <p:cNvPr id="46" name="overview/enterprise/icon">
              <a:extLst xmlns:a="http://schemas.openxmlformats.org/drawingml/2006/main">
                <a:ext uri="{FF2B5EF4-FFF2-40B4-BE49-F238E27FC236}">
                  <a16:creationId xmlns:a16="http://schemas.microsoft.com/office/drawing/2014/main" id="{430405C8-2C89-4978-A121-44190BE570E4}"/>
                </a:ext>
              </a:extLst>
              <ns78:hlinkClick xmlns:ns78="http://schemas.openxmlformats.org/drawingml/2006/main" xmlns:ns79="http://schemas.openxmlformats.org/officeDocument/2006/relationships" ns79:id="rIdArchNav11"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19901a3e262e4cc6">
              <a:extLst>
                <a:ext uri="{96DAC541-7B7A-43D3-8B79-37D633B846F1}">
                  <asvg:svgBlip xmlns:asvg="http://schemas.microsoft.com/office/drawing/2016/SVG/main" r:embed="R02a5577059374f8c"/>
                </a:ext>
              </a:extLst>
            </a:blip>
            <a:stretch xmlns:a="http://schemas.openxmlformats.org/drawingml/2006/main"/>
          </p:blipFill>
          <p:spPr>
            <a:xfrm xmlns:a="http://schemas.openxmlformats.org/drawingml/2006/main">
              <a:off x="2400300" y="2614613"/>
              <a:ext cx="180975" cy="180975"/>
            </a:xfrm>
            <a:prstGeom xmlns:a="http://schemas.openxmlformats.org/drawingml/2006/main" prst="rect">
              <a:avLst/>
            </a:prstGeom>
          </p:spPr>
        </p:pic>
        <p:sp>
          <p:nvSpPr>
            <p:cNvPr id="47" name="overview/enterprise/title">
              <a:extLst xmlns:a="http://schemas.openxmlformats.org/drawingml/2006/main">
                <a:ext uri="{FF2B5EF4-FFF2-40B4-BE49-F238E27FC236}">
                  <a16:creationId xmlns:a16="http://schemas.microsoft.com/office/drawing/2014/main" id="{F26F46FF-F39E-47DC-B4B2-585FACD124DD}"/>
                </a:ext>
              </a:extLst>
              <ns80:hlinkClick xmlns:ns80="http://schemas.openxmlformats.org/drawingml/2006/main" xmlns:ns81="http://schemas.openxmlformats.org/officeDocument/2006/relationships" ns81:id="rIdArchNav11" action="ppaction://hlinksldjump"/>
            </p:cNvPr>
            <p:cNvSpPr>
              <a:spLocks xmlns:a="http://schemas.openxmlformats.org/drawingml/2006/main" noGrp="1"/>
            </p:cNvSpPr>
            <p:nvPr/>
          </p:nvSpPr>
          <p:spPr>
            <a:xfrm xmlns:a="http://schemas.openxmlformats.org/drawingml/2006/main">
              <a:off x="2657475" y="259080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Enterprise / AppDeploy</a:t>
              </a:r>
            </a:p>
          </p:txBody>
        </p:sp>
        <p:sp>
          <p:nvSpPr>
            <p:cNvPr id="48" name="overview/enterprise/meta">
              <a:extLst xmlns:a="http://schemas.openxmlformats.org/drawingml/2006/main">
                <a:ext uri="{FF2B5EF4-FFF2-40B4-BE49-F238E27FC236}">
                  <a16:creationId xmlns:a16="http://schemas.microsoft.com/office/drawing/2014/main" id="{32E50869-2D16-494B-88FA-566852FD28FC}"/>
                </a:ext>
              </a:extLst>
              <ns82:hlinkClick xmlns:ns82="http://schemas.openxmlformats.org/drawingml/2006/main" xmlns:ns83="http://schemas.openxmlformats.org/officeDocument/2006/relationships" ns83:id="rIdArchNav11" action="ppaction://hlinksldjump"/>
            </p:cNvPr>
            <p:cNvSpPr>
              <a:spLocks xmlns:a="http://schemas.openxmlformats.org/drawingml/2006/main" noGrp="1"/>
            </p:cNvSpPr>
            <p:nvPr/>
          </p:nvSpPr>
          <p:spPr>
            <a:xfrm xmlns:a="http://schemas.openxmlformats.org/drawingml/2006/main">
              <a:off x="2657475" y="273367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4E61E9"/>
                  </a:solidFill>
                  <a:latin typeface="Arial"/>
                  <a:ea typeface="Arial"/>
                  <a:cs typeface="Arial"/>
                </a:defRPr>
              </a:defPPr>
              <a:lvl1pPr algn="l">
                <a:defRPr sz="585" b="0">
                  <a:solidFill>
                    <a:srgbClr val="4E61E9"/>
                  </a:solidFill>
                  <a:latin typeface="Arial"/>
                  <a:ea typeface="Arial"/>
                  <a:cs typeface="Arial"/>
                </a:defRPr>
              </a:lvl1pPr>
              <a:lvl2pPr algn="l">
                <a:defRPr sz="585" b="0">
                  <a:solidFill>
                    <a:srgbClr val="4E61E9"/>
                  </a:solidFill>
                  <a:latin typeface="Arial"/>
                  <a:ea typeface="Arial"/>
                  <a:cs typeface="Arial"/>
                </a:defRPr>
              </a:lvl2pPr>
              <a:lvl3pPr algn="l">
                <a:defRPr sz="585" b="0">
                  <a:solidFill>
                    <a:srgbClr val="4E61E9"/>
                  </a:solidFill>
                  <a:latin typeface="Arial"/>
                  <a:ea typeface="Arial"/>
                  <a:cs typeface="Arial"/>
                </a:defRPr>
              </a:lvl3pPr>
              <a:lvl4pPr algn="l">
                <a:defRPr sz="585" b="0">
                  <a:solidFill>
                    <a:srgbClr val="4E61E9"/>
                  </a:solidFill>
                  <a:latin typeface="Arial"/>
                  <a:ea typeface="Arial"/>
                  <a:cs typeface="Arial"/>
                </a:defRPr>
              </a:lvl4pPr>
              <a:lvl5pPr algn="l">
                <a:defRPr sz="585" b="0">
                  <a:solidFill>
                    <a:srgbClr val="4E61E9"/>
                  </a:solidFill>
                  <a:latin typeface="Arial"/>
                  <a:ea typeface="Arial"/>
                  <a:cs typeface="Arial"/>
                </a:defRPr>
              </a:lvl5pPr>
              <a:lvl6pPr algn="l">
                <a:defRPr sz="585" b="0">
                  <a:solidFill>
                    <a:srgbClr val="4E61E9"/>
                  </a:solidFill>
                  <a:latin typeface="Arial"/>
                  <a:ea typeface="Arial"/>
                  <a:cs typeface="Arial"/>
                </a:defRPr>
              </a:lvl6pPr>
              <a:lvl7pPr algn="l">
                <a:defRPr sz="585" b="0">
                  <a:solidFill>
                    <a:srgbClr val="4E61E9"/>
                  </a:solidFill>
                  <a:latin typeface="Arial"/>
                  <a:ea typeface="Arial"/>
                  <a:cs typeface="Arial"/>
                </a:defRPr>
              </a:lvl7pPr>
              <a:lvl8pPr algn="l">
                <a:defRPr sz="585" b="0">
                  <a:solidFill>
                    <a:srgbClr val="4E61E9"/>
                  </a:solidFill>
                  <a:latin typeface="Arial"/>
                  <a:ea typeface="Arial"/>
                  <a:cs typeface="Arial"/>
                </a:defRPr>
              </a:lvl8pPr>
              <a:lvl9pPr algn="l">
                <a:defRPr sz="585" b="0">
                  <a:solidFill>
                    <a:srgbClr val="4E61E9"/>
                  </a:solidFill>
                  <a:latin typeface="Arial"/>
                  <a:ea typeface="Arial"/>
                  <a:cs typeface="Arial"/>
                </a:defRPr>
              </a:lvl9pPr>
            </a:lstStyle>
            <a:p xmlns:a="http://schemas.openxmlformats.org/drawingml/2006/main">
              <a:pPr algn="l">
                <a:defRPr sz="585" b="0">
                  <a:solidFill>
                    <a:srgbClr val="4E61E9"/>
                  </a:solidFill>
                  <a:latin typeface="Arial"/>
                  <a:ea typeface="Arial"/>
                  <a:cs typeface="Arial"/>
                </a:defRPr>
              </a:pPr>
              <a:r>
                <a:rPr sz="585" b="0">
                  <a:solidFill>
                    <a:srgbClr val="4E61E9"/>
                  </a:solidFill>
                  <a:latin typeface="Arial"/>
                  <a:ea typeface="Arial"/>
                  <a:cs typeface="Arial"/>
                </a:rPr>
                <a:t>8082 / 9000</a:t>
              </a:r>
            </a:p>
          </p:txBody>
        </p:sp>
      </p:grpSp>
      <p:grpSp>
        <p:nvGrpSpPr>
          <p:cNvPr id="231" name="overview/rbac"/>
          <p:cNvGrpSpPr/>
          <p:nvPr/>
        </p:nvGrpSpPr>
        <p:grpSpPr>
          <ns1:xfrm xmlns:ns1="http://schemas.openxmlformats.org/drawingml/2006/main">
            <ns1:off x="609600" y="2905125"/>
            <ns1:ext cx="1628775" cy="285750"/>
            <ns1:chOff x="609600" y="2905125"/>
            <ns1:chExt cx="1628775" cy="285750"/>
          </ns1:xfrm>
        </p:grpSpPr>
        <p:sp>
          <p:nvSpPr>
            <p:cNvPr id="49" name="overview/rbac/frame">
              <a:extLst xmlns:a="http://schemas.openxmlformats.org/drawingml/2006/main">
                <a:ext uri="{FF2B5EF4-FFF2-40B4-BE49-F238E27FC236}">
                  <a16:creationId xmlns:a16="http://schemas.microsoft.com/office/drawing/2014/main" id="{48C7C0C0-55F6-495C-9854-9252FE4E12DF}"/>
                </a:ext>
              </a:extLst>
              <ns84:hlinkClick xmlns:ns84="http://schemas.openxmlformats.org/drawingml/2006/main" xmlns:ns85="http://schemas.openxmlformats.org/officeDocument/2006/relationships" ns85:id="rIdArchNav12" action="ppaction://hlinksldjump"/>
            </p:cNvPr>
            <p:cNvSpPr>
              <a:spLocks xmlns:a="http://schemas.openxmlformats.org/drawingml/2006/main" noGrp="1"/>
            </p:cNvSpPr>
            <p:nvPr/>
          </p:nvSpPr>
          <p:spPr>
            <a:xfrm xmlns:a="http://schemas.openxmlformats.org/drawingml/2006/main">
              <a:off x="609600" y="290512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50" name="overview/rbac/badge">
              <a:extLst xmlns:a="http://schemas.openxmlformats.org/drawingml/2006/main">
                <a:ext uri="{FF2B5EF4-FFF2-40B4-BE49-F238E27FC236}">
                  <a16:creationId xmlns:a16="http://schemas.microsoft.com/office/drawing/2014/main" id="{E3FEA46E-FEB6-47ED-9582-B83EC96AAA9B}"/>
                </a:ext>
              </a:extLst>
              <ns86:hlinkClick xmlns:ns86="http://schemas.openxmlformats.org/drawingml/2006/main" xmlns:ns87="http://schemas.openxmlformats.org/officeDocument/2006/relationships" ns87:id="rIdArchNav12" action="ppaction://hlinksldjump"/>
            </p:cNvPr>
            <p:cNvSpPr>
              <a:spLocks xmlns:a="http://schemas.openxmlformats.org/drawingml/2006/main" noGrp="1"/>
            </p:cNvSpPr>
            <p:nvPr/>
          </p:nvSpPr>
          <p:spPr>
            <a:xfrm xmlns:a="http://schemas.openxmlformats.org/drawingml/2006/main">
              <a:off x="657225" y="2938463"/>
              <a:ext cx="219075" cy="219075"/>
            </a:xfrm>
            <a:prstGeom xmlns:a="http://schemas.openxmlformats.org/drawingml/2006/main" prst="roundRect">
              <a:avLst>
                <a:gd name="adj" fmla="val 21739"/>
              </a:avLst>
            </a:prstGeom>
            <a:solidFill xmlns:a="http://schemas.openxmlformats.org/drawingml/2006/main">
              <a:srgbClr val="F1F2FD"/>
            </a:solidFill>
            <a:ln xmlns:a="http://schemas.openxmlformats.org/drawingml/2006/main" w="0">
              <a:noFill/>
              <a:prstDash val="solid"/>
            </a:ln>
          </p:spPr>
        </p:sp>
        <p:pic>
          <p:nvPicPr>
            <p:cNvPr id="51" name="overview/rbac/icon">
              <a:extLst xmlns:a="http://schemas.openxmlformats.org/drawingml/2006/main">
                <a:ext uri="{FF2B5EF4-FFF2-40B4-BE49-F238E27FC236}">
                  <a16:creationId xmlns:a16="http://schemas.microsoft.com/office/drawing/2014/main" id="{29A090B1-C69C-4D1C-87DD-DDE482BAC3DA}"/>
                </a:ext>
              </a:extLst>
              <ns88:hlinkClick xmlns:ns88="http://schemas.openxmlformats.org/drawingml/2006/main" xmlns:ns89="http://schemas.openxmlformats.org/officeDocument/2006/relationships" ns89:id="rIdArchNav12"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57533a1b0b0648e9">
              <a:extLst>
                <a:ext uri="{96DAC541-7B7A-43D3-8B79-37D633B846F1}">
                  <asvg:svgBlip xmlns:asvg="http://schemas.microsoft.com/office/drawing/2016/SVG/main" r:embed="R6792ae7f61e44e9f"/>
                </a:ext>
              </a:extLst>
            </a:blip>
            <a:stretch xmlns:a="http://schemas.openxmlformats.org/drawingml/2006/main"/>
          </p:blipFill>
          <p:spPr>
            <a:xfrm xmlns:a="http://schemas.openxmlformats.org/drawingml/2006/main">
              <a:off x="676275" y="2957513"/>
              <a:ext cx="180975" cy="180975"/>
            </a:xfrm>
            <a:prstGeom xmlns:a="http://schemas.openxmlformats.org/drawingml/2006/main" prst="rect">
              <a:avLst/>
            </a:prstGeom>
          </p:spPr>
        </p:pic>
        <p:sp>
          <p:nvSpPr>
            <p:cNvPr id="52" name="overview/rbac/title">
              <a:extLst xmlns:a="http://schemas.openxmlformats.org/drawingml/2006/main">
                <a:ext uri="{FF2B5EF4-FFF2-40B4-BE49-F238E27FC236}">
                  <a16:creationId xmlns:a16="http://schemas.microsoft.com/office/drawing/2014/main" id="{23825C39-2245-447F-90C4-0C839518F759}"/>
                </a:ext>
              </a:extLst>
              <ns90:hlinkClick xmlns:ns90="http://schemas.openxmlformats.org/drawingml/2006/main" xmlns:ns91="http://schemas.openxmlformats.org/officeDocument/2006/relationships" ns91:id="rIdArchNav12" action="ppaction://hlinksldjump"/>
            </p:cNvPr>
            <p:cNvSpPr>
              <a:spLocks xmlns:a="http://schemas.openxmlformats.org/drawingml/2006/main" noGrp="1"/>
            </p:cNvSpPr>
            <p:nvPr/>
          </p:nvSpPr>
          <p:spPr>
            <a:xfrm xmlns:a="http://schemas.openxmlformats.org/drawingml/2006/main">
              <a:off x="933450" y="293370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RBAC service</a:t>
              </a:r>
            </a:p>
          </p:txBody>
        </p:sp>
        <p:sp>
          <p:nvSpPr>
            <p:cNvPr id="53" name="overview/rbac/meta">
              <a:extLst xmlns:a="http://schemas.openxmlformats.org/drawingml/2006/main">
                <a:ext uri="{FF2B5EF4-FFF2-40B4-BE49-F238E27FC236}">
                  <a16:creationId xmlns:a16="http://schemas.microsoft.com/office/drawing/2014/main" id="{34D50272-48D0-466B-A6B0-D777DBDFCA7A}"/>
                </a:ext>
              </a:extLst>
              <ns92:hlinkClick xmlns:ns92="http://schemas.openxmlformats.org/drawingml/2006/main" xmlns:ns93="http://schemas.openxmlformats.org/officeDocument/2006/relationships" ns93:id="rIdArchNav12" action="ppaction://hlinksldjump"/>
            </p:cNvPr>
            <p:cNvSpPr>
              <a:spLocks xmlns:a="http://schemas.openxmlformats.org/drawingml/2006/main" noGrp="1"/>
            </p:cNvSpPr>
            <p:nvPr/>
          </p:nvSpPr>
          <p:spPr>
            <a:xfrm xmlns:a="http://schemas.openxmlformats.org/drawingml/2006/main">
              <a:off x="933450" y="307657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4E61E9"/>
                  </a:solidFill>
                  <a:latin typeface="Arial"/>
                  <a:ea typeface="Arial"/>
                  <a:cs typeface="Arial"/>
                </a:defRPr>
              </a:defPPr>
              <a:lvl1pPr algn="l">
                <a:defRPr sz="585" b="0">
                  <a:solidFill>
                    <a:srgbClr val="4E61E9"/>
                  </a:solidFill>
                  <a:latin typeface="Arial"/>
                  <a:ea typeface="Arial"/>
                  <a:cs typeface="Arial"/>
                </a:defRPr>
              </a:lvl1pPr>
              <a:lvl2pPr algn="l">
                <a:defRPr sz="585" b="0">
                  <a:solidFill>
                    <a:srgbClr val="4E61E9"/>
                  </a:solidFill>
                  <a:latin typeface="Arial"/>
                  <a:ea typeface="Arial"/>
                  <a:cs typeface="Arial"/>
                </a:defRPr>
              </a:lvl2pPr>
              <a:lvl3pPr algn="l">
                <a:defRPr sz="585" b="0">
                  <a:solidFill>
                    <a:srgbClr val="4E61E9"/>
                  </a:solidFill>
                  <a:latin typeface="Arial"/>
                  <a:ea typeface="Arial"/>
                  <a:cs typeface="Arial"/>
                </a:defRPr>
              </a:lvl3pPr>
              <a:lvl4pPr algn="l">
                <a:defRPr sz="585" b="0">
                  <a:solidFill>
                    <a:srgbClr val="4E61E9"/>
                  </a:solidFill>
                  <a:latin typeface="Arial"/>
                  <a:ea typeface="Arial"/>
                  <a:cs typeface="Arial"/>
                </a:defRPr>
              </a:lvl4pPr>
              <a:lvl5pPr algn="l">
                <a:defRPr sz="585" b="0">
                  <a:solidFill>
                    <a:srgbClr val="4E61E9"/>
                  </a:solidFill>
                  <a:latin typeface="Arial"/>
                  <a:ea typeface="Arial"/>
                  <a:cs typeface="Arial"/>
                </a:defRPr>
              </a:lvl5pPr>
              <a:lvl6pPr algn="l">
                <a:defRPr sz="585" b="0">
                  <a:solidFill>
                    <a:srgbClr val="4E61E9"/>
                  </a:solidFill>
                  <a:latin typeface="Arial"/>
                  <a:ea typeface="Arial"/>
                  <a:cs typeface="Arial"/>
                </a:defRPr>
              </a:lvl6pPr>
              <a:lvl7pPr algn="l">
                <a:defRPr sz="585" b="0">
                  <a:solidFill>
                    <a:srgbClr val="4E61E9"/>
                  </a:solidFill>
                  <a:latin typeface="Arial"/>
                  <a:ea typeface="Arial"/>
                  <a:cs typeface="Arial"/>
                </a:defRPr>
              </a:lvl7pPr>
              <a:lvl8pPr algn="l">
                <a:defRPr sz="585" b="0">
                  <a:solidFill>
                    <a:srgbClr val="4E61E9"/>
                  </a:solidFill>
                  <a:latin typeface="Arial"/>
                  <a:ea typeface="Arial"/>
                  <a:cs typeface="Arial"/>
                </a:defRPr>
              </a:lvl8pPr>
              <a:lvl9pPr algn="l">
                <a:defRPr sz="585" b="0">
                  <a:solidFill>
                    <a:srgbClr val="4E61E9"/>
                  </a:solidFill>
                  <a:latin typeface="Arial"/>
                  <a:ea typeface="Arial"/>
                  <a:cs typeface="Arial"/>
                </a:defRPr>
              </a:lvl9pPr>
            </a:lstStyle>
            <a:p xmlns:a="http://schemas.openxmlformats.org/drawingml/2006/main">
              <a:pPr algn="l">
                <a:defRPr sz="585" b="0">
                  <a:solidFill>
                    <a:srgbClr val="4E61E9"/>
                  </a:solidFill>
                  <a:latin typeface="Arial"/>
                  <a:ea typeface="Arial"/>
                  <a:cs typeface="Arial"/>
                </a:defRPr>
              </a:pPr>
              <a:r>
                <a:rPr sz="585" b="0">
                  <a:solidFill>
                    <a:srgbClr val="4E61E9"/>
                  </a:solidFill>
                  <a:latin typeface="Arial"/>
                  <a:ea typeface="Arial"/>
                  <a:cs typeface="Arial"/>
                </a:rPr>
                <a:t>8086</a:t>
              </a:r>
            </a:p>
          </p:txBody>
        </p:sp>
      </p:grpSp>
      <p:grpSp>
        <p:nvGrpSpPr>
          <p:cNvPr id="232" name="overview/audit"/>
          <p:cNvGrpSpPr/>
          <p:nvPr/>
        </p:nvGrpSpPr>
        <p:grpSpPr>
          <ns1:xfrm xmlns:ns1="http://schemas.openxmlformats.org/drawingml/2006/main">
            <ns1:off x="2333625" y="2905125"/>
            <ns1:ext cx="1628775" cy="285750"/>
            <ns1:chOff x="2333625" y="2905125"/>
            <ns1:chExt cx="1628775" cy="285750"/>
          </ns1:xfrm>
        </p:grpSpPr>
        <p:sp>
          <p:nvSpPr>
            <p:cNvPr id="54" name="overview/audit/frame">
              <a:extLst xmlns:a="http://schemas.openxmlformats.org/drawingml/2006/main">
                <a:ext uri="{FF2B5EF4-FFF2-40B4-BE49-F238E27FC236}">
                  <a16:creationId xmlns:a16="http://schemas.microsoft.com/office/drawing/2014/main" id="{78F88BDF-A8F3-40A4-9414-738F7B483E7C}"/>
                </a:ext>
              </a:extLst>
              <ns94:hlinkClick xmlns:ns94="http://schemas.openxmlformats.org/drawingml/2006/main" xmlns:ns95="http://schemas.openxmlformats.org/officeDocument/2006/relationships" ns95:id="rIdArchNav13" action="ppaction://hlinksldjump"/>
            </p:cNvPr>
            <p:cNvSpPr>
              <a:spLocks xmlns:a="http://schemas.openxmlformats.org/drawingml/2006/main" noGrp="1"/>
            </p:cNvSpPr>
            <p:nvPr/>
          </p:nvSpPr>
          <p:spPr>
            <a:xfrm xmlns:a="http://schemas.openxmlformats.org/drawingml/2006/main">
              <a:off x="2333625" y="290512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55" name="overview/audit/badge">
              <a:extLst xmlns:a="http://schemas.openxmlformats.org/drawingml/2006/main">
                <a:ext uri="{FF2B5EF4-FFF2-40B4-BE49-F238E27FC236}">
                  <a16:creationId xmlns:a16="http://schemas.microsoft.com/office/drawing/2014/main" id="{A184AAE7-F9F6-42EB-BDA0-3097D21E2503}"/>
                </a:ext>
              </a:extLst>
              <ns96:hlinkClick xmlns:ns96="http://schemas.openxmlformats.org/drawingml/2006/main" xmlns:ns97="http://schemas.openxmlformats.org/officeDocument/2006/relationships" ns97:id="rIdArchNav13" action="ppaction://hlinksldjump"/>
            </p:cNvPr>
            <p:cNvSpPr>
              <a:spLocks xmlns:a="http://schemas.openxmlformats.org/drawingml/2006/main" noGrp="1"/>
            </p:cNvSpPr>
            <p:nvPr/>
          </p:nvSpPr>
          <p:spPr>
            <a:xfrm xmlns:a="http://schemas.openxmlformats.org/drawingml/2006/main">
              <a:off x="2381250" y="2938463"/>
              <a:ext cx="219075" cy="219075"/>
            </a:xfrm>
            <a:prstGeom xmlns:a="http://schemas.openxmlformats.org/drawingml/2006/main" prst="roundRect">
              <a:avLst>
                <a:gd name="adj" fmla="val 21739"/>
              </a:avLst>
            </a:prstGeom>
            <a:solidFill xmlns:a="http://schemas.openxmlformats.org/drawingml/2006/main">
              <a:srgbClr val="F1F2FD"/>
            </a:solidFill>
            <a:ln xmlns:a="http://schemas.openxmlformats.org/drawingml/2006/main" w="0">
              <a:noFill/>
              <a:prstDash val="solid"/>
            </a:ln>
          </p:spPr>
        </p:sp>
        <p:pic>
          <p:nvPicPr>
            <p:cNvPr id="56" name="overview/audit/icon">
              <a:extLst xmlns:a="http://schemas.openxmlformats.org/drawingml/2006/main">
                <a:ext uri="{FF2B5EF4-FFF2-40B4-BE49-F238E27FC236}">
                  <a16:creationId xmlns:a16="http://schemas.microsoft.com/office/drawing/2014/main" id="{647D3D52-8CA9-4472-9D4F-C38ED7742D6C}"/>
                </a:ext>
              </a:extLst>
              <ns98:hlinkClick xmlns:ns98="http://schemas.openxmlformats.org/drawingml/2006/main" xmlns:ns99="http://schemas.openxmlformats.org/officeDocument/2006/relationships" ns99:id="rIdArchNav13"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ff644a4c38084441">
              <a:extLst>
                <a:ext uri="{96DAC541-7B7A-43D3-8B79-37D633B846F1}">
                  <asvg:svgBlip xmlns:asvg="http://schemas.microsoft.com/office/drawing/2016/SVG/main" r:embed="Recb1cc8e5f4d4cc4"/>
                </a:ext>
              </a:extLst>
            </a:blip>
            <a:stretch xmlns:a="http://schemas.openxmlformats.org/drawingml/2006/main"/>
          </p:blipFill>
          <p:spPr>
            <a:xfrm xmlns:a="http://schemas.openxmlformats.org/drawingml/2006/main">
              <a:off x="2400300" y="2957513"/>
              <a:ext cx="180975" cy="180975"/>
            </a:xfrm>
            <a:prstGeom xmlns:a="http://schemas.openxmlformats.org/drawingml/2006/main" prst="rect">
              <a:avLst/>
            </a:prstGeom>
          </p:spPr>
        </p:pic>
        <p:sp>
          <p:nvSpPr>
            <p:cNvPr id="57" name="overview/audit/title">
              <a:extLst xmlns:a="http://schemas.openxmlformats.org/drawingml/2006/main">
                <a:ext uri="{FF2B5EF4-FFF2-40B4-BE49-F238E27FC236}">
                  <a16:creationId xmlns:a16="http://schemas.microsoft.com/office/drawing/2014/main" id="{7CD030A0-94C1-4657-86D7-892114ACC6F8}"/>
                </a:ext>
              </a:extLst>
              <ns100:hlinkClick xmlns:ns100="http://schemas.openxmlformats.org/drawingml/2006/main" xmlns:ns101="http://schemas.openxmlformats.org/officeDocument/2006/relationships" ns101:id="rIdArchNav13" action="ppaction://hlinksldjump"/>
            </p:cNvPr>
            <p:cNvSpPr>
              <a:spLocks xmlns:a="http://schemas.openxmlformats.org/drawingml/2006/main" noGrp="1"/>
            </p:cNvSpPr>
            <p:nvPr/>
          </p:nvSpPr>
          <p:spPr>
            <a:xfrm xmlns:a="http://schemas.openxmlformats.org/drawingml/2006/main">
              <a:off x="2657475" y="293370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Audit service</a:t>
              </a:r>
            </a:p>
          </p:txBody>
        </p:sp>
        <p:sp>
          <p:nvSpPr>
            <p:cNvPr id="58" name="overview/audit/meta">
              <a:extLst xmlns:a="http://schemas.openxmlformats.org/drawingml/2006/main">
                <a:ext uri="{FF2B5EF4-FFF2-40B4-BE49-F238E27FC236}">
                  <a16:creationId xmlns:a16="http://schemas.microsoft.com/office/drawing/2014/main" id="{836D582F-36C2-42E8-99B5-654E4CD47EE7}"/>
                </a:ext>
              </a:extLst>
              <ns102:hlinkClick xmlns:ns102="http://schemas.openxmlformats.org/drawingml/2006/main" xmlns:ns103="http://schemas.openxmlformats.org/officeDocument/2006/relationships" ns103:id="rIdArchNav13" action="ppaction://hlinksldjump"/>
            </p:cNvPr>
            <p:cNvSpPr>
              <a:spLocks xmlns:a="http://schemas.openxmlformats.org/drawingml/2006/main" noGrp="1"/>
            </p:cNvSpPr>
            <p:nvPr/>
          </p:nvSpPr>
          <p:spPr>
            <a:xfrm xmlns:a="http://schemas.openxmlformats.org/drawingml/2006/main">
              <a:off x="2657475" y="307657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4E61E9"/>
                  </a:solidFill>
                  <a:latin typeface="Arial"/>
                  <a:ea typeface="Arial"/>
                  <a:cs typeface="Arial"/>
                </a:defRPr>
              </a:defPPr>
              <a:lvl1pPr algn="l">
                <a:defRPr sz="585" b="0">
                  <a:solidFill>
                    <a:srgbClr val="4E61E9"/>
                  </a:solidFill>
                  <a:latin typeface="Arial"/>
                  <a:ea typeface="Arial"/>
                  <a:cs typeface="Arial"/>
                </a:defRPr>
              </a:lvl1pPr>
              <a:lvl2pPr algn="l">
                <a:defRPr sz="585" b="0">
                  <a:solidFill>
                    <a:srgbClr val="4E61E9"/>
                  </a:solidFill>
                  <a:latin typeface="Arial"/>
                  <a:ea typeface="Arial"/>
                  <a:cs typeface="Arial"/>
                </a:defRPr>
              </a:lvl2pPr>
              <a:lvl3pPr algn="l">
                <a:defRPr sz="585" b="0">
                  <a:solidFill>
                    <a:srgbClr val="4E61E9"/>
                  </a:solidFill>
                  <a:latin typeface="Arial"/>
                  <a:ea typeface="Arial"/>
                  <a:cs typeface="Arial"/>
                </a:defRPr>
              </a:lvl3pPr>
              <a:lvl4pPr algn="l">
                <a:defRPr sz="585" b="0">
                  <a:solidFill>
                    <a:srgbClr val="4E61E9"/>
                  </a:solidFill>
                  <a:latin typeface="Arial"/>
                  <a:ea typeface="Arial"/>
                  <a:cs typeface="Arial"/>
                </a:defRPr>
              </a:lvl4pPr>
              <a:lvl5pPr algn="l">
                <a:defRPr sz="585" b="0">
                  <a:solidFill>
                    <a:srgbClr val="4E61E9"/>
                  </a:solidFill>
                  <a:latin typeface="Arial"/>
                  <a:ea typeface="Arial"/>
                  <a:cs typeface="Arial"/>
                </a:defRPr>
              </a:lvl5pPr>
              <a:lvl6pPr algn="l">
                <a:defRPr sz="585" b="0">
                  <a:solidFill>
                    <a:srgbClr val="4E61E9"/>
                  </a:solidFill>
                  <a:latin typeface="Arial"/>
                  <a:ea typeface="Arial"/>
                  <a:cs typeface="Arial"/>
                </a:defRPr>
              </a:lvl6pPr>
              <a:lvl7pPr algn="l">
                <a:defRPr sz="585" b="0">
                  <a:solidFill>
                    <a:srgbClr val="4E61E9"/>
                  </a:solidFill>
                  <a:latin typeface="Arial"/>
                  <a:ea typeface="Arial"/>
                  <a:cs typeface="Arial"/>
                </a:defRPr>
              </a:lvl7pPr>
              <a:lvl8pPr algn="l">
                <a:defRPr sz="585" b="0">
                  <a:solidFill>
                    <a:srgbClr val="4E61E9"/>
                  </a:solidFill>
                  <a:latin typeface="Arial"/>
                  <a:ea typeface="Arial"/>
                  <a:cs typeface="Arial"/>
                </a:defRPr>
              </a:lvl8pPr>
              <a:lvl9pPr algn="l">
                <a:defRPr sz="585" b="0">
                  <a:solidFill>
                    <a:srgbClr val="4E61E9"/>
                  </a:solidFill>
                  <a:latin typeface="Arial"/>
                  <a:ea typeface="Arial"/>
                  <a:cs typeface="Arial"/>
                </a:defRPr>
              </a:lvl9pPr>
            </a:lstStyle>
            <a:p xmlns:a="http://schemas.openxmlformats.org/drawingml/2006/main">
              <a:pPr algn="l">
                <a:defRPr sz="585" b="0">
                  <a:solidFill>
                    <a:srgbClr val="4E61E9"/>
                  </a:solidFill>
                  <a:latin typeface="Arial"/>
                  <a:ea typeface="Arial"/>
                  <a:cs typeface="Arial"/>
                </a:defRPr>
              </a:pPr>
              <a:r>
                <a:rPr sz="585" b="0">
                  <a:solidFill>
                    <a:srgbClr val="4E61E9"/>
                  </a:solidFill>
                  <a:latin typeface="Arial"/>
                  <a:ea typeface="Arial"/>
                  <a:cs typeface="Arial"/>
                </a:rPr>
                <a:t>8083</a:t>
              </a:r>
            </a:p>
          </p:txBody>
        </p:sp>
      </p:grpSp>
      <p:grpSp>
        <p:nvGrpSpPr>
          <p:cNvPr id="233" name="overview/collector"/>
          <p:cNvGrpSpPr/>
          <p:nvPr/>
        </p:nvGrpSpPr>
        <p:grpSpPr>
          <ns1:xfrm xmlns:ns1="http://schemas.openxmlformats.org/drawingml/2006/main">
            <ns1:off x="609600" y="3248025"/>
            <ns1:ext cx="1628775" cy="285750"/>
            <ns1:chOff x="609600" y="3248025"/>
            <ns1:chExt cx="1628775" cy="285750"/>
          </ns1:xfrm>
        </p:grpSpPr>
        <p:sp>
          <p:nvSpPr>
            <p:cNvPr id="59" name="overview/collector/frame">
              <a:extLst xmlns:a="http://schemas.openxmlformats.org/drawingml/2006/main">
                <a:ext uri="{FF2B5EF4-FFF2-40B4-BE49-F238E27FC236}">
                  <a16:creationId xmlns:a16="http://schemas.microsoft.com/office/drawing/2014/main" id="{A71DAB8C-4C81-4329-9116-0469EB56D073}"/>
                </a:ext>
              </a:extLst>
              <ns104:hlinkClick xmlns:ns104="http://schemas.openxmlformats.org/drawingml/2006/main" xmlns:ns105="http://schemas.openxmlformats.org/officeDocument/2006/relationships" ns105:id="rIdArchNav14" action="ppaction://hlinksldjump"/>
            </p:cNvPr>
            <p:cNvSpPr>
              <a:spLocks xmlns:a="http://schemas.openxmlformats.org/drawingml/2006/main" noGrp="1"/>
            </p:cNvSpPr>
            <p:nvPr/>
          </p:nvSpPr>
          <p:spPr>
            <a:xfrm xmlns:a="http://schemas.openxmlformats.org/drawingml/2006/main">
              <a:off x="609600" y="324802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60" name="overview/collector/badge">
              <a:extLst xmlns:a="http://schemas.openxmlformats.org/drawingml/2006/main">
                <a:ext uri="{FF2B5EF4-FFF2-40B4-BE49-F238E27FC236}">
                  <a16:creationId xmlns:a16="http://schemas.microsoft.com/office/drawing/2014/main" id="{D07053E8-A55C-4E93-8E20-307E9FE8F022}"/>
                </a:ext>
              </a:extLst>
              <ns106:hlinkClick xmlns:ns106="http://schemas.openxmlformats.org/drawingml/2006/main" xmlns:ns107="http://schemas.openxmlformats.org/officeDocument/2006/relationships" ns107:id="rIdArchNav14" action="ppaction://hlinksldjump"/>
            </p:cNvPr>
            <p:cNvSpPr>
              <a:spLocks xmlns:a="http://schemas.openxmlformats.org/drawingml/2006/main" noGrp="1"/>
            </p:cNvSpPr>
            <p:nvPr/>
          </p:nvSpPr>
          <p:spPr>
            <a:xfrm xmlns:a="http://schemas.openxmlformats.org/drawingml/2006/main">
              <a:off x="657225" y="3281363"/>
              <a:ext cx="219075" cy="219075"/>
            </a:xfrm>
            <a:prstGeom xmlns:a="http://schemas.openxmlformats.org/drawingml/2006/main" prst="roundRect">
              <a:avLst>
                <a:gd name="adj" fmla="val 21739"/>
              </a:avLst>
            </a:prstGeom>
            <a:solidFill xmlns:a="http://schemas.openxmlformats.org/drawingml/2006/main">
              <a:srgbClr val="F1F2FD"/>
            </a:solidFill>
            <a:ln xmlns:a="http://schemas.openxmlformats.org/drawingml/2006/main" w="0">
              <a:noFill/>
              <a:prstDash val="solid"/>
            </a:ln>
          </p:spPr>
        </p:sp>
        <p:pic>
          <p:nvPicPr>
            <p:cNvPr id="61" name="overview/collector/icon">
              <a:extLst xmlns:a="http://schemas.openxmlformats.org/drawingml/2006/main">
                <a:ext uri="{FF2B5EF4-FFF2-40B4-BE49-F238E27FC236}">
                  <a16:creationId xmlns:a16="http://schemas.microsoft.com/office/drawing/2014/main" id="{070E981E-6EDD-4224-9B59-B66F09D4240A}"/>
                </a:ext>
              </a:extLst>
              <ns108:hlinkClick xmlns:ns108="http://schemas.openxmlformats.org/drawingml/2006/main" xmlns:ns109="http://schemas.openxmlformats.org/officeDocument/2006/relationships" ns109:id="rIdArchNav14"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b0ceaf95b2bd4ece">
              <a:extLst>
                <a:ext uri="{96DAC541-7B7A-43D3-8B79-37D633B846F1}">
                  <asvg:svgBlip xmlns:asvg="http://schemas.microsoft.com/office/drawing/2016/SVG/main" r:embed="R62b38e3eda7941f2"/>
                </a:ext>
              </a:extLst>
            </a:blip>
            <a:stretch xmlns:a="http://schemas.openxmlformats.org/drawingml/2006/main"/>
          </p:blipFill>
          <p:spPr>
            <a:xfrm xmlns:a="http://schemas.openxmlformats.org/drawingml/2006/main">
              <a:off x="676275" y="3300413"/>
              <a:ext cx="180975" cy="180975"/>
            </a:xfrm>
            <a:prstGeom xmlns:a="http://schemas.openxmlformats.org/drawingml/2006/main" prst="rect">
              <a:avLst/>
            </a:prstGeom>
          </p:spPr>
        </p:pic>
        <p:sp>
          <p:nvSpPr>
            <p:cNvPr id="62" name="overview/collector/title">
              <a:extLst xmlns:a="http://schemas.openxmlformats.org/drawingml/2006/main">
                <a:ext uri="{FF2B5EF4-FFF2-40B4-BE49-F238E27FC236}">
                  <a16:creationId xmlns:a16="http://schemas.microsoft.com/office/drawing/2014/main" id="{D02B2402-04C8-4927-8982-57363923FC9A}"/>
                </a:ext>
              </a:extLst>
              <ns110:hlinkClick xmlns:ns110="http://schemas.openxmlformats.org/drawingml/2006/main" xmlns:ns111="http://schemas.openxmlformats.org/officeDocument/2006/relationships" ns111:id="rIdArchNav14" action="ppaction://hlinksldjump"/>
            </p:cNvPr>
            <p:cNvSpPr>
              <a:spLocks xmlns:a="http://schemas.openxmlformats.org/drawingml/2006/main" noGrp="1"/>
            </p:cNvSpPr>
            <p:nvPr/>
          </p:nvSpPr>
          <p:spPr>
            <a:xfrm xmlns:a="http://schemas.openxmlformats.org/drawingml/2006/main">
              <a:off x="933450" y="327660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OTel Collector</a:t>
              </a:r>
            </a:p>
          </p:txBody>
        </p:sp>
        <p:sp>
          <p:nvSpPr>
            <p:cNvPr id="63" name="overview/collector/meta">
              <a:extLst xmlns:a="http://schemas.openxmlformats.org/drawingml/2006/main">
                <a:ext uri="{FF2B5EF4-FFF2-40B4-BE49-F238E27FC236}">
                  <a16:creationId xmlns:a16="http://schemas.microsoft.com/office/drawing/2014/main" id="{0C882205-53FE-4A09-9F5F-E03AC22F530C}"/>
                </a:ext>
              </a:extLst>
              <ns112:hlinkClick xmlns:ns112="http://schemas.openxmlformats.org/drawingml/2006/main" xmlns:ns113="http://schemas.openxmlformats.org/officeDocument/2006/relationships" ns113:id="rIdArchNav14" action="ppaction://hlinksldjump"/>
            </p:cNvPr>
            <p:cNvSpPr>
              <a:spLocks xmlns:a="http://schemas.openxmlformats.org/drawingml/2006/main" noGrp="1"/>
            </p:cNvSpPr>
            <p:nvPr/>
          </p:nvSpPr>
          <p:spPr>
            <a:xfrm xmlns:a="http://schemas.openxmlformats.org/drawingml/2006/main">
              <a:off x="933450" y="341947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4E61E9"/>
                  </a:solidFill>
                  <a:latin typeface="Arial"/>
                  <a:ea typeface="Arial"/>
                  <a:cs typeface="Arial"/>
                </a:defRPr>
              </a:defPPr>
              <a:lvl1pPr algn="l">
                <a:defRPr sz="585" b="0">
                  <a:solidFill>
                    <a:srgbClr val="4E61E9"/>
                  </a:solidFill>
                  <a:latin typeface="Arial"/>
                  <a:ea typeface="Arial"/>
                  <a:cs typeface="Arial"/>
                </a:defRPr>
              </a:lvl1pPr>
              <a:lvl2pPr algn="l">
                <a:defRPr sz="585" b="0">
                  <a:solidFill>
                    <a:srgbClr val="4E61E9"/>
                  </a:solidFill>
                  <a:latin typeface="Arial"/>
                  <a:ea typeface="Arial"/>
                  <a:cs typeface="Arial"/>
                </a:defRPr>
              </a:lvl2pPr>
              <a:lvl3pPr algn="l">
                <a:defRPr sz="585" b="0">
                  <a:solidFill>
                    <a:srgbClr val="4E61E9"/>
                  </a:solidFill>
                  <a:latin typeface="Arial"/>
                  <a:ea typeface="Arial"/>
                  <a:cs typeface="Arial"/>
                </a:defRPr>
              </a:lvl3pPr>
              <a:lvl4pPr algn="l">
                <a:defRPr sz="585" b="0">
                  <a:solidFill>
                    <a:srgbClr val="4E61E9"/>
                  </a:solidFill>
                  <a:latin typeface="Arial"/>
                  <a:ea typeface="Arial"/>
                  <a:cs typeface="Arial"/>
                </a:defRPr>
              </a:lvl4pPr>
              <a:lvl5pPr algn="l">
                <a:defRPr sz="585" b="0">
                  <a:solidFill>
                    <a:srgbClr val="4E61E9"/>
                  </a:solidFill>
                  <a:latin typeface="Arial"/>
                  <a:ea typeface="Arial"/>
                  <a:cs typeface="Arial"/>
                </a:defRPr>
              </a:lvl5pPr>
              <a:lvl6pPr algn="l">
                <a:defRPr sz="585" b="0">
                  <a:solidFill>
                    <a:srgbClr val="4E61E9"/>
                  </a:solidFill>
                  <a:latin typeface="Arial"/>
                  <a:ea typeface="Arial"/>
                  <a:cs typeface="Arial"/>
                </a:defRPr>
              </a:lvl6pPr>
              <a:lvl7pPr algn="l">
                <a:defRPr sz="585" b="0">
                  <a:solidFill>
                    <a:srgbClr val="4E61E9"/>
                  </a:solidFill>
                  <a:latin typeface="Arial"/>
                  <a:ea typeface="Arial"/>
                  <a:cs typeface="Arial"/>
                </a:defRPr>
              </a:lvl7pPr>
              <a:lvl8pPr algn="l">
                <a:defRPr sz="585" b="0">
                  <a:solidFill>
                    <a:srgbClr val="4E61E9"/>
                  </a:solidFill>
                  <a:latin typeface="Arial"/>
                  <a:ea typeface="Arial"/>
                  <a:cs typeface="Arial"/>
                </a:defRPr>
              </a:lvl8pPr>
              <a:lvl9pPr algn="l">
                <a:defRPr sz="585" b="0">
                  <a:solidFill>
                    <a:srgbClr val="4E61E9"/>
                  </a:solidFill>
                  <a:latin typeface="Arial"/>
                  <a:ea typeface="Arial"/>
                  <a:cs typeface="Arial"/>
                </a:defRPr>
              </a:lvl9pPr>
            </a:lstStyle>
            <a:p xmlns:a="http://schemas.openxmlformats.org/drawingml/2006/main">
              <a:pPr algn="l">
                <a:defRPr sz="585" b="0">
                  <a:solidFill>
                    <a:srgbClr val="4E61E9"/>
                  </a:solidFill>
                  <a:latin typeface="Arial"/>
                  <a:ea typeface="Arial"/>
                  <a:cs typeface="Arial"/>
                </a:defRPr>
              </a:pPr>
              <a:r>
                <a:rPr sz="585" b="0">
                  <a:solidFill>
                    <a:srgbClr val="4E61E9"/>
                  </a:solidFill>
                  <a:latin typeface="Arial"/>
                  <a:ea typeface="Arial"/>
                  <a:cs typeface="Arial"/>
                </a:rPr>
                <a:t>4317 / 4318 · 8889</a:t>
              </a:r>
            </a:p>
          </p:txBody>
        </p:sp>
      </p:grpSp>
      <p:grpSp>
        <p:nvGrpSpPr>
          <p:cNvPr id="234" name="overview/ingress"/>
          <p:cNvGrpSpPr/>
          <p:nvPr/>
        </p:nvGrpSpPr>
        <p:grpSpPr>
          <ns1:xfrm xmlns:ns1="http://schemas.openxmlformats.org/drawingml/2006/main">
            <ns1:off x="2333625" y="3248025"/>
            <ns1:ext cx="1628775" cy="285750"/>
            <ns1:chOff x="2333625" y="3248025"/>
            <ns1:chExt cx="1628775" cy="285750"/>
          </ns1:xfrm>
        </p:grpSpPr>
        <p:sp>
          <p:nvSpPr>
            <p:cNvPr id="64" name="overview/ingress/frame">
              <a:extLst xmlns:a="http://schemas.openxmlformats.org/drawingml/2006/main">
                <a:ext uri="{FF2B5EF4-FFF2-40B4-BE49-F238E27FC236}">
                  <a16:creationId xmlns:a16="http://schemas.microsoft.com/office/drawing/2014/main" id="{19A6612C-5CE3-4016-8DC8-3DE4A95EC541}"/>
                </a:ext>
              </a:extLst>
              <ns114:hlinkClick xmlns:ns114="http://schemas.openxmlformats.org/drawingml/2006/main" xmlns:ns115="http://schemas.openxmlformats.org/officeDocument/2006/relationships" ns115:id="rIdArchNav15" action="ppaction://hlinksldjump"/>
            </p:cNvPr>
            <p:cNvSpPr>
              <a:spLocks xmlns:a="http://schemas.openxmlformats.org/drawingml/2006/main" noGrp="1"/>
            </p:cNvSpPr>
            <p:nvPr/>
          </p:nvSpPr>
          <p:spPr>
            <a:xfrm xmlns:a="http://schemas.openxmlformats.org/drawingml/2006/main">
              <a:off x="2333625" y="324802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65" name="overview/ingress/badge">
              <a:extLst xmlns:a="http://schemas.openxmlformats.org/drawingml/2006/main">
                <a:ext uri="{FF2B5EF4-FFF2-40B4-BE49-F238E27FC236}">
                  <a16:creationId xmlns:a16="http://schemas.microsoft.com/office/drawing/2014/main" id="{81FA8884-DF2A-4337-AC00-86D3F1C654B5}"/>
                </a:ext>
              </a:extLst>
              <ns116:hlinkClick xmlns:ns116="http://schemas.openxmlformats.org/drawingml/2006/main" xmlns:ns117="http://schemas.openxmlformats.org/officeDocument/2006/relationships" ns117:id="rIdArchNav15" action="ppaction://hlinksldjump"/>
            </p:cNvPr>
            <p:cNvSpPr>
              <a:spLocks xmlns:a="http://schemas.openxmlformats.org/drawingml/2006/main" noGrp="1"/>
            </p:cNvSpPr>
            <p:nvPr/>
          </p:nvSpPr>
          <p:spPr>
            <a:xfrm xmlns:a="http://schemas.openxmlformats.org/drawingml/2006/main">
              <a:off x="2381250" y="3281363"/>
              <a:ext cx="219075" cy="219075"/>
            </a:xfrm>
            <a:prstGeom xmlns:a="http://schemas.openxmlformats.org/drawingml/2006/main" prst="roundRect">
              <a:avLst>
                <a:gd name="adj" fmla="val 21739"/>
              </a:avLst>
            </a:prstGeom>
            <a:solidFill xmlns:a="http://schemas.openxmlformats.org/drawingml/2006/main">
              <a:srgbClr val="EBF7F6"/>
            </a:solidFill>
            <a:ln xmlns:a="http://schemas.openxmlformats.org/drawingml/2006/main" w="0">
              <a:noFill/>
              <a:prstDash val="solid"/>
            </a:ln>
          </p:spPr>
        </p:sp>
        <p:pic>
          <p:nvPicPr>
            <p:cNvPr id="66" name="overview/ingress/icon">
              <a:extLst xmlns:a="http://schemas.openxmlformats.org/drawingml/2006/main">
                <a:ext uri="{FF2B5EF4-FFF2-40B4-BE49-F238E27FC236}">
                  <a16:creationId xmlns:a16="http://schemas.microsoft.com/office/drawing/2014/main" id="{165B533B-ED22-41B3-A2EC-EC5B3CC5FC2F}"/>
                </a:ext>
              </a:extLst>
              <ns118:hlinkClick xmlns:ns118="http://schemas.openxmlformats.org/drawingml/2006/main" xmlns:ns119="http://schemas.openxmlformats.org/officeDocument/2006/relationships" ns119:id="rIdArchNav15"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740002673df24b0a">
              <a:extLst>
                <a:ext uri="{96DAC541-7B7A-43D3-8B79-37D633B846F1}">
                  <asvg:svgBlip xmlns:asvg="http://schemas.microsoft.com/office/drawing/2016/SVG/main" r:embed="R55a8a7679d5e4e8b"/>
                </a:ext>
              </a:extLst>
            </a:blip>
            <a:stretch xmlns:a="http://schemas.openxmlformats.org/drawingml/2006/main"/>
          </p:blipFill>
          <p:spPr>
            <a:xfrm xmlns:a="http://schemas.openxmlformats.org/drawingml/2006/main">
              <a:off x="2400300" y="3300413"/>
              <a:ext cx="180975" cy="180975"/>
            </a:xfrm>
            <a:prstGeom xmlns:a="http://schemas.openxmlformats.org/drawingml/2006/main" prst="rect">
              <a:avLst/>
            </a:prstGeom>
          </p:spPr>
        </p:pic>
        <p:sp>
          <p:nvSpPr>
            <p:cNvPr id="67" name="overview/ingress/title">
              <a:extLst xmlns:a="http://schemas.openxmlformats.org/drawingml/2006/main">
                <a:ext uri="{FF2B5EF4-FFF2-40B4-BE49-F238E27FC236}">
                  <a16:creationId xmlns:a16="http://schemas.microsoft.com/office/drawing/2014/main" id="{8ACA2CFE-7373-4EFB-873A-88DD2F787657}"/>
                </a:ext>
              </a:extLst>
              <ns120:hlinkClick xmlns:ns120="http://schemas.openxmlformats.org/drawingml/2006/main" xmlns:ns121="http://schemas.openxmlformats.org/officeDocument/2006/relationships" ns121:id="rIdArchNav15" action="ppaction://hlinksldjump"/>
            </p:cNvPr>
            <p:cNvSpPr>
              <a:spLocks xmlns:a="http://schemas.openxmlformats.org/drawingml/2006/main" noGrp="1"/>
            </p:cNvSpPr>
            <p:nvPr/>
          </p:nvSpPr>
          <p:spPr>
            <a:xfrm xmlns:a="http://schemas.openxmlformats.org/drawingml/2006/main">
              <a:off x="2657475" y="327660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Ingress / OpenShift Route</a:t>
              </a:r>
            </a:p>
          </p:txBody>
        </p:sp>
        <p:sp>
          <p:nvSpPr>
            <p:cNvPr id="68" name="overview/ingress/meta">
              <a:extLst xmlns:a="http://schemas.openxmlformats.org/drawingml/2006/main">
                <a:ext uri="{FF2B5EF4-FFF2-40B4-BE49-F238E27FC236}">
                  <a16:creationId xmlns:a16="http://schemas.microsoft.com/office/drawing/2014/main" id="{171A37DA-C3BE-4A1D-A5AE-BC47AEDB5583}"/>
                </a:ext>
              </a:extLst>
              <ns122:hlinkClick xmlns:ns122="http://schemas.openxmlformats.org/drawingml/2006/main" xmlns:ns123="http://schemas.openxmlformats.org/officeDocument/2006/relationships" ns123:id="rIdArchNav15" action="ppaction://hlinksldjump"/>
            </p:cNvPr>
            <p:cNvSpPr>
              <a:spLocks xmlns:a="http://schemas.openxmlformats.org/drawingml/2006/main" noGrp="1"/>
            </p:cNvSpPr>
            <p:nvPr/>
          </p:nvSpPr>
          <p:spPr>
            <a:xfrm xmlns:a="http://schemas.openxmlformats.org/drawingml/2006/main">
              <a:off x="2657475" y="341947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00998A"/>
                  </a:solidFill>
                  <a:latin typeface="Arial"/>
                  <a:ea typeface="Arial"/>
                  <a:cs typeface="Arial"/>
                </a:defRPr>
              </a:defPPr>
              <a:lvl1pPr algn="l">
                <a:defRPr sz="585" b="0">
                  <a:solidFill>
                    <a:srgbClr val="00998A"/>
                  </a:solidFill>
                  <a:latin typeface="Arial"/>
                  <a:ea typeface="Arial"/>
                  <a:cs typeface="Arial"/>
                </a:defRPr>
              </a:lvl1pPr>
              <a:lvl2pPr algn="l">
                <a:defRPr sz="585" b="0">
                  <a:solidFill>
                    <a:srgbClr val="00998A"/>
                  </a:solidFill>
                  <a:latin typeface="Arial"/>
                  <a:ea typeface="Arial"/>
                  <a:cs typeface="Arial"/>
                </a:defRPr>
              </a:lvl2pPr>
              <a:lvl3pPr algn="l">
                <a:defRPr sz="585" b="0">
                  <a:solidFill>
                    <a:srgbClr val="00998A"/>
                  </a:solidFill>
                  <a:latin typeface="Arial"/>
                  <a:ea typeface="Arial"/>
                  <a:cs typeface="Arial"/>
                </a:defRPr>
              </a:lvl3pPr>
              <a:lvl4pPr algn="l">
                <a:defRPr sz="585" b="0">
                  <a:solidFill>
                    <a:srgbClr val="00998A"/>
                  </a:solidFill>
                  <a:latin typeface="Arial"/>
                  <a:ea typeface="Arial"/>
                  <a:cs typeface="Arial"/>
                </a:defRPr>
              </a:lvl4pPr>
              <a:lvl5pPr algn="l">
                <a:defRPr sz="585" b="0">
                  <a:solidFill>
                    <a:srgbClr val="00998A"/>
                  </a:solidFill>
                  <a:latin typeface="Arial"/>
                  <a:ea typeface="Arial"/>
                  <a:cs typeface="Arial"/>
                </a:defRPr>
              </a:lvl5pPr>
              <a:lvl6pPr algn="l">
                <a:defRPr sz="585" b="0">
                  <a:solidFill>
                    <a:srgbClr val="00998A"/>
                  </a:solidFill>
                  <a:latin typeface="Arial"/>
                  <a:ea typeface="Arial"/>
                  <a:cs typeface="Arial"/>
                </a:defRPr>
              </a:lvl6pPr>
              <a:lvl7pPr algn="l">
                <a:defRPr sz="585" b="0">
                  <a:solidFill>
                    <a:srgbClr val="00998A"/>
                  </a:solidFill>
                  <a:latin typeface="Arial"/>
                  <a:ea typeface="Arial"/>
                  <a:cs typeface="Arial"/>
                </a:defRPr>
              </a:lvl7pPr>
              <a:lvl8pPr algn="l">
                <a:defRPr sz="585" b="0">
                  <a:solidFill>
                    <a:srgbClr val="00998A"/>
                  </a:solidFill>
                  <a:latin typeface="Arial"/>
                  <a:ea typeface="Arial"/>
                  <a:cs typeface="Arial"/>
                </a:defRPr>
              </a:lvl8pPr>
              <a:lvl9pPr algn="l">
                <a:defRPr sz="585" b="0">
                  <a:solidFill>
                    <a:srgbClr val="00998A"/>
                  </a:solidFill>
                  <a:latin typeface="Arial"/>
                  <a:ea typeface="Arial"/>
                  <a:cs typeface="Arial"/>
                </a:defRPr>
              </a:lvl9pPr>
            </a:lstStyle>
            <a:p xmlns:a="http://schemas.openxmlformats.org/drawingml/2006/main">
              <a:pPr algn="l">
                <a:defRPr sz="585" b="0">
                  <a:solidFill>
                    <a:srgbClr val="00998A"/>
                  </a:solidFill>
                  <a:latin typeface="Arial"/>
                  <a:ea typeface="Arial"/>
                  <a:cs typeface="Arial"/>
                </a:defRPr>
              </a:pPr>
              <a:r>
                <a:rPr sz="585" b="0">
                  <a:solidFill>
                    <a:srgbClr val="00998A"/>
                  </a:solidFill>
                  <a:latin typeface="Arial"/>
                  <a:ea typeface="Arial"/>
                  <a:cs typeface="Arial"/>
                </a:rPr>
                <a:t>TLS / HTTP routing</a:t>
              </a:r>
            </a:p>
          </p:txBody>
        </p:sp>
      </p:grpSp>
      <p:grpSp>
        <p:nvGrpSpPr>
          <p:cNvPr id="235" name="overview/worker"/>
          <p:cNvGrpSpPr/>
          <p:nvPr/>
        </p:nvGrpSpPr>
        <p:grpSpPr>
          <ns1:xfrm xmlns:ns1="http://schemas.openxmlformats.org/drawingml/2006/main">
            <ns1:off x="4419600" y="1876425"/>
            <ns1:ext cx="1628775" cy="285750"/>
            <ns1:chOff x="4419600" y="1876425"/>
            <ns1:chExt cx="1628775" cy="285750"/>
          </ns1:xfrm>
        </p:grpSpPr>
        <p:sp>
          <p:nvSpPr>
            <p:cNvPr id="69" name="overview/worker/frame">
              <a:extLst xmlns:a="http://schemas.openxmlformats.org/drawingml/2006/main">
                <a:ext uri="{FF2B5EF4-FFF2-40B4-BE49-F238E27FC236}">
                  <a16:creationId xmlns:a16="http://schemas.microsoft.com/office/drawing/2014/main" id="{E1BC5C58-851C-4721-94D3-1F5CC22DE64E}"/>
                </a:ext>
              </a:extLst>
              <ns124:hlinkClick xmlns:ns124="http://schemas.openxmlformats.org/drawingml/2006/main" xmlns:ns125="http://schemas.openxmlformats.org/officeDocument/2006/relationships" ns125:id="rIdArchNav16" action="ppaction://hlinksldjump"/>
            </p:cNvPr>
            <p:cNvSpPr>
              <a:spLocks xmlns:a="http://schemas.openxmlformats.org/drawingml/2006/main" noGrp="1"/>
            </p:cNvSpPr>
            <p:nvPr/>
          </p:nvSpPr>
          <p:spPr>
            <a:xfrm xmlns:a="http://schemas.openxmlformats.org/drawingml/2006/main">
              <a:off x="4419600" y="187642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70" name="overview/worker/badge">
              <a:extLst xmlns:a="http://schemas.openxmlformats.org/drawingml/2006/main">
                <a:ext uri="{FF2B5EF4-FFF2-40B4-BE49-F238E27FC236}">
                  <a16:creationId xmlns:a16="http://schemas.microsoft.com/office/drawing/2014/main" id="{C396F32A-AD28-4E9B-9B9B-01E0E7659C8B}"/>
                </a:ext>
              </a:extLst>
              <ns126:hlinkClick xmlns:ns126="http://schemas.openxmlformats.org/drawingml/2006/main" xmlns:ns127="http://schemas.openxmlformats.org/officeDocument/2006/relationships" ns127:id="rIdArchNav16" action="ppaction://hlinksldjump"/>
            </p:cNvPr>
            <p:cNvSpPr>
              <a:spLocks xmlns:a="http://schemas.openxmlformats.org/drawingml/2006/main" noGrp="1"/>
            </p:cNvSpPr>
            <p:nvPr/>
          </p:nvSpPr>
          <p:spPr>
            <a:xfrm xmlns:a="http://schemas.openxmlformats.org/drawingml/2006/main">
              <a:off x="4467225" y="1909763"/>
              <a:ext cx="219075" cy="219075"/>
            </a:xfrm>
            <a:prstGeom xmlns:a="http://schemas.openxmlformats.org/drawingml/2006/main" prst="roundRect">
              <a:avLst>
                <a:gd name="adj" fmla="val 21739"/>
              </a:avLst>
            </a:prstGeom>
            <a:solidFill xmlns:a="http://schemas.openxmlformats.org/drawingml/2006/main">
              <a:srgbClr val="F5F1FC"/>
            </a:solidFill>
            <a:ln xmlns:a="http://schemas.openxmlformats.org/drawingml/2006/main" w="0">
              <a:noFill/>
              <a:prstDash val="solid"/>
            </a:ln>
          </p:spPr>
        </p:sp>
        <p:pic>
          <p:nvPicPr>
            <p:cNvPr id="71" name="overview/worker/icon">
              <a:extLst xmlns:a="http://schemas.openxmlformats.org/drawingml/2006/main">
                <a:ext uri="{FF2B5EF4-FFF2-40B4-BE49-F238E27FC236}">
                  <a16:creationId xmlns:a16="http://schemas.microsoft.com/office/drawing/2014/main" id="{85676793-CADC-4CFB-BA29-4D4B2CE8831E}"/>
                </a:ext>
              </a:extLst>
              <ns128:hlinkClick xmlns:ns128="http://schemas.openxmlformats.org/drawingml/2006/main" xmlns:ns129="http://schemas.openxmlformats.org/officeDocument/2006/relationships" ns129:id="rIdArchNav16"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c35f4e3f7ac744d4">
              <a:extLst>
                <a:ext uri="{96DAC541-7B7A-43D3-8B79-37D633B846F1}">
                  <asvg:svgBlip xmlns:asvg="http://schemas.microsoft.com/office/drawing/2016/SVG/main" r:embed="Rd513a1061b0244bf"/>
                </a:ext>
              </a:extLst>
            </a:blip>
            <a:stretch xmlns:a="http://schemas.openxmlformats.org/drawingml/2006/main"/>
          </p:blipFill>
          <p:spPr>
            <a:xfrm xmlns:a="http://schemas.openxmlformats.org/drawingml/2006/main">
              <a:off x="4486275" y="1928813"/>
              <a:ext cx="180975" cy="180975"/>
            </a:xfrm>
            <a:prstGeom xmlns:a="http://schemas.openxmlformats.org/drawingml/2006/main" prst="rect">
              <a:avLst/>
            </a:prstGeom>
          </p:spPr>
        </p:pic>
        <p:sp>
          <p:nvSpPr>
            <p:cNvPr id="72" name="overview/worker/title">
              <a:extLst xmlns:a="http://schemas.openxmlformats.org/drawingml/2006/main">
                <a:ext uri="{FF2B5EF4-FFF2-40B4-BE49-F238E27FC236}">
                  <a16:creationId xmlns:a16="http://schemas.microsoft.com/office/drawing/2014/main" id="{BFEB7549-6405-4257-AD99-D1E5F0CD1E75}"/>
                </a:ext>
              </a:extLst>
              <ns130:hlinkClick xmlns:ns130="http://schemas.openxmlformats.org/drawingml/2006/main" xmlns:ns131="http://schemas.openxmlformats.org/officeDocument/2006/relationships" ns131:id="rIdArchNav16" action="ppaction://hlinksldjump"/>
            </p:cNvPr>
            <p:cNvSpPr>
              <a:spLocks xmlns:a="http://schemas.openxmlformats.org/drawingml/2006/main" noGrp="1"/>
            </p:cNvSpPr>
            <p:nvPr/>
          </p:nvSpPr>
          <p:spPr>
            <a:xfrm xmlns:a="http://schemas.openxmlformats.org/drawingml/2006/main">
              <a:off x="4743450" y="190500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Celery Worker</a:t>
              </a:r>
            </a:p>
          </p:txBody>
        </p:sp>
        <p:sp>
          <p:nvSpPr>
            <p:cNvPr id="73" name="overview/worker/meta">
              <a:extLst xmlns:a="http://schemas.openxmlformats.org/drawingml/2006/main">
                <a:ext uri="{FF2B5EF4-FFF2-40B4-BE49-F238E27FC236}">
                  <a16:creationId xmlns:a16="http://schemas.microsoft.com/office/drawing/2014/main" id="{21199BFF-8DE8-41F2-893C-4FB2BE362ADB}"/>
                </a:ext>
              </a:extLst>
              <ns132:hlinkClick xmlns:ns132="http://schemas.openxmlformats.org/drawingml/2006/main" xmlns:ns133="http://schemas.openxmlformats.org/officeDocument/2006/relationships" ns133:id="rIdArchNav16" action="ppaction://hlinksldjump"/>
            </p:cNvPr>
            <p:cNvSpPr>
              <a:spLocks xmlns:a="http://schemas.openxmlformats.org/drawingml/2006/main" noGrp="1"/>
            </p:cNvSpPr>
            <p:nvPr/>
          </p:nvSpPr>
          <p:spPr>
            <a:xfrm xmlns:a="http://schemas.openxmlformats.org/drawingml/2006/main">
              <a:off x="4743450" y="204787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8555D9"/>
                  </a:solidFill>
                  <a:latin typeface="Arial"/>
                  <a:ea typeface="Arial"/>
                  <a:cs typeface="Arial"/>
                </a:defRPr>
              </a:defPPr>
              <a:lvl1pPr algn="l">
                <a:defRPr sz="585" b="0">
                  <a:solidFill>
                    <a:srgbClr val="8555D9"/>
                  </a:solidFill>
                  <a:latin typeface="Arial"/>
                  <a:ea typeface="Arial"/>
                  <a:cs typeface="Arial"/>
                </a:defRPr>
              </a:lvl1pPr>
              <a:lvl2pPr algn="l">
                <a:defRPr sz="585" b="0">
                  <a:solidFill>
                    <a:srgbClr val="8555D9"/>
                  </a:solidFill>
                  <a:latin typeface="Arial"/>
                  <a:ea typeface="Arial"/>
                  <a:cs typeface="Arial"/>
                </a:defRPr>
              </a:lvl2pPr>
              <a:lvl3pPr algn="l">
                <a:defRPr sz="585" b="0">
                  <a:solidFill>
                    <a:srgbClr val="8555D9"/>
                  </a:solidFill>
                  <a:latin typeface="Arial"/>
                  <a:ea typeface="Arial"/>
                  <a:cs typeface="Arial"/>
                </a:defRPr>
              </a:lvl3pPr>
              <a:lvl4pPr algn="l">
                <a:defRPr sz="585" b="0">
                  <a:solidFill>
                    <a:srgbClr val="8555D9"/>
                  </a:solidFill>
                  <a:latin typeface="Arial"/>
                  <a:ea typeface="Arial"/>
                  <a:cs typeface="Arial"/>
                </a:defRPr>
              </a:lvl4pPr>
              <a:lvl5pPr algn="l">
                <a:defRPr sz="585" b="0">
                  <a:solidFill>
                    <a:srgbClr val="8555D9"/>
                  </a:solidFill>
                  <a:latin typeface="Arial"/>
                  <a:ea typeface="Arial"/>
                  <a:cs typeface="Arial"/>
                </a:defRPr>
              </a:lvl5pPr>
              <a:lvl6pPr algn="l">
                <a:defRPr sz="585" b="0">
                  <a:solidFill>
                    <a:srgbClr val="8555D9"/>
                  </a:solidFill>
                  <a:latin typeface="Arial"/>
                  <a:ea typeface="Arial"/>
                  <a:cs typeface="Arial"/>
                </a:defRPr>
              </a:lvl6pPr>
              <a:lvl7pPr algn="l">
                <a:defRPr sz="585" b="0">
                  <a:solidFill>
                    <a:srgbClr val="8555D9"/>
                  </a:solidFill>
                  <a:latin typeface="Arial"/>
                  <a:ea typeface="Arial"/>
                  <a:cs typeface="Arial"/>
                </a:defRPr>
              </a:lvl7pPr>
              <a:lvl8pPr algn="l">
                <a:defRPr sz="585" b="0">
                  <a:solidFill>
                    <a:srgbClr val="8555D9"/>
                  </a:solidFill>
                  <a:latin typeface="Arial"/>
                  <a:ea typeface="Arial"/>
                  <a:cs typeface="Arial"/>
                </a:defRPr>
              </a:lvl8pPr>
              <a:lvl9pPr algn="l">
                <a:defRPr sz="585" b="0">
                  <a:solidFill>
                    <a:srgbClr val="8555D9"/>
                  </a:solidFill>
                  <a:latin typeface="Arial"/>
                  <a:ea typeface="Arial"/>
                  <a:cs typeface="Arial"/>
                </a:defRPr>
              </a:lvl9pPr>
            </a:lstStyle>
            <a:p xmlns:a="http://schemas.openxmlformats.org/drawingml/2006/main">
              <a:pPr algn="l">
                <a:defRPr sz="585" b="0">
                  <a:solidFill>
                    <a:srgbClr val="8555D9"/>
                  </a:solidFill>
                  <a:latin typeface="Arial"/>
                  <a:ea typeface="Arial"/>
                  <a:cs typeface="Arial"/>
                </a:defRPr>
              </a:pPr>
              <a:r>
                <a:rPr sz="585" b="0">
                  <a:solidFill>
                    <a:srgbClr val="8555D9"/>
                  </a:solidFill>
                  <a:latin typeface="Arial"/>
                  <a:ea typeface="Arial"/>
                  <a:cs typeface="Arial"/>
                </a:rPr>
                <a:t>No HTTP Service</a:t>
              </a:r>
            </a:p>
          </p:txBody>
        </p:sp>
      </p:grpSp>
      <p:grpSp>
        <p:nvGrpSpPr>
          <p:cNvPr id="236" name="overview/beat"/>
          <p:cNvGrpSpPr/>
          <p:nvPr/>
        </p:nvGrpSpPr>
        <p:grpSpPr>
          <ns1:xfrm xmlns:ns1="http://schemas.openxmlformats.org/drawingml/2006/main">
            <ns1:off x="6143625" y="1876425"/>
            <ns1:ext cx="1628775" cy="285750"/>
            <ns1:chOff x="6143625" y="1876425"/>
            <ns1:chExt cx="1628775" cy="285750"/>
          </ns1:xfrm>
        </p:grpSpPr>
        <p:sp>
          <p:nvSpPr>
            <p:cNvPr id="74" name="overview/beat/frame">
              <a:extLst xmlns:a="http://schemas.openxmlformats.org/drawingml/2006/main">
                <a:ext uri="{FF2B5EF4-FFF2-40B4-BE49-F238E27FC236}">
                  <a16:creationId xmlns:a16="http://schemas.microsoft.com/office/drawing/2014/main" id="{3BAB217E-8379-416A-AD38-BD13A66ACDA1}"/>
                </a:ext>
              </a:extLst>
              <ns134:hlinkClick xmlns:ns134="http://schemas.openxmlformats.org/drawingml/2006/main" xmlns:ns135="http://schemas.openxmlformats.org/officeDocument/2006/relationships" ns135:id="rIdArchNav17" action="ppaction://hlinksldjump"/>
            </p:cNvPr>
            <p:cNvSpPr>
              <a:spLocks xmlns:a="http://schemas.openxmlformats.org/drawingml/2006/main" noGrp="1"/>
            </p:cNvSpPr>
            <p:nvPr/>
          </p:nvSpPr>
          <p:spPr>
            <a:xfrm xmlns:a="http://schemas.openxmlformats.org/drawingml/2006/main">
              <a:off x="6143625" y="187642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75" name="overview/beat/badge">
              <a:extLst xmlns:a="http://schemas.openxmlformats.org/drawingml/2006/main">
                <a:ext uri="{FF2B5EF4-FFF2-40B4-BE49-F238E27FC236}">
                  <a16:creationId xmlns:a16="http://schemas.microsoft.com/office/drawing/2014/main" id="{477F8EA8-B771-4082-83F0-93327D6D2469}"/>
                </a:ext>
              </a:extLst>
              <ns136:hlinkClick xmlns:ns136="http://schemas.openxmlformats.org/drawingml/2006/main" xmlns:ns137="http://schemas.openxmlformats.org/officeDocument/2006/relationships" ns137:id="rIdArchNav17" action="ppaction://hlinksldjump"/>
            </p:cNvPr>
            <p:cNvSpPr>
              <a:spLocks xmlns:a="http://schemas.openxmlformats.org/drawingml/2006/main" noGrp="1"/>
            </p:cNvSpPr>
            <p:nvPr/>
          </p:nvSpPr>
          <p:spPr>
            <a:xfrm xmlns:a="http://schemas.openxmlformats.org/drawingml/2006/main">
              <a:off x="6191250" y="1909763"/>
              <a:ext cx="219075" cy="219075"/>
            </a:xfrm>
            <a:prstGeom xmlns:a="http://schemas.openxmlformats.org/drawingml/2006/main" prst="roundRect">
              <a:avLst>
                <a:gd name="adj" fmla="val 21739"/>
              </a:avLst>
            </a:prstGeom>
            <a:solidFill xmlns:a="http://schemas.openxmlformats.org/drawingml/2006/main">
              <a:srgbClr val="F5F1FC"/>
            </a:solidFill>
            <a:ln xmlns:a="http://schemas.openxmlformats.org/drawingml/2006/main" w="0">
              <a:noFill/>
              <a:prstDash val="solid"/>
            </a:ln>
          </p:spPr>
        </p:sp>
        <p:pic>
          <p:nvPicPr>
            <p:cNvPr id="76" name="overview/beat/icon">
              <a:extLst xmlns:a="http://schemas.openxmlformats.org/drawingml/2006/main">
                <a:ext uri="{FF2B5EF4-FFF2-40B4-BE49-F238E27FC236}">
                  <a16:creationId xmlns:a16="http://schemas.microsoft.com/office/drawing/2014/main" id="{0E07033D-D4BC-403D-9514-0DE91EDD0F5A}"/>
                </a:ext>
              </a:extLst>
              <ns138:hlinkClick xmlns:ns138="http://schemas.openxmlformats.org/drawingml/2006/main" xmlns:ns139="http://schemas.openxmlformats.org/officeDocument/2006/relationships" ns139:id="rIdArchNav17"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a01a2e40706b4b63">
              <a:extLst>
                <a:ext uri="{96DAC541-7B7A-43D3-8B79-37D633B846F1}">
                  <asvg:svgBlip xmlns:asvg="http://schemas.microsoft.com/office/drawing/2016/SVG/main" r:embed="Ra27c30a119454e1b"/>
                </a:ext>
              </a:extLst>
            </a:blip>
            <a:stretch xmlns:a="http://schemas.openxmlformats.org/drawingml/2006/main"/>
          </p:blipFill>
          <p:spPr>
            <a:xfrm xmlns:a="http://schemas.openxmlformats.org/drawingml/2006/main">
              <a:off x="6210300" y="1928813"/>
              <a:ext cx="180975" cy="180975"/>
            </a:xfrm>
            <a:prstGeom xmlns:a="http://schemas.openxmlformats.org/drawingml/2006/main" prst="rect">
              <a:avLst/>
            </a:prstGeom>
          </p:spPr>
        </p:pic>
        <p:sp>
          <p:nvSpPr>
            <p:cNvPr id="77" name="overview/beat/title">
              <a:extLst xmlns:a="http://schemas.openxmlformats.org/drawingml/2006/main">
                <a:ext uri="{FF2B5EF4-FFF2-40B4-BE49-F238E27FC236}">
                  <a16:creationId xmlns:a16="http://schemas.microsoft.com/office/drawing/2014/main" id="{1173F885-80F8-4F59-A3F2-44A3C713D78E}"/>
                </a:ext>
              </a:extLst>
              <ns140:hlinkClick xmlns:ns140="http://schemas.openxmlformats.org/drawingml/2006/main" xmlns:ns141="http://schemas.openxmlformats.org/officeDocument/2006/relationships" ns141:id="rIdArchNav17" action="ppaction://hlinksldjump"/>
            </p:cNvPr>
            <p:cNvSpPr>
              <a:spLocks xmlns:a="http://schemas.openxmlformats.org/drawingml/2006/main" noGrp="1"/>
            </p:cNvSpPr>
            <p:nvPr/>
          </p:nvSpPr>
          <p:spPr>
            <a:xfrm xmlns:a="http://schemas.openxmlformats.org/drawingml/2006/main">
              <a:off x="6467475" y="190500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Worker Beat</a:t>
              </a:r>
            </a:p>
          </p:txBody>
        </p:sp>
        <p:sp>
          <p:nvSpPr>
            <p:cNvPr id="78" name="overview/beat/meta">
              <a:extLst xmlns:a="http://schemas.openxmlformats.org/drawingml/2006/main">
                <a:ext uri="{FF2B5EF4-FFF2-40B4-BE49-F238E27FC236}">
                  <a16:creationId xmlns:a16="http://schemas.microsoft.com/office/drawing/2014/main" id="{4B6D9767-F660-43D1-AF1A-CE2E7A00C76D}"/>
                </a:ext>
              </a:extLst>
              <ns142:hlinkClick xmlns:ns142="http://schemas.openxmlformats.org/drawingml/2006/main" xmlns:ns143="http://schemas.openxmlformats.org/officeDocument/2006/relationships" ns143:id="rIdArchNav17" action="ppaction://hlinksldjump"/>
            </p:cNvPr>
            <p:cNvSpPr>
              <a:spLocks xmlns:a="http://schemas.openxmlformats.org/drawingml/2006/main" noGrp="1"/>
            </p:cNvSpPr>
            <p:nvPr/>
          </p:nvSpPr>
          <p:spPr>
            <a:xfrm xmlns:a="http://schemas.openxmlformats.org/drawingml/2006/main">
              <a:off x="6467475" y="204787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8555D9"/>
                  </a:solidFill>
                  <a:latin typeface="Arial"/>
                  <a:ea typeface="Arial"/>
                  <a:cs typeface="Arial"/>
                </a:defRPr>
              </a:defPPr>
              <a:lvl1pPr algn="l">
                <a:defRPr sz="585" b="0">
                  <a:solidFill>
                    <a:srgbClr val="8555D9"/>
                  </a:solidFill>
                  <a:latin typeface="Arial"/>
                  <a:ea typeface="Arial"/>
                  <a:cs typeface="Arial"/>
                </a:defRPr>
              </a:lvl1pPr>
              <a:lvl2pPr algn="l">
                <a:defRPr sz="585" b="0">
                  <a:solidFill>
                    <a:srgbClr val="8555D9"/>
                  </a:solidFill>
                  <a:latin typeface="Arial"/>
                  <a:ea typeface="Arial"/>
                  <a:cs typeface="Arial"/>
                </a:defRPr>
              </a:lvl2pPr>
              <a:lvl3pPr algn="l">
                <a:defRPr sz="585" b="0">
                  <a:solidFill>
                    <a:srgbClr val="8555D9"/>
                  </a:solidFill>
                  <a:latin typeface="Arial"/>
                  <a:ea typeface="Arial"/>
                  <a:cs typeface="Arial"/>
                </a:defRPr>
              </a:lvl3pPr>
              <a:lvl4pPr algn="l">
                <a:defRPr sz="585" b="0">
                  <a:solidFill>
                    <a:srgbClr val="8555D9"/>
                  </a:solidFill>
                  <a:latin typeface="Arial"/>
                  <a:ea typeface="Arial"/>
                  <a:cs typeface="Arial"/>
                </a:defRPr>
              </a:lvl4pPr>
              <a:lvl5pPr algn="l">
                <a:defRPr sz="585" b="0">
                  <a:solidFill>
                    <a:srgbClr val="8555D9"/>
                  </a:solidFill>
                  <a:latin typeface="Arial"/>
                  <a:ea typeface="Arial"/>
                  <a:cs typeface="Arial"/>
                </a:defRPr>
              </a:lvl5pPr>
              <a:lvl6pPr algn="l">
                <a:defRPr sz="585" b="0">
                  <a:solidFill>
                    <a:srgbClr val="8555D9"/>
                  </a:solidFill>
                  <a:latin typeface="Arial"/>
                  <a:ea typeface="Arial"/>
                  <a:cs typeface="Arial"/>
                </a:defRPr>
              </a:lvl6pPr>
              <a:lvl7pPr algn="l">
                <a:defRPr sz="585" b="0">
                  <a:solidFill>
                    <a:srgbClr val="8555D9"/>
                  </a:solidFill>
                  <a:latin typeface="Arial"/>
                  <a:ea typeface="Arial"/>
                  <a:cs typeface="Arial"/>
                </a:defRPr>
              </a:lvl7pPr>
              <a:lvl8pPr algn="l">
                <a:defRPr sz="585" b="0">
                  <a:solidFill>
                    <a:srgbClr val="8555D9"/>
                  </a:solidFill>
                  <a:latin typeface="Arial"/>
                  <a:ea typeface="Arial"/>
                  <a:cs typeface="Arial"/>
                </a:defRPr>
              </a:lvl8pPr>
              <a:lvl9pPr algn="l">
                <a:defRPr sz="585" b="0">
                  <a:solidFill>
                    <a:srgbClr val="8555D9"/>
                  </a:solidFill>
                  <a:latin typeface="Arial"/>
                  <a:ea typeface="Arial"/>
                  <a:cs typeface="Arial"/>
                </a:defRPr>
              </a:lvl9pPr>
            </a:lstStyle>
            <a:p xmlns:a="http://schemas.openxmlformats.org/drawingml/2006/main">
              <a:pPr algn="l">
                <a:defRPr sz="585" b="0">
                  <a:solidFill>
                    <a:srgbClr val="8555D9"/>
                  </a:solidFill>
                  <a:latin typeface="Arial"/>
                  <a:ea typeface="Arial"/>
                  <a:cs typeface="Arial"/>
                </a:defRPr>
              </a:pPr>
              <a:r>
                <a:rPr sz="585" b="0">
                  <a:solidFill>
                    <a:srgbClr val="8555D9"/>
                  </a:solidFill>
                  <a:latin typeface="Arial"/>
                  <a:ea typeface="Arial"/>
                  <a:cs typeface="Arial"/>
                </a:rPr>
                <a:t>No HTTP Service</a:t>
              </a:r>
            </a:p>
          </p:txBody>
        </p:sp>
      </p:grpSp>
      <p:grpSp>
        <p:nvGrpSpPr>
          <p:cNvPr id="237" name="overview/trigger"/>
          <p:cNvGrpSpPr/>
          <p:nvPr/>
        </p:nvGrpSpPr>
        <p:grpSpPr>
          <ns1:xfrm xmlns:ns1="http://schemas.openxmlformats.org/drawingml/2006/main">
            <ns1:off x="4419600" y="2219325"/>
            <ns1:ext cx="1628775" cy="285750"/>
            <ns1:chOff x="4419600" y="2219325"/>
            <ns1:chExt cx="1628775" cy="285750"/>
          </ns1:xfrm>
        </p:grpSpPr>
        <p:sp>
          <p:nvSpPr>
            <p:cNvPr id="79" name="overview/trigger/frame">
              <a:extLst xmlns:a="http://schemas.openxmlformats.org/drawingml/2006/main">
                <a:ext uri="{FF2B5EF4-FFF2-40B4-BE49-F238E27FC236}">
                  <a16:creationId xmlns:a16="http://schemas.microsoft.com/office/drawing/2014/main" id="{1FCE1C45-826D-4258-9565-05E987BEBE37}"/>
                </a:ext>
              </a:extLst>
              <ns144:hlinkClick xmlns:ns144="http://schemas.openxmlformats.org/drawingml/2006/main" xmlns:ns145="http://schemas.openxmlformats.org/officeDocument/2006/relationships" ns145:id="rIdArchNav18" action="ppaction://hlinksldjump"/>
            </p:cNvPr>
            <p:cNvSpPr>
              <a:spLocks xmlns:a="http://schemas.openxmlformats.org/drawingml/2006/main" noGrp="1"/>
            </p:cNvSpPr>
            <p:nvPr/>
          </p:nvSpPr>
          <p:spPr>
            <a:xfrm xmlns:a="http://schemas.openxmlformats.org/drawingml/2006/main">
              <a:off x="4419600" y="221932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80" name="overview/trigger/badge">
              <a:extLst xmlns:a="http://schemas.openxmlformats.org/drawingml/2006/main">
                <a:ext uri="{FF2B5EF4-FFF2-40B4-BE49-F238E27FC236}">
                  <a16:creationId xmlns:a16="http://schemas.microsoft.com/office/drawing/2014/main" id="{8E85CEA4-CB1C-4546-9559-A50A7C7936F2}"/>
                </a:ext>
              </a:extLst>
              <ns146:hlinkClick xmlns:ns146="http://schemas.openxmlformats.org/drawingml/2006/main" xmlns:ns147="http://schemas.openxmlformats.org/officeDocument/2006/relationships" ns147:id="rIdArchNav18" action="ppaction://hlinksldjump"/>
            </p:cNvPr>
            <p:cNvSpPr>
              <a:spLocks xmlns:a="http://schemas.openxmlformats.org/drawingml/2006/main" noGrp="1"/>
            </p:cNvSpPr>
            <p:nvPr/>
          </p:nvSpPr>
          <p:spPr>
            <a:xfrm xmlns:a="http://schemas.openxmlformats.org/drawingml/2006/main">
              <a:off x="4467225" y="2252663"/>
              <a:ext cx="219075" cy="219075"/>
            </a:xfrm>
            <a:prstGeom xmlns:a="http://schemas.openxmlformats.org/drawingml/2006/main" prst="roundRect">
              <a:avLst>
                <a:gd name="adj" fmla="val 21739"/>
              </a:avLst>
            </a:prstGeom>
            <a:solidFill xmlns:a="http://schemas.openxmlformats.org/drawingml/2006/main">
              <a:srgbClr val="F5F1FC"/>
            </a:solidFill>
            <a:ln xmlns:a="http://schemas.openxmlformats.org/drawingml/2006/main" w="0">
              <a:noFill/>
              <a:prstDash val="solid"/>
            </a:ln>
          </p:spPr>
        </p:sp>
        <p:pic>
          <p:nvPicPr>
            <p:cNvPr id="81" name="overview/trigger/icon">
              <a:extLst xmlns:a="http://schemas.openxmlformats.org/drawingml/2006/main">
                <a:ext uri="{FF2B5EF4-FFF2-40B4-BE49-F238E27FC236}">
                  <a16:creationId xmlns:a16="http://schemas.microsoft.com/office/drawing/2014/main" id="{00AA5CB4-78D6-4D85-9148-23EF63803D56}"/>
                </a:ext>
              </a:extLst>
              <ns148:hlinkClick xmlns:ns148="http://schemas.openxmlformats.org/drawingml/2006/main" xmlns:ns149="http://schemas.openxmlformats.org/officeDocument/2006/relationships" ns149:id="rIdArchNav18"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3afaab8c370d443b">
              <a:extLst>
                <a:ext uri="{96DAC541-7B7A-43D3-8B79-37D633B846F1}">
                  <asvg:svgBlip xmlns:asvg="http://schemas.microsoft.com/office/drawing/2016/SVG/main" r:embed="R415f6b16711f410f"/>
                </a:ext>
              </a:extLst>
            </a:blip>
            <a:stretch xmlns:a="http://schemas.openxmlformats.org/drawingml/2006/main"/>
          </p:blipFill>
          <p:spPr>
            <a:xfrm xmlns:a="http://schemas.openxmlformats.org/drawingml/2006/main">
              <a:off x="4486275" y="2271713"/>
              <a:ext cx="180975" cy="180975"/>
            </a:xfrm>
            <a:prstGeom xmlns:a="http://schemas.openxmlformats.org/drawingml/2006/main" prst="rect">
              <a:avLst/>
            </a:prstGeom>
          </p:spPr>
        </p:pic>
        <p:sp>
          <p:nvSpPr>
            <p:cNvPr id="82" name="overview/trigger/title">
              <a:extLst xmlns:a="http://schemas.openxmlformats.org/drawingml/2006/main">
                <a:ext uri="{FF2B5EF4-FFF2-40B4-BE49-F238E27FC236}">
                  <a16:creationId xmlns:a16="http://schemas.microsoft.com/office/drawing/2014/main" id="{ADC50A0A-F8B1-467C-9B81-20EAC17BFAEF}"/>
                </a:ext>
              </a:extLst>
              <ns150:hlinkClick xmlns:ns150="http://schemas.openxmlformats.org/drawingml/2006/main" xmlns:ns151="http://schemas.openxmlformats.org/officeDocument/2006/relationships" ns151:id="rIdArchNav18" action="ppaction://hlinksldjump"/>
            </p:cNvPr>
            <p:cNvSpPr>
              <a:spLocks xmlns:a="http://schemas.openxmlformats.org/drawingml/2006/main" noGrp="1"/>
            </p:cNvSpPr>
            <p:nvPr/>
          </p:nvSpPr>
          <p:spPr>
            <a:xfrm xmlns:a="http://schemas.openxmlformats.org/drawingml/2006/main">
              <a:off x="4743450" y="224790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Trigger Worker</a:t>
              </a:r>
            </a:p>
          </p:txBody>
        </p:sp>
        <p:sp>
          <p:nvSpPr>
            <p:cNvPr id="83" name="overview/trigger/meta">
              <a:extLst xmlns:a="http://schemas.openxmlformats.org/drawingml/2006/main">
                <a:ext uri="{FF2B5EF4-FFF2-40B4-BE49-F238E27FC236}">
                  <a16:creationId xmlns:a16="http://schemas.microsoft.com/office/drawing/2014/main" id="{99134030-91C6-45A5-9FEE-5178F931158A}"/>
                </a:ext>
              </a:extLst>
              <ns152:hlinkClick xmlns:ns152="http://schemas.openxmlformats.org/drawingml/2006/main" xmlns:ns153="http://schemas.openxmlformats.org/officeDocument/2006/relationships" ns153:id="rIdArchNav18" action="ppaction://hlinksldjump"/>
            </p:cNvPr>
            <p:cNvSpPr>
              <a:spLocks xmlns:a="http://schemas.openxmlformats.org/drawingml/2006/main" noGrp="1"/>
            </p:cNvSpPr>
            <p:nvPr/>
          </p:nvSpPr>
          <p:spPr>
            <a:xfrm xmlns:a="http://schemas.openxmlformats.org/drawingml/2006/main">
              <a:off x="4743450" y="239077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8555D9"/>
                  </a:solidFill>
                  <a:latin typeface="Arial"/>
                  <a:ea typeface="Arial"/>
                  <a:cs typeface="Arial"/>
                </a:defRPr>
              </a:defPPr>
              <a:lvl1pPr algn="l">
                <a:defRPr sz="585" b="0">
                  <a:solidFill>
                    <a:srgbClr val="8555D9"/>
                  </a:solidFill>
                  <a:latin typeface="Arial"/>
                  <a:ea typeface="Arial"/>
                  <a:cs typeface="Arial"/>
                </a:defRPr>
              </a:lvl1pPr>
              <a:lvl2pPr algn="l">
                <a:defRPr sz="585" b="0">
                  <a:solidFill>
                    <a:srgbClr val="8555D9"/>
                  </a:solidFill>
                  <a:latin typeface="Arial"/>
                  <a:ea typeface="Arial"/>
                  <a:cs typeface="Arial"/>
                </a:defRPr>
              </a:lvl2pPr>
              <a:lvl3pPr algn="l">
                <a:defRPr sz="585" b="0">
                  <a:solidFill>
                    <a:srgbClr val="8555D9"/>
                  </a:solidFill>
                  <a:latin typeface="Arial"/>
                  <a:ea typeface="Arial"/>
                  <a:cs typeface="Arial"/>
                </a:defRPr>
              </a:lvl3pPr>
              <a:lvl4pPr algn="l">
                <a:defRPr sz="585" b="0">
                  <a:solidFill>
                    <a:srgbClr val="8555D9"/>
                  </a:solidFill>
                  <a:latin typeface="Arial"/>
                  <a:ea typeface="Arial"/>
                  <a:cs typeface="Arial"/>
                </a:defRPr>
              </a:lvl4pPr>
              <a:lvl5pPr algn="l">
                <a:defRPr sz="585" b="0">
                  <a:solidFill>
                    <a:srgbClr val="8555D9"/>
                  </a:solidFill>
                  <a:latin typeface="Arial"/>
                  <a:ea typeface="Arial"/>
                  <a:cs typeface="Arial"/>
                </a:defRPr>
              </a:lvl5pPr>
              <a:lvl6pPr algn="l">
                <a:defRPr sz="585" b="0">
                  <a:solidFill>
                    <a:srgbClr val="8555D9"/>
                  </a:solidFill>
                  <a:latin typeface="Arial"/>
                  <a:ea typeface="Arial"/>
                  <a:cs typeface="Arial"/>
                </a:defRPr>
              </a:lvl6pPr>
              <a:lvl7pPr algn="l">
                <a:defRPr sz="585" b="0">
                  <a:solidFill>
                    <a:srgbClr val="8555D9"/>
                  </a:solidFill>
                  <a:latin typeface="Arial"/>
                  <a:ea typeface="Arial"/>
                  <a:cs typeface="Arial"/>
                </a:defRPr>
              </a:lvl7pPr>
              <a:lvl8pPr algn="l">
                <a:defRPr sz="585" b="0">
                  <a:solidFill>
                    <a:srgbClr val="8555D9"/>
                  </a:solidFill>
                  <a:latin typeface="Arial"/>
                  <a:ea typeface="Arial"/>
                  <a:cs typeface="Arial"/>
                </a:defRPr>
              </a:lvl8pPr>
              <a:lvl9pPr algn="l">
                <a:defRPr sz="585" b="0">
                  <a:solidFill>
                    <a:srgbClr val="8555D9"/>
                  </a:solidFill>
                  <a:latin typeface="Arial"/>
                  <a:ea typeface="Arial"/>
                  <a:cs typeface="Arial"/>
                </a:defRPr>
              </a:lvl9pPr>
            </a:lstStyle>
            <a:p xmlns:a="http://schemas.openxmlformats.org/drawingml/2006/main">
              <a:pPr algn="l">
                <a:defRPr sz="585" b="0">
                  <a:solidFill>
                    <a:srgbClr val="8555D9"/>
                  </a:solidFill>
                  <a:latin typeface="Arial"/>
                  <a:ea typeface="Arial"/>
                  <a:cs typeface="Arial"/>
                </a:defRPr>
              </a:pPr>
              <a:r>
                <a:rPr sz="585" b="0">
                  <a:solidFill>
                    <a:srgbClr val="8555D9"/>
                  </a:solidFill>
                  <a:latin typeface="Arial"/>
                  <a:ea typeface="Arial"/>
                  <a:cs typeface="Arial"/>
                </a:rPr>
                <a:t>No HTTP Service</a:t>
              </a:r>
            </a:p>
          </p:txBody>
        </p:sp>
      </p:grpSp>
      <p:grpSp>
        <p:nvGrpSpPr>
          <p:cNvPr id="238" name="overview/dataset"/>
          <p:cNvGrpSpPr/>
          <p:nvPr/>
        </p:nvGrpSpPr>
        <p:grpSpPr>
          <ns1:xfrm xmlns:ns1="http://schemas.openxmlformats.org/drawingml/2006/main">
            <ns1:off x="6143625" y="2219325"/>
            <ns1:ext cx="1628775" cy="285750"/>
            <ns1:chOff x="6143625" y="2219325"/>
            <ns1:chExt cx="1628775" cy="285750"/>
          </ns1:xfrm>
        </p:grpSpPr>
        <p:sp>
          <p:nvSpPr>
            <p:cNvPr id="84" name="overview/dataset/frame">
              <a:extLst xmlns:a="http://schemas.openxmlformats.org/drawingml/2006/main">
                <a:ext uri="{FF2B5EF4-FFF2-40B4-BE49-F238E27FC236}">
                  <a16:creationId xmlns:a16="http://schemas.microsoft.com/office/drawing/2014/main" id="{8EF5EFE2-4725-4FAA-807D-BBDE14A8ACF1}"/>
                </a:ext>
              </a:extLst>
              <ns154:hlinkClick xmlns:ns154="http://schemas.openxmlformats.org/drawingml/2006/main" xmlns:ns155="http://schemas.openxmlformats.org/officeDocument/2006/relationships" ns155:id="rIdArchNav19" action="ppaction://hlinksldjump"/>
            </p:cNvPr>
            <p:cNvSpPr>
              <a:spLocks xmlns:a="http://schemas.openxmlformats.org/drawingml/2006/main" noGrp="1"/>
            </p:cNvSpPr>
            <p:nvPr/>
          </p:nvSpPr>
          <p:spPr>
            <a:xfrm xmlns:a="http://schemas.openxmlformats.org/drawingml/2006/main">
              <a:off x="6143625" y="221932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85" name="overview/dataset/badge">
              <a:extLst xmlns:a="http://schemas.openxmlformats.org/drawingml/2006/main">
                <a:ext uri="{FF2B5EF4-FFF2-40B4-BE49-F238E27FC236}">
                  <a16:creationId xmlns:a16="http://schemas.microsoft.com/office/drawing/2014/main" id="{2D1B92A4-D8BA-4E5A-9DF9-89CB70D1CF09}"/>
                </a:ext>
              </a:extLst>
              <ns156:hlinkClick xmlns:ns156="http://schemas.openxmlformats.org/drawingml/2006/main" xmlns:ns157="http://schemas.openxmlformats.org/officeDocument/2006/relationships" ns157:id="rIdArchNav19" action="ppaction://hlinksldjump"/>
            </p:cNvPr>
            <p:cNvSpPr>
              <a:spLocks xmlns:a="http://schemas.openxmlformats.org/drawingml/2006/main" noGrp="1"/>
            </p:cNvSpPr>
            <p:nvPr/>
          </p:nvSpPr>
          <p:spPr>
            <a:xfrm xmlns:a="http://schemas.openxmlformats.org/drawingml/2006/main">
              <a:off x="6191250" y="2252663"/>
              <a:ext cx="219075" cy="219075"/>
            </a:xfrm>
            <a:prstGeom xmlns:a="http://schemas.openxmlformats.org/drawingml/2006/main" prst="roundRect">
              <a:avLst>
                <a:gd name="adj" fmla="val 21739"/>
              </a:avLst>
            </a:prstGeom>
            <a:solidFill xmlns:a="http://schemas.openxmlformats.org/drawingml/2006/main">
              <a:srgbClr val="F5F1FC"/>
            </a:solidFill>
            <a:ln xmlns:a="http://schemas.openxmlformats.org/drawingml/2006/main" w="0">
              <a:noFill/>
              <a:prstDash val="solid"/>
            </a:ln>
          </p:spPr>
        </p:sp>
        <p:pic>
          <p:nvPicPr>
            <p:cNvPr id="86" name="overview/dataset/icon">
              <a:extLst xmlns:a="http://schemas.openxmlformats.org/drawingml/2006/main">
                <a:ext uri="{FF2B5EF4-FFF2-40B4-BE49-F238E27FC236}">
                  <a16:creationId xmlns:a16="http://schemas.microsoft.com/office/drawing/2014/main" id="{F97F418E-D09F-45FD-B784-322EAA24FE61}"/>
                </a:ext>
              </a:extLst>
              <ns158:hlinkClick xmlns:ns158="http://schemas.openxmlformats.org/drawingml/2006/main" xmlns:ns159="http://schemas.openxmlformats.org/officeDocument/2006/relationships" ns159:id="rIdArchNav19"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dc5e1630954d4434">
              <a:extLst>
                <a:ext uri="{96DAC541-7B7A-43D3-8B79-37D633B846F1}">
                  <asvg:svgBlip xmlns:asvg="http://schemas.microsoft.com/office/drawing/2016/SVG/main" r:embed="R8891216591e34da6"/>
                </a:ext>
              </a:extLst>
            </a:blip>
            <a:stretch xmlns:a="http://schemas.openxmlformats.org/drawingml/2006/main"/>
          </p:blipFill>
          <p:spPr>
            <a:xfrm xmlns:a="http://schemas.openxmlformats.org/drawingml/2006/main">
              <a:off x="6210300" y="2271713"/>
              <a:ext cx="180975" cy="180975"/>
            </a:xfrm>
            <a:prstGeom xmlns:a="http://schemas.openxmlformats.org/drawingml/2006/main" prst="rect">
              <a:avLst/>
            </a:prstGeom>
          </p:spPr>
        </p:pic>
        <p:sp>
          <p:nvSpPr>
            <p:cNvPr id="87" name="overview/dataset/title">
              <a:extLst xmlns:a="http://schemas.openxmlformats.org/drawingml/2006/main">
                <a:ext uri="{FF2B5EF4-FFF2-40B4-BE49-F238E27FC236}">
                  <a16:creationId xmlns:a16="http://schemas.microsoft.com/office/drawing/2014/main" id="{8096FC7F-5CE2-4AB6-954D-68EA22C87BC9}"/>
                </a:ext>
              </a:extLst>
              <ns160:hlinkClick xmlns:ns160="http://schemas.openxmlformats.org/drawingml/2006/main" xmlns:ns161="http://schemas.openxmlformats.org/officeDocument/2006/relationships" ns161:id="rIdArchNav19" action="ppaction://hlinksldjump"/>
            </p:cNvPr>
            <p:cNvSpPr>
              <a:spLocks xmlns:a="http://schemas.openxmlformats.org/drawingml/2006/main" noGrp="1"/>
            </p:cNvSpPr>
            <p:nvPr/>
          </p:nvSpPr>
          <p:spPr>
            <a:xfrm xmlns:a="http://schemas.openxmlformats.org/drawingml/2006/main">
              <a:off x="6467475" y="224790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Dataset Worker</a:t>
              </a:r>
            </a:p>
          </p:txBody>
        </p:sp>
        <p:sp>
          <p:nvSpPr>
            <p:cNvPr id="88" name="overview/dataset/meta">
              <a:extLst xmlns:a="http://schemas.openxmlformats.org/drawingml/2006/main">
                <a:ext uri="{FF2B5EF4-FFF2-40B4-BE49-F238E27FC236}">
                  <a16:creationId xmlns:a16="http://schemas.microsoft.com/office/drawing/2014/main" id="{54CD75F3-A8A3-4EB9-8928-D63FD34D0C30}"/>
                </a:ext>
              </a:extLst>
              <ns162:hlinkClick xmlns:ns162="http://schemas.openxmlformats.org/drawingml/2006/main" xmlns:ns163="http://schemas.openxmlformats.org/officeDocument/2006/relationships" ns163:id="rIdArchNav19" action="ppaction://hlinksldjump"/>
            </p:cNvPr>
            <p:cNvSpPr>
              <a:spLocks xmlns:a="http://schemas.openxmlformats.org/drawingml/2006/main" noGrp="1"/>
            </p:cNvSpPr>
            <p:nvPr/>
          </p:nvSpPr>
          <p:spPr>
            <a:xfrm xmlns:a="http://schemas.openxmlformats.org/drawingml/2006/main">
              <a:off x="6467475" y="239077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8555D9"/>
                  </a:solidFill>
                  <a:latin typeface="Arial"/>
                  <a:ea typeface="Arial"/>
                  <a:cs typeface="Arial"/>
                </a:defRPr>
              </a:defPPr>
              <a:lvl1pPr algn="l">
                <a:defRPr sz="585" b="0">
                  <a:solidFill>
                    <a:srgbClr val="8555D9"/>
                  </a:solidFill>
                  <a:latin typeface="Arial"/>
                  <a:ea typeface="Arial"/>
                  <a:cs typeface="Arial"/>
                </a:defRPr>
              </a:lvl1pPr>
              <a:lvl2pPr algn="l">
                <a:defRPr sz="585" b="0">
                  <a:solidFill>
                    <a:srgbClr val="8555D9"/>
                  </a:solidFill>
                  <a:latin typeface="Arial"/>
                  <a:ea typeface="Arial"/>
                  <a:cs typeface="Arial"/>
                </a:defRPr>
              </a:lvl2pPr>
              <a:lvl3pPr algn="l">
                <a:defRPr sz="585" b="0">
                  <a:solidFill>
                    <a:srgbClr val="8555D9"/>
                  </a:solidFill>
                  <a:latin typeface="Arial"/>
                  <a:ea typeface="Arial"/>
                  <a:cs typeface="Arial"/>
                </a:defRPr>
              </a:lvl3pPr>
              <a:lvl4pPr algn="l">
                <a:defRPr sz="585" b="0">
                  <a:solidFill>
                    <a:srgbClr val="8555D9"/>
                  </a:solidFill>
                  <a:latin typeface="Arial"/>
                  <a:ea typeface="Arial"/>
                  <a:cs typeface="Arial"/>
                </a:defRPr>
              </a:lvl4pPr>
              <a:lvl5pPr algn="l">
                <a:defRPr sz="585" b="0">
                  <a:solidFill>
                    <a:srgbClr val="8555D9"/>
                  </a:solidFill>
                  <a:latin typeface="Arial"/>
                  <a:ea typeface="Arial"/>
                  <a:cs typeface="Arial"/>
                </a:defRPr>
              </a:lvl5pPr>
              <a:lvl6pPr algn="l">
                <a:defRPr sz="585" b="0">
                  <a:solidFill>
                    <a:srgbClr val="8555D9"/>
                  </a:solidFill>
                  <a:latin typeface="Arial"/>
                  <a:ea typeface="Arial"/>
                  <a:cs typeface="Arial"/>
                </a:defRPr>
              </a:lvl6pPr>
              <a:lvl7pPr algn="l">
                <a:defRPr sz="585" b="0">
                  <a:solidFill>
                    <a:srgbClr val="8555D9"/>
                  </a:solidFill>
                  <a:latin typeface="Arial"/>
                  <a:ea typeface="Arial"/>
                  <a:cs typeface="Arial"/>
                </a:defRPr>
              </a:lvl7pPr>
              <a:lvl8pPr algn="l">
                <a:defRPr sz="585" b="0">
                  <a:solidFill>
                    <a:srgbClr val="8555D9"/>
                  </a:solidFill>
                  <a:latin typeface="Arial"/>
                  <a:ea typeface="Arial"/>
                  <a:cs typeface="Arial"/>
                </a:defRPr>
              </a:lvl8pPr>
              <a:lvl9pPr algn="l">
                <a:defRPr sz="585" b="0">
                  <a:solidFill>
                    <a:srgbClr val="8555D9"/>
                  </a:solidFill>
                  <a:latin typeface="Arial"/>
                  <a:ea typeface="Arial"/>
                  <a:cs typeface="Arial"/>
                </a:defRPr>
              </a:lvl9pPr>
            </a:lstStyle>
            <a:p xmlns:a="http://schemas.openxmlformats.org/drawingml/2006/main">
              <a:pPr algn="l">
                <a:defRPr sz="585" b="0">
                  <a:solidFill>
                    <a:srgbClr val="8555D9"/>
                  </a:solidFill>
                  <a:latin typeface="Arial"/>
                  <a:ea typeface="Arial"/>
                  <a:cs typeface="Arial"/>
                </a:defRPr>
              </a:pPr>
              <a:r>
                <a:rPr sz="585" b="0">
                  <a:solidFill>
                    <a:srgbClr val="8555D9"/>
                  </a:solidFill>
                  <a:latin typeface="Arial"/>
                  <a:ea typeface="Arial"/>
                  <a:cs typeface="Arial"/>
                </a:rPr>
                <a:t>Optional · No HTTP Service</a:t>
              </a:r>
            </a:p>
          </p:txBody>
        </p:sp>
      </p:grpSp>
      <p:grpSp>
        <p:nvGrpSpPr>
          <p:cNvPr id="239" name="overview/workflow"/>
          <p:cNvGrpSpPr/>
          <p:nvPr/>
        </p:nvGrpSpPr>
        <p:grpSpPr>
          <ns1:xfrm xmlns:ns1="http://schemas.openxmlformats.org/drawingml/2006/main">
            <ns1:off x="4419600" y="2562225"/>
            <ns1:ext cx="1628775" cy="285750"/>
            <ns1:chOff x="4419600" y="2562225"/>
            <ns1:chExt cx="1628775" cy="285750"/>
          </ns1:xfrm>
        </p:grpSpPr>
        <p:sp>
          <p:nvSpPr>
            <p:cNvPr id="89" name="overview/workflow/frame">
              <a:extLst xmlns:a="http://schemas.openxmlformats.org/drawingml/2006/main">
                <a:ext uri="{FF2B5EF4-FFF2-40B4-BE49-F238E27FC236}">
                  <a16:creationId xmlns:a16="http://schemas.microsoft.com/office/drawing/2014/main" id="{47CC5662-1358-4A42-9488-2379B2A66343}"/>
                </a:ext>
              </a:extLst>
              <ns164:hlinkClick xmlns:ns164="http://schemas.openxmlformats.org/drawingml/2006/main" xmlns:ns165="http://schemas.openxmlformats.org/officeDocument/2006/relationships" ns165:id="rIdArchNav20" action="ppaction://hlinksldjump"/>
            </p:cNvPr>
            <p:cNvSpPr>
              <a:spLocks xmlns:a="http://schemas.openxmlformats.org/drawingml/2006/main" noGrp="1"/>
            </p:cNvSpPr>
            <p:nvPr/>
          </p:nvSpPr>
          <p:spPr>
            <a:xfrm xmlns:a="http://schemas.openxmlformats.org/drawingml/2006/main">
              <a:off x="4419600" y="256222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90" name="overview/workflow/badge">
              <a:extLst xmlns:a="http://schemas.openxmlformats.org/drawingml/2006/main">
                <a:ext uri="{FF2B5EF4-FFF2-40B4-BE49-F238E27FC236}">
                  <a16:creationId xmlns:a16="http://schemas.microsoft.com/office/drawing/2014/main" id="{38DA4C0C-BF60-479E-A8C2-4EF9FC89E535}"/>
                </a:ext>
              </a:extLst>
              <ns166:hlinkClick xmlns:ns166="http://schemas.openxmlformats.org/drawingml/2006/main" xmlns:ns167="http://schemas.openxmlformats.org/officeDocument/2006/relationships" ns167:id="rIdArchNav20" action="ppaction://hlinksldjump"/>
            </p:cNvPr>
            <p:cNvSpPr>
              <a:spLocks xmlns:a="http://schemas.openxmlformats.org/drawingml/2006/main" noGrp="1"/>
            </p:cNvSpPr>
            <p:nvPr/>
          </p:nvSpPr>
          <p:spPr>
            <a:xfrm xmlns:a="http://schemas.openxmlformats.org/drawingml/2006/main">
              <a:off x="4467225" y="2595563"/>
              <a:ext cx="219075" cy="219075"/>
            </a:xfrm>
            <a:prstGeom xmlns:a="http://schemas.openxmlformats.org/drawingml/2006/main" prst="roundRect">
              <a:avLst>
                <a:gd name="adj" fmla="val 21739"/>
              </a:avLst>
            </a:prstGeom>
            <a:solidFill xmlns:a="http://schemas.openxmlformats.org/drawingml/2006/main">
              <a:srgbClr val="F5F1FC"/>
            </a:solidFill>
            <a:ln xmlns:a="http://schemas.openxmlformats.org/drawingml/2006/main" w="0">
              <a:noFill/>
              <a:prstDash val="solid"/>
            </a:ln>
          </p:spPr>
        </p:sp>
        <p:pic>
          <p:nvPicPr>
            <p:cNvPr id="91" name="overview/workflow/icon">
              <a:extLst xmlns:a="http://schemas.openxmlformats.org/drawingml/2006/main">
                <a:ext uri="{FF2B5EF4-FFF2-40B4-BE49-F238E27FC236}">
                  <a16:creationId xmlns:a16="http://schemas.microsoft.com/office/drawing/2014/main" id="{F6615AE1-85FD-40BE-87A3-E9DB07651876}"/>
                </a:ext>
              </a:extLst>
              <ns168:hlinkClick xmlns:ns168="http://schemas.openxmlformats.org/drawingml/2006/main" xmlns:ns169="http://schemas.openxmlformats.org/officeDocument/2006/relationships" ns169:id="rIdArchNav20"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bbf2a608aeee4b62">
              <a:extLst>
                <a:ext uri="{96DAC541-7B7A-43D3-8B79-37D633B846F1}">
                  <asvg:svgBlip xmlns:asvg="http://schemas.microsoft.com/office/drawing/2016/SVG/main" r:embed="Rbc964de179c64283"/>
                </a:ext>
              </a:extLst>
            </a:blip>
            <a:stretch xmlns:a="http://schemas.openxmlformats.org/drawingml/2006/main"/>
          </p:blipFill>
          <p:spPr>
            <a:xfrm xmlns:a="http://schemas.openxmlformats.org/drawingml/2006/main">
              <a:off x="4486275" y="2614613"/>
              <a:ext cx="180975" cy="180975"/>
            </a:xfrm>
            <a:prstGeom xmlns:a="http://schemas.openxmlformats.org/drawingml/2006/main" prst="rect">
              <a:avLst/>
            </a:prstGeom>
          </p:spPr>
        </p:pic>
        <p:sp>
          <p:nvSpPr>
            <p:cNvPr id="92" name="overview/workflow/title">
              <a:extLst xmlns:a="http://schemas.openxmlformats.org/drawingml/2006/main">
                <a:ext uri="{FF2B5EF4-FFF2-40B4-BE49-F238E27FC236}">
                  <a16:creationId xmlns:a16="http://schemas.microsoft.com/office/drawing/2014/main" id="{D71C8C88-3127-4AE1-BDD8-853A1C148DCE}"/>
                </a:ext>
              </a:extLst>
              <ns170:hlinkClick xmlns:ns170="http://schemas.openxmlformats.org/drawingml/2006/main" xmlns:ns171="http://schemas.openxmlformats.org/officeDocument/2006/relationships" ns171:id="rIdArchNav20" action="ppaction://hlinksldjump"/>
            </p:cNvPr>
            <p:cNvSpPr>
              <a:spLocks xmlns:a="http://schemas.openxmlformats.org/drawingml/2006/main" noGrp="1"/>
            </p:cNvSpPr>
            <p:nvPr/>
          </p:nvSpPr>
          <p:spPr>
            <a:xfrm xmlns:a="http://schemas.openxmlformats.org/drawingml/2006/main">
              <a:off x="4743450" y="259080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Workflow Worker</a:t>
              </a:r>
            </a:p>
          </p:txBody>
        </p:sp>
        <p:sp>
          <p:nvSpPr>
            <p:cNvPr id="93" name="overview/workflow/meta">
              <a:extLst xmlns:a="http://schemas.openxmlformats.org/drawingml/2006/main">
                <a:ext uri="{FF2B5EF4-FFF2-40B4-BE49-F238E27FC236}">
                  <a16:creationId xmlns:a16="http://schemas.microsoft.com/office/drawing/2014/main" id="{BD95CE4F-9D0C-46E1-82B3-440882B23399}"/>
                </a:ext>
              </a:extLst>
              <ns172:hlinkClick xmlns:ns172="http://schemas.openxmlformats.org/drawingml/2006/main" xmlns:ns173="http://schemas.openxmlformats.org/officeDocument/2006/relationships" ns173:id="rIdArchNav20" action="ppaction://hlinksldjump"/>
            </p:cNvPr>
            <p:cNvSpPr>
              <a:spLocks xmlns:a="http://schemas.openxmlformats.org/drawingml/2006/main" noGrp="1"/>
            </p:cNvSpPr>
            <p:nvPr/>
          </p:nvSpPr>
          <p:spPr>
            <a:xfrm xmlns:a="http://schemas.openxmlformats.org/drawingml/2006/main">
              <a:off x="4743450" y="273367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8555D9"/>
                  </a:solidFill>
                  <a:latin typeface="Arial"/>
                  <a:ea typeface="Arial"/>
                  <a:cs typeface="Arial"/>
                </a:defRPr>
              </a:defPPr>
              <a:lvl1pPr algn="l">
                <a:defRPr sz="585" b="0">
                  <a:solidFill>
                    <a:srgbClr val="8555D9"/>
                  </a:solidFill>
                  <a:latin typeface="Arial"/>
                  <a:ea typeface="Arial"/>
                  <a:cs typeface="Arial"/>
                </a:defRPr>
              </a:lvl1pPr>
              <a:lvl2pPr algn="l">
                <a:defRPr sz="585" b="0">
                  <a:solidFill>
                    <a:srgbClr val="8555D9"/>
                  </a:solidFill>
                  <a:latin typeface="Arial"/>
                  <a:ea typeface="Arial"/>
                  <a:cs typeface="Arial"/>
                </a:defRPr>
              </a:lvl2pPr>
              <a:lvl3pPr algn="l">
                <a:defRPr sz="585" b="0">
                  <a:solidFill>
                    <a:srgbClr val="8555D9"/>
                  </a:solidFill>
                  <a:latin typeface="Arial"/>
                  <a:ea typeface="Arial"/>
                  <a:cs typeface="Arial"/>
                </a:defRPr>
              </a:lvl3pPr>
              <a:lvl4pPr algn="l">
                <a:defRPr sz="585" b="0">
                  <a:solidFill>
                    <a:srgbClr val="8555D9"/>
                  </a:solidFill>
                  <a:latin typeface="Arial"/>
                  <a:ea typeface="Arial"/>
                  <a:cs typeface="Arial"/>
                </a:defRPr>
              </a:lvl4pPr>
              <a:lvl5pPr algn="l">
                <a:defRPr sz="585" b="0">
                  <a:solidFill>
                    <a:srgbClr val="8555D9"/>
                  </a:solidFill>
                  <a:latin typeface="Arial"/>
                  <a:ea typeface="Arial"/>
                  <a:cs typeface="Arial"/>
                </a:defRPr>
              </a:lvl5pPr>
              <a:lvl6pPr algn="l">
                <a:defRPr sz="585" b="0">
                  <a:solidFill>
                    <a:srgbClr val="8555D9"/>
                  </a:solidFill>
                  <a:latin typeface="Arial"/>
                  <a:ea typeface="Arial"/>
                  <a:cs typeface="Arial"/>
                </a:defRPr>
              </a:lvl6pPr>
              <a:lvl7pPr algn="l">
                <a:defRPr sz="585" b="0">
                  <a:solidFill>
                    <a:srgbClr val="8555D9"/>
                  </a:solidFill>
                  <a:latin typeface="Arial"/>
                  <a:ea typeface="Arial"/>
                  <a:cs typeface="Arial"/>
                </a:defRPr>
              </a:lvl7pPr>
              <a:lvl8pPr algn="l">
                <a:defRPr sz="585" b="0">
                  <a:solidFill>
                    <a:srgbClr val="8555D9"/>
                  </a:solidFill>
                  <a:latin typeface="Arial"/>
                  <a:ea typeface="Arial"/>
                  <a:cs typeface="Arial"/>
                </a:defRPr>
              </a:lvl8pPr>
              <a:lvl9pPr algn="l">
                <a:defRPr sz="585" b="0">
                  <a:solidFill>
                    <a:srgbClr val="8555D9"/>
                  </a:solidFill>
                  <a:latin typeface="Arial"/>
                  <a:ea typeface="Arial"/>
                  <a:cs typeface="Arial"/>
                </a:defRPr>
              </a:lvl9pPr>
            </a:lstStyle>
            <a:p xmlns:a="http://schemas.openxmlformats.org/drawingml/2006/main">
              <a:pPr algn="l">
                <a:defRPr sz="585" b="0">
                  <a:solidFill>
                    <a:srgbClr val="8555D9"/>
                  </a:solidFill>
                  <a:latin typeface="Arial"/>
                  <a:ea typeface="Arial"/>
                  <a:cs typeface="Arial"/>
                </a:defRPr>
              </a:pPr>
              <a:r>
                <a:rPr sz="585" b="0">
                  <a:solidFill>
                    <a:srgbClr val="8555D9"/>
                  </a:solidFill>
                  <a:latin typeface="Arial"/>
                  <a:ea typeface="Arial"/>
                  <a:cs typeface="Arial"/>
                </a:rPr>
                <a:t>Optional · No HTTP Service</a:t>
              </a:r>
            </a:p>
          </p:txBody>
        </p:sp>
      </p:grpSp>
      <p:grpSp>
        <p:nvGrpSpPr>
          <p:cNvPr id="240" name="overview/general"/>
          <p:cNvGrpSpPr/>
          <p:nvPr/>
        </p:nvGrpSpPr>
        <p:grpSpPr>
          <ns1:xfrm xmlns:ns1="http://schemas.openxmlformats.org/drawingml/2006/main">
            <ns1:off x="6143625" y="2562225"/>
            <ns1:ext cx="1628775" cy="285750"/>
            <ns1:chOff x="6143625" y="2562225"/>
            <ns1:chExt cx="1628775" cy="285750"/>
          </ns1:xfrm>
        </p:grpSpPr>
        <p:sp>
          <p:nvSpPr>
            <p:cNvPr id="94" name="overview/general/frame">
              <a:extLst xmlns:a="http://schemas.openxmlformats.org/drawingml/2006/main">
                <a:ext uri="{FF2B5EF4-FFF2-40B4-BE49-F238E27FC236}">
                  <a16:creationId xmlns:a16="http://schemas.microsoft.com/office/drawing/2014/main" id="{93FBF12F-3219-40F0-8920-B23293F96121}"/>
                </a:ext>
              </a:extLst>
              <ns174:hlinkClick xmlns:ns174="http://schemas.openxmlformats.org/drawingml/2006/main" xmlns:ns175="http://schemas.openxmlformats.org/officeDocument/2006/relationships" ns175:id="rIdArchNav21" action="ppaction://hlinksldjump"/>
            </p:cNvPr>
            <p:cNvSpPr>
              <a:spLocks xmlns:a="http://schemas.openxmlformats.org/drawingml/2006/main" noGrp="1"/>
            </p:cNvSpPr>
            <p:nvPr/>
          </p:nvSpPr>
          <p:spPr>
            <a:xfrm xmlns:a="http://schemas.openxmlformats.org/drawingml/2006/main">
              <a:off x="6143625" y="256222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95" name="overview/general/badge">
              <a:extLst xmlns:a="http://schemas.openxmlformats.org/drawingml/2006/main">
                <a:ext uri="{FF2B5EF4-FFF2-40B4-BE49-F238E27FC236}">
                  <a16:creationId xmlns:a16="http://schemas.microsoft.com/office/drawing/2014/main" id="{95E8AC18-CC6D-4649-BCDA-5C6A1E736496}"/>
                </a:ext>
              </a:extLst>
              <ns176:hlinkClick xmlns:ns176="http://schemas.openxmlformats.org/drawingml/2006/main" xmlns:ns177="http://schemas.openxmlformats.org/officeDocument/2006/relationships" ns177:id="rIdArchNav21" action="ppaction://hlinksldjump"/>
            </p:cNvPr>
            <p:cNvSpPr>
              <a:spLocks xmlns:a="http://schemas.openxmlformats.org/drawingml/2006/main" noGrp="1"/>
            </p:cNvSpPr>
            <p:nvPr/>
          </p:nvSpPr>
          <p:spPr>
            <a:xfrm xmlns:a="http://schemas.openxmlformats.org/drawingml/2006/main">
              <a:off x="6191250" y="2595563"/>
              <a:ext cx="219075" cy="219075"/>
            </a:xfrm>
            <a:prstGeom xmlns:a="http://schemas.openxmlformats.org/drawingml/2006/main" prst="roundRect">
              <a:avLst>
                <a:gd name="adj" fmla="val 21739"/>
              </a:avLst>
            </a:prstGeom>
            <a:solidFill xmlns:a="http://schemas.openxmlformats.org/drawingml/2006/main">
              <a:srgbClr val="F5F1FC"/>
            </a:solidFill>
            <a:ln xmlns:a="http://schemas.openxmlformats.org/drawingml/2006/main" w="0">
              <a:noFill/>
              <a:prstDash val="solid"/>
            </a:ln>
          </p:spPr>
        </p:sp>
        <p:pic>
          <p:nvPicPr>
            <p:cNvPr id="96" name="overview/general/icon">
              <a:extLst xmlns:a="http://schemas.openxmlformats.org/drawingml/2006/main">
                <a:ext uri="{FF2B5EF4-FFF2-40B4-BE49-F238E27FC236}">
                  <a16:creationId xmlns:a16="http://schemas.microsoft.com/office/drawing/2014/main" id="{51A6493D-635D-4E1F-94A7-51286888B76A}"/>
                </a:ext>
              </a:extLst>
              <ns178:hlinkClick xmlns:ns178="http://schemas.openxmlformats.org/drawingml/2006/main" xmlns:ns179="http://schemas.openxmlformats.org/officeDocument/2006/relationships" ns179:id="rIdArchNav21"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75a5a6cb945147fa">
              <a:extLst>
                <a:ext uri="{96DAC541-7B7A-43D3-8B79-37D633B846F1}">
                  <asvg:svgBlip xmlns:asvg="http://schemas.microsoft.com/office/drawing/2016/SVG/main" r:embed="R8212e502c11a4793"/>
                </a:ext>
              </a:extLst>
            </a:blip>
            <a:stretch xmlns:a="http://schemas.openxmlformats.org/drawingml/2006/main"/>
          </p:blipFill>
          <p:spPr>
            <a:xfrm xmlns:a="http://schemas.openxmlformats.org/drawingml/2006/main">
              <a:off x="6210300" y="2614613"/>
              <a:ext cx="180975" cy="180975"/>
            </a:xfrm>
            <a:prstGeom xmlns:a="http://schemas.openxmlformats.org/drawingml/2006/main" prst="rect">
              <a:avLst/>
            </a:prstGeom>
          </p:spPr>
        </p:pic>
        <p:sp>
          <p:nvSpPr>
            <p:cNvPr id="97" name="overview/general/title">
              <a:extLst xmlns:a="http://schemas.openxmlformats.org/drawingml/2006/main">
                <a:ext uri="{FF2B5EF4-FFF2-40B4-BE49-F238E27FC236}">
                  <a16:creationId xmlns:a16="http://schemas.microsoft.com/office/drawing/2014/main" id="{5CB05958-7D39-4FED-A60A-50A6308EA2BF}"/>
                </a:ext>
              </a:extLst>
              <ns180:hlinkClick xmlns:ns180="http://schemas.openxmlformats.org/drawingml/2006/main" xmlns:ns181="http://schemas.openxmlformats.org/officeDocument/2006/relationships" ns181:id="rIdArchNav21" action="ppaction://hlinksldjump"/>
            </p:cNvPr>
            <p:cNvSpPr>
              <a:spLocks xmlns:a="http://schemas.openxmlformats.org/drawingml/2006/main" noGrp="1"/>
            </p:cNvSpPr>
            <p:nvPr/>
          </p:nvSpPr>
          <p:spPr>
            <a:xfrm xmlns:a="http://schemas.openxmlformats.org/drawingml/2006/main">
              <a:off x="6467475" y="259080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General Worker</a:t>
              </a:r>
            </a:p>
          </p:txBody>
        </p:sp>
        <p:sp>
          <p:nvSpPr>
            <p:cNvPr id="98" name="overview/general/meta">
              <a:extLst xmlns:a="http://schemas.openxmlformats.org/drawingml/2006/main">
                <a:ext uri="{FF2B5EF4-FFF2-40B4-BE49-F238E27FC236}">
                  <a16:creationId xmlns:a16="http://schemas.microsoft.com/office/drawing/2014/main" id="{F0362F93-F5E6-4302-B645-CEE53A004692}"/>
                </a:ext>
              </a:extLst>
              <ns182:hlinkClick xmlns:ns182="http://schemas.openxmlformats.org/drawingml/2006/main" xmlns:ns183="http://schemas.openxmlformats.org/officeDocument/2006/relationships" ns183:id="rIdArchNav21" action="ppaction://hlinksldjump"/>
            </p:cNvPr>
            <p:cNvSpPr>
              <a:spLocks xmlns:a="http://schemas.openxmlformats.org/drawingml/2006/main" noGrp="1"/>
            </p:cNvSpPr>
            <p:nvPr/>
          </p:nvSpPr>
          <p:spPr>
            <a:xfrm xmlns:a="http://schemas.openxmlformats.org/drawingml/2006/main">
              <a:off x="6467475" y="273367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8555D9"/>
                  </a:solidFill>
                  <a:latin typeface="Arial"/>
                  <a:ea typeface="Arial"/>
                  <a:cs typeface="Arial"/>
                </a:defRPr>
              </a:defPPr>
              <a:lvl1pPr algn="l">
                <a:defRPr sz="585" b="0">
                  <a:solidFill>
                    <a:srgbClr val="8555D9"/>
                  </a:solidFill>
                  <a:latin typeface="Arial"/>
                  <a:ea typeface="Arial"/>
                  <a:cs typeface="Arial"/>
                </a:defRPr>
              </a:lvl1pPr>
              <a:lvl2pPr algn="l">
                <a:defRPr sz="585" b="0">
                  <a:solidFill>
                    <a:srgbClr val="8555D9"/>
                  </a:solidFill>
                  <a:latin typeface="Arial"/>
                  <a:ea typeface="Arial"/>
                  <a:cs typeface="Arial"/>
                </a:defRPr>
              </a:lvl2pPr>
              <a:lvl3pPr algn="l">
                <a:defRPr sz="585" b="0">
                  <a:solidFill>
                    <a:srgbClr val="8555D9"/>
                  </a:solidFill>
                  <a:latin typeface="Arial"/>
                  <a:ea typeface="Arial"/>
                  <a:cs typeface="Arial"/>
                </a:defRPr>
              </a:lvl3pPr>
              <a:lvl4pPr algn="l">
                <a:defRPr sz="585" b="0">
                  <a:solidFill>
                    <a:srgbClr val="8555D9"/>
                  </a:solidFill>
                  <a:latin typeface="Arial"/>
                  <a:ea typeface="Arial"/>
                  <a:cs typeface="Arial"/>
                </a:defRPr>
              </a:lvl4pPr>
              <a:lvl5pPr algn="l">
                <a:defRPr sz="585" b="0">
                  <a:solidFill>
                    <a:srgbClr val="8555D9"/>
                  </a:solidFill>
                  <a:latin typeface="Arial"/>
                  <a:ea typeface="Arial"/>
                  <a:cs typeface="Arial"/>
                </a:defRPr>
              </a:lvl5pPr>
              <a:lvl6pPr algn="l">
                <a:defRPr sz="585" b="0">
                  <a:solidFill>
                    <a:srgbClr val="8555D9"/>
                  </a:solidFill>
                  <a:latin typeface="Arial"/>
                  <a:ea typeface="Arial"/>
                  <a:cs typeface="Arial"/>
                </a:defRPr>
              </a:lvl6pPr>
              <a:lvl7pPr algn="l">
                <a:defRPr sz="585" b="0">
                  <a:solidFill>
                    <a:srgbClr val="8555D9"/>
                  </a:solidFill>
                  <a:latin typeface="Arial"/>
                  <a:ea typeface="Arial"/>
                  <a:cs typeface="Arial"/>
                </a:defRPr>
              </a:lvl7pPr>
              <a:lvl8pPr algn="l">
                <a:defRPr sz="585" b="0">
                  <a:solidFill>
                    <a:srgbClr val="8555D9"/>
                  </a:solidFill>
                  <a:latin typeface="Arial"/>
                  <a:ea typeface="Arial"/>
                  <a:cs typeface="Arial"/>
                </a:defRPr>
              </a:lvl8pPr>
              <a:lvl9pPr algn="l">
                <a:defRPr sz="585" b="0">
                  <a:solidFill>
                    <a:srgbClr val="8555D9"/>
                  </a:solidFill>
                  <a:latin typeface="Arial"/>
                  <a:ea typeface="Arial"/>
                  <a:cs typeface="Arial"/>
                </a:defRPr>
              </a:lvl9pPr>
            </a:lstStyle>
            <a:p xmlns:a="http://schemas.openxmlformats.org/drawingml/2006/main">
              <a:pPr algn="l">
                <a:defRPr sz="585" b="0">
                  <a:solidFill>
                    <a:srgbClr val="8555D9"/>
                  </a:solidFill>
                  <a:latin typeface="Arial"/>
                  <a:ea typeface="Arial"/>
                  <a:cs typeface="Arial"/>
                </a:defRPr>
              </a:pPr>
              <a:r>
                <a:rPr sz="585" b="0">
                  <a:solidFill>
                    <a:srgbClr val="8555D9"/>
                  </a:solidFill>
                  <a:latin typeface="Arial"/>
                  <a:ea typeface="Arial"/>
                  <a:cs typeface="Arial"/>
                </a:rPr>
                <a:t>Optional · No HTTP Service</a:t>
              </a:r>
            </a:p>
          </p:txBody>
        </p:sp>
      </p:grpSp>
      <p:grpSp>
        <p:nvGrpSpPr>
          <p:cNvPr id="241" name="overview/parser"/>
          <p:cNvGrpSpPr/>
          <p:nvPr/>
        </p:nvGrpSpPr>
        <p:grpSpPr>
          <ns1:xfrm xmlns:ns1="http://schemas.openxmlformats.org/drawingml/2006/main">
            <ns1:off x="4419600" y="2905125"/>
            <ns1:ext cx="1628775" cy="285750"/>
            <ns1:chOff x="4419600" y="2905125"/>
            <ns1:chExt cx="1628775" cy="285750"/>
          </ns1:xfrm>
        </p:grpSpPr>
        <p:sp>
          <p:nvSpPr>
            <p:cNvPr id="99" name="overview/parser/frame">
              <a:extLst xmlns:a="http://schemas.openxmlformats.org/drawingml/2006/main">
                <a:ext uri="{FF2B5EF4-FFF2-40B4-BE49-F238E27FC236}">
                  <a16:creationId xmlns:a16="http://schemas.microsoft.com/office/drawing/2014/main" id="{FDF9F287-EDAA-496F-9971-DE1DCCC6E6AE}"/>
                </a:ext>
              </a:extLst>
              <ns184:hlinkClick xmlns:ns184="http://schemas.openxmlformats.org/drawingml/2006/main" xmlns:ns185="http://schemas.openxmlformats.org/officeDocument/2006/relationships" ns185:id="rIdArchNav22" action="ppaction://hlinksldjump"/>
            </p:cNvPr>
            <p:cNvSpPr>
              <a:spLocks xmlns:a="http://schemas.openxmlformats.org/drawingml/2006/main" noGrp="1"/>
            </p:cNvSpPr>
            <p:nvPr/>
          </p:nvSpPr>
          <p:spPr>
            <a:xfrm xmlns:a="http://schemas.openxmlformats.org/drawingml/2006/main">
              <a:off x="4419600" y="290512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100" name="overview/parser/badge">
              <a:extLst xmlns:a="http://schemas.openxmlformats.org/drawingml/2006/main">
                <a:ext uri="{FF2B5EF4-FFF2-40B4-BE49-F238E27FC236}">
                  <a16:creationId xmlns:a16="http://schemas.microsoft.com/office/drawing/2014/main" id="{862D56A2-8DA3-43CD-9176-1B069447494A}"/>
                </a:ext>
              </a:extLst>
              <ns186:hlinkClick xmlns:ns186="http://schemas.openxmlformats.org/drawingml/2006/main" xmlns:ns187="http://schemas.openxmlformats.org/officeDocument/2006/relationships" ns187:id="rIdArchNav22" action="ppaction://hlinksldjump"/>
            </p:cNvPr>
            <p:cNvSpPr>
              <a:spLocks xmlns:a="http://schemas.openxmlformats.org/drawingml/2006/main" noGrp="1"/>
            </p:cNvSpPr>
            <p:nvPr/>
          </p:nvSpPr>
          <p:spPr>
            <a:xfrm xmlns:a="http://schemas.openxmlformats.org/drawingml/2006/main">
              <a:off x="4467225" y="2938463"/>
              <a:ext cx="219075" cy="219075"/>
            </a:xfrm>
            <a:prstGeom xmlns:a="http://schemas.openxmlformats.org/drawingml/2006/main" prst="roundRect">
              <a:avLst>
                <a:gd name="adj" fmla="val 21739"/>
              </a:avLst>
            </a:prstGeom>
            <a:solidFill xmlns:a="http://schemas.openxmlformats.org/drawingml/2006/main">
              <a:srgbClr val="F5F1FC"/>
            </a:solidFill>
            <a:ln xmlns:a="http://schemas.openxmlformats.org/drawingml/2006/main" w="0">
              <a:noFill/>
              <a:prstDash val="solid"/>
            </a:ln>
          </p:spPr>
        </p:sp>
        <p:pic>
          <p:nvPicPr>
            <p:cNvPr id="101" name="overview/parser/icon">
              <a:extLst xmlns:a="http://schemas.openxmlformats.org/drawingml/2006/main">
                <a:ext uri="{FF2B5EF4-FFF2-40B4-BE49-F238E27FC236}">
                  <a16:creationId xmlns:a16="http://schemas.microsoft.com/office/drawing/2014/main" id="{725CC157-BB00-4A26-8F10-1889253D1395}"/>
                </a:ext>
              </a:extLst>
              <ns188:hlinkClick xmlns:ns188="http://schemas.openxmlformats.org/drawingml/2006/main" xmlns:ns189="http://schemas.openxmlformats.org/officeDocument/2006/relationships" ns189:id="rIdArchNav22"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48980fa4972a4ab4">
              <a:extLst>
                <a:ext uri="{96DAC541-7B7A-43D3-8B79-37D633B846F1}">
                  <asvg:svgBlip xmlns:asvg="http://schemas.microsoft.com/office/drawing/2016/SVG/main" r:embed="R84935eddd23a44e7"/>
                </a:ext>
              </a:extLst>
            </a:blip>
            <a:stretch xmlns:a="http://schemas.openxmlformats.org/drawingml/2006/main"/>
          </p:blipFill>
          <p:spPr>
            <a:xfrm xmlns:a="http://schemas.openxmlformats.org/drawingml/2006/main">
              <a:off x="4486275" y="2957513"/>
              <a:ext cx="180975" cy="180975"/>
            </a:xfrm>
            <a:prstGeom xmlns:a="http://schemas.openxmlformats.org/drawingml/2006/main" prst="rect">
              <a:avLst/>
            </a:prstGeom>
          </p:spPr>
        </p:pic>
        <p:sp>
          <p:nvSpPr>
            <p:cNvPr id="102" name="overview/parser/title">
              <a:extLst xmlns:a="http://schemas.openxmlformats.org/drawingml/2006/main">
                <a:ext uri="{FF2B5EF4-FFF2-40B4-BE49-F238E27FC236}">
                  <a16:creationId xmlns:a16="http://schemas.microsoft.com/office/drawing/2014/main" id="{824F64A9-3EE1-4718-A05A-EB77C78A99A8}"/>
                </a:ext>
              </a:extLst>
              <ns190:hlinkClick xmlns:ns190="http://schemas.openxmlformats.org/drawingml/2006/main" xmlns:ns191="http://schemas.openxmlformats.org/officeDocument/2006/relationships" ns191:id="rIdArchNav22" action="ppaction://hlinksldjump"/>
            </p:cNvPr>
            <p:cNvSpPr>
              <a:spLocks xmlns:a="http://schemas.openxmlformats.org/drawingml/2006/main" noGrp="1"/>
            </p:cNvSpPr>
            <p:nvPr/>
          </p:nvSpPr>
          <p:spPr>
            <a:xfrm xmlns:a="http://schemas.openxmlformats.org/drawingml/2006/main">
              <a:off x="4743450" y="293370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Unstructured</a:t>
              </a:r>
            </a:p>
          </p:txBody>
        </p:sp>
        <p:sp>
          <p:nvSpPr>
            <p:cNvPr id="103" name="overview/parser/meta">
              <a:extLst xmlns:a="http://schemas.openxmlformats.org/drawingml/2006/main">
                <a:ext uri="{FF2B5EF4-FFF2-40B4-BE49-F238E27FC236}">
                  <a16:creationId xmlns:a16="http://schemas.microsoft.com/office/drawing/2014/main" id="{2D0DF1B8-E506-4479-9548-BBA3C377CD3D}"/>
                </a:ext>
              </a:extLst>
              <ns192:hlinkClick xmlns:ns192="http://schemas.openxmlformats.org/drawingml/2006/main" xmlns:ns193="http://schemas.openxmlformats.org/officeDocument/2006/relationships" ns193:id="rIdArchNav22" action="ppaction://hlinksldjump"/>
            </p:cNvPr>
            <p:cNvSpPr>
              <a:spLocks xmlns:a="http://schemas.openxmlformats.org/drawingml/2006/main" noGrp="1"/>
            </p:cNvSpPr>
            <p:nvPr/>
          </p:nvSpPr>
          <p:spPr>
            <a:xfrm xmlns:a="http://schemas.openxmlformats.org/drawingml/2006/main">
              <a:off x="4743450" y="307657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8555D9"/>
                  </a:solidFill>
                  <a:latin typeface="Arial"/>
                  <a:ea typeface="Arial"/>
                  <a:cs typeface="Arial"/>
                </a:defRPr>
              </a:defPPr>
              <a:lvl1pPr algn="l">
                <a:defRPr sz="585" b="0">
                  <a:solidFill>
                    <a:srgbClr val="8555D9"/>
                  </a:solidFill>
                  <a:latin typeface="Arial"/>
                  <a:ea typeface="Arial"/>
                  <a:cs typeface="Arial"/>
                </a:defRPr>
              </a:lvl1pPr>
              <a:lvl2pPr algn="l">
                <a:defRPr sz="585" b="0">
                  <a:solidFill>
                    <a:srgbClr val="8555D9"/>
                  </a:solidFill>
                  <a:latin typeface="Arial"/>
                  <a:ea typeface="Arial"/>
                  <a:cs typeface="Arial"/>
                </a:defRPr>
              </a:lvl2pPr>
              <a:lvl3pPr algn="l">
                <a:defRPr sz="585" b="0">
                  <a:solidFill>
                    <a:srgbClr val="8555D9"/>
                  </a:solidFill>
                  <a:latin typeface="Arial"/>
                  <a:ea typeface="Arial"/>
                  <a:cs typeface="Arial"/>
                </a:defRPr>
              </a:lvl3pPr>
              <a:lvl4pPr algn="l">
                <a:defRPr sz="585" b="0">
                  <a:solidFill>
                    <a:srgbClr val="8555D9"/>
                  </a:solidFill>
                  <a:latin typeface="Arial"/>
                  <a:ea typeface="Arial"/>
                  <a:cs typeface="Arial"/>
                </a:defRPr>
              </a:lvl4pPr>
              <a:lvl5pPr algn="l">
                <a:defRPr sz="585" b="0">
                  <a:solidFill>
                    <a:srgbClr val="8555D9"/>
                  </a:solidFill>
                  <a:latin typeface="Arial"/>
                  <a:ea typeface="Arial"/>
                  <a:cs typeface="Arial"/>
                </a:defRPr>
              </a:lvl5pPr>
              <a:lvl6pPr algn="l">
                <a:defRPr sz="585" b="0">
                  <a:solidFill>
                    <a:srgbClr val="8555D9"/>
                  </a:solidFill>
                  <a:latin typeface="Arial"/>
                  <a:ea typeface="Arial"/>
                  <a:cs typeface="Arial"/>
                </a:defRPr>
              </a:lvl6pPr>
              <a:lvl7pPr algn="l">
                <a:defRPr sz="585" b="0">
                  <a:solidFill>
                    <a:srgbClr val="8555D9"/>
                  </a:solidFill>
                  <a:latin typeface="Arial"/>
                  <a:ea typeface="Arial"/>
                  <a:cs typeface="Arial"/>
                </a:defRPr>
              </a:lvl7pPr>
              <a:lvl8pPr algn="l">
                <a:defRPr sz="585" b="0">
                  <a:solidFill>
                    <a:srgbClr val="8555D9"/>
                  </a:solidFill>
                  <a:latin typeface="Arial"/>
                  <a:ea typeface="Arial"/>
                  <a:cs typeface="Arial"/>
                </a:defRPr>
              </a:lvl8pPr>
              <a:lvl9pPr algn="l">
                <a:defRPr sz="585" b="0">
                  <a:solidFill>
                    <a:srgbClr val="8555D9"/>
                  </a:solidFill>
                  <a:latin typeface="Arial"/>
                  <a:ea typeface="Arial"/>
                  <a:cs typeface="Arial"/>
                </a:defRPr>
              </a:lvl9pPr>
            </a:lstStyle>
            <a:p xmlns:a="http://schemas.openxmlformats.org/drawingml/2006/main">
              <a:pPr algn="l">
                <a:defRPr sz="585" b="0">
                  <a:solidFill>
                    <a:srgbClr val="8555D9"/>
                  </a:solidFill>
                  <a:latin typeface="Arial"/>
                  <a:ea typeface="Arial"/>
                  <a:cs typeface="Arial"/>
                </a:defRPr>
              </a:pPr>
              <a:r>
                <a:rPr sz="585" b="0">
                  <a:solidFill>
                    <a:srgbClr val="8555D9"/>
                  </a:solidFill>
                  <a:latin typeface="Arial"/>
                  <a:ea typeface="Arial"/>
                  <a:cs typeface="Arial"/>
                </a:rPr>
                <a:t>Optional · 8000 · optional</a:t>
              </a:r>
            </a:p>
          </p:txBody>
        </p:sp>
      </p:grpSp>
      <p:grpSp>
        <p:nvGrpSpPr>
          <p:cNvPr id="242" name="overview/daemon"/>
          <p:cNvGrpSpPr/>
          <p:nvPr/>
        </p:nvGrpSpPr>
        <p:grpSpPr>
          <ns1:xfrm xmlns:ns1="http://schemas.openxmlformats.org/drawingml/2006/main">
            <ns1:off x="8229600" y="1876425"/>
            <ns1:ext cx="1628775" cy="285750"/>
            <ns1:chOff x="8229600" y="1876425"/>
            <ns1:chExt cx="1628775" cy="285750"/>
          </ns1:xfrm>
        </p:grpSpPr>
        <p:sp>
          <p:nvSpPr>
            <p:cNvPr id="104" name="overview/daemon/frame">
              <a:extLst xmlns:a="http://schemas.openxmlformats.org/drawingml/2006/main">
                <a:ext uri="{FF2B5EF4-FFF2-40B4-BE49-F238E27FC236}">
                  <a16:creationId xmlns:a16="http://schemas.microsoft.com/office/drawing/2014/main" id="{AF85E8F4-BA63-437B-8666-14B1C1B3E32D}"/>
                </a:ext>
              </a:extLst>
              <ns194:hlinkClick xmlns:ns194="http://schemas.openxmlformats.org/drawingml/2006/main" xmlns:ns195="http://schemas.openxmlformats.org/officeDocument/2006/relationships" ns195:id="rIdArchNav23" action="ppaction://hlinksldjump"/>
            </p:cNvPr>
            <p:cNvSpPr>
              <a:spLocks xmlns:a="http://schemas.openxmlformats.org/drawingml/2006/main" noGrp="1"/>
            </p:cNvSpPr>
            <p:nvPr/>
          </p:nvSpPr>
          <p:spPr>
            <a:xfrm xmlns:a="http://schemas.openxmlformats.org/drawingml/2006/main">
              <a:off x="8229600" y="187642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105" name="overview/daemon/badge">
              <a:extLst xmlns:a="http://schemas.openxmlformats.org/drawingml/2006/main">
                <a:ext uri="{FF2B5EF4-FFF2-40B4-BE49-F238E27FC236}">
                  <a16:creationId xmlns:a16="http://schemas.microsoft.com/office/drawing/2014/main" id="{8226ACDE-F9AB-4D1D-BFD3-46FCBC40056D}"/>
                </a:ext>
              </a:extLst>
              <ns196:hlinkClick xmlns:ns196="http://schemas.openxmlformats.org/drawingml/2006/main" xmlns:ns197="http://schemas.openxmlformats.org/officeDocument/2006/relationships" ns197:id="rIdArchNav23" action="ppaction://hlinksldjump"/>
            </p:cNvPr>
            <p:cNvSpPr>
              <a:spLocks xmlns:a="http://schemas.openxmlformats.org/drawingml/2006/main" noGrp="1"/>
            </p:cNvSpPr>
            <p:nvPr/>
          </p:nvSpPr>
          <p:spPr>
            <a:xfrm xmlns:a="http://schemas.openxmlformats.org/drawingml/2006/main">
              <a:off x="8277225" y="1909763"/>
              <a:ext cx="219075" cy="219075"/>
            </a:xfrm>
            <a:prstGeom xmlns:a="http://schemas.openxmlformats.org/drawingml/2006/main" prst="roundRect">
              <a:avLst>
                <a:gd name="adj" fmla="val 21739"/>
              </a:avLst>
            </a:prstGeom>
            <a:solidFill xmlns:a="http://schemas.openxmlformats.org/drawingml/2006/main">
              <a:srgbClr val="F1F2FD"/>
            </a:solidFill>
            <a:ln xmlns:a="http://schemas.openxmlformats.org/drawingml/2006/main" w="0">
              <a:noFill/>
              <a:prstDash val="solid"/>
            </a:ln>
          </p:spPr>
        </p:sp>
        <p:pic>
          <p:nvPicPr>
            <p:cNvPr id="106" name="overview/daemon/icon">
              <a:extLst xmlns:a="http://schemas.openxmlformats.org/drawingml/2006/main">
                <a:ext uri="{FF2B5EF4-FFF2-40B4-BE49-F238E27FC236}">
                  <a16:creationId xmlns:a16="http://schemas.microsoft.com/office/drawing/2014/main" id="{C2BC1E39-5E9A-48EF-A98B-3ACB16FAFAA1}"/>
                </a:ext>
              </a:extLst>
              <ns198:hlinkClick xmlns:ns198="http://schemas.openxmlformats.org/drawingml/2006/main" xmlns:ns199="http://schemas.openxmlformats.org/officeDocument/2006/relationships" ns199:id="rIdArchNav23"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824703ab70cf4d5e">
              <a:extLst>
                <a:ext uri="{96DAC541-7B7A-43D3-8B79-37D633B846F1}">
                  <asvg:svgBlip xmlns:asvg="http://schemas.microsoft.com/office/drawing/2016/SVG/main" r:embed="Ra7ed427a0cf74b2d"/>
                </a:ext>
              </a:extLst>
            </a:blip>
            <a:stretch xmlns:a="http://schemas.openxmlformats.org/drawingml/2006/main"/>
          </p:blipFill>
          <p:spPr>
            <a:xfrm xmlns:a="http://schemas.openxmlformats.org/drawingml/2006/main">
              <a:off x="8296275" y="1928813"/>
              <a:ext cx="180975" cy="180975"/>
            </a:xfrm>
            <a:prstGeom xmlns:a="http://schemas.openxmlformats.org/drawingml/2006/main" prst="rect">
              <a:avLst/>
            </a:prstGeom>
          </p:spPr>
        </p:pic>
        <p:sp>
          <p:nvSpPr>
            <p:cNvPr id="107" name="overview/daemon/title">
              <a:extLst xmlns:a="http://schemas.openxmlformats.org/drawingml/2006/main">
                <a:ext uri="{FF2B5EF4-FFF2-40B4-BE49-F238E27FC236}">
                  <a16:creationId xmlns:a16="http://schemas.microsoft.com/office/drawing/2014/main" id="{5DB3461A-4422-4FA3-B89F-FA7E0FE09116}"/>
                </a:ext>
              </a:extLst>
              <ns200:hlinkClick xmlns:ns200="http://schemas.openxmlformats.org/drawingml/2006/main" xmlns:ns201="http://schemas.openxmlformats.org/officeDocument/2006/relationships" ns201:id="rIdArchNav23" action="ppaction://hlinksldjump"/>
            </p:cNvPr>
            <p:cNvSpPr>
              <a:spLocks xmlns:a="http://schemas.openxmlformats.org/drawingml/2006/main" noGrp="1"/>
            </p:cNvSpPr>
            <p:nvPr/>
          </p:nvSpPr>
          <p:spPr>
            <a:xfrm xmlns:a="http://schemas.openxmlformats.org/drawingml/2006/main">
              <a:off x="8553450" y="190500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Plugin Daemon</a:t>
              </a:r>
            </a:p>
          </p:txBody>
        </p:sp>
        <p:sp>
          <p:nvSpPr>
            <p:cNvPr id="108" name="overview/daemon/meta">
              <a:extLst xmlns:a="http://schemas.openxmlformats.org/drawingml/2006/main">
                <a:ext uri="{FF2B5EF4-FFF2-40B4-BE49-F238E27FC236}">
                  <a16:creationId xmlns:a16="http://schemas.microsoft.com/office/drawing/2014/main" id="{5E10D0C0-A5C2-4920-8D11-8133ECBF6747}"/>
                </a:ext>
              </a:extLst>
              <ns202:hlinkClick xmlns:ns202="http://schemas.openxmlformats.org/drawingml/2006/main" xmlns:ns203="http://schemas.openxmlformats.org/officeDocument/2006/relationships" ns203:id="rIdArchNav23" action="ppaction://hlinksldjump"/>
            </p:cNvPr>
            <p:cNvSpPr>
              <a:spLocks xmlns:a="http://schemas.openxmlformats.org/drawingml/2006/main" noGrp="1"/>
            </p:cNvSpPr>
            <p:nvPr/>
          </p:nvSpPr>
          <p:spPr>
            <a:xfrm xmlns:a="http://schemas.openxmlformats.org/drawingml/2006/main">
              <a:off x="8553450" y="204787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4E61E9"/>
                  </a:solidFill>
                  <a:latin typeface="Arial"/>
                  <a:ea typeface="Arial"/>
                  <a:cs typeface="Arial"/>
                </a:defRPr>
              </a:defPPr>
              <a:lvl1pPr algn="l">
                <a:defRPr sz="585" b="0">
                  <a:solidFill>
                    <a:srgbClr val="4E61E9"/>
                  </a:solidFill>
                  <a:latin typeface="Arial"/>
                  <a:ea typeface="Arial"/>
                  <a:cs typeface="Arial"/>
                </a:defRPr>
              </a:lvl1pPr>
              <a:lvl2pPr algn="l">
                <a:defRPr sz="585" b="0">
                  <a:solidFill>
                    <a:srgbClr val="4E61E9"/>
                  </a:solidFill>
                  <a:latin typeface="Arial"/>
                  <a:ea typeface="Arial"/>
                  <a:cs typeface="Arial"/>
                </a:defRPr>
              </a:lvl2pPr>
              <a:lvl3pPr algn="l">
                <a:defRPr sz="585" b="0">
                  <a:solidFill>
                    <a:srgbClr val="4E61E9"/>
                  </a:solidFill>
                  <a:latin typeface="Arial"/>
                  <a:ea typeface="Arial"/>
                  <a:cs typeface="Arial"/>
                </a:defRPr>
              </a:lvl3pPr>
              <a:lvl4pPr algn="l">
                <a:defRPr sz="585" b="0">
                  <a:solidFill>
                    <a:srgbClr val="4E61E9"/>
                  </a:solidFill>
                  <a:latin typeface="Arial"/>
                  <a:ea typeface="Arial"/>
                  <a:cs typeface="Arial"/>
                </a:defRPr>
              </a:lvl4pPr>
              <a:lvl5pPr algn="l">
                <a:defRPr sz="585" b="0">
                  <a:solidFill>
                    <a:srgbClr val="4E61E9"/>
                  </a:solidFill>
                  <a:latin typeface="Arial"/>
                  <a:ea typeface="Arial"/>
                  <a:cs typeface="Arial"/>
                </a:defRPr>
              </a:lvl5pPr>
              <a:lvl6pPr algn="l">
                <a:defRPr sz="585" b="0">
                  <a:solidFill>
                    <a:srgbClr val="4E61E9"/>
                  </a:solidFill>
                  <a:latin typeface="Arial"/>
                  <a:ea typeface="Arial"/>
                  <a:cs typeface="Arial"/>
                </a:defRPr>
              </a:lvl6pPr>
              <a:lvl7pPr algn="l">
                <a:defRPr sz="585" b="0">
                  <a:solidFill>
                    <a:srgbClr val="4E61E9"/>
                  </a:solidFill>
                  <a:latin typeface="Arial"/>
                  <a:ea typeface="Arial"/>
                  <a:cs typeface="Arial"/>
                </a:defRPr>
              </a:lvl7pPr>
              <a:lvl8pPr algn="l">
                <a:defRPr sz="585" b="0">
                  <a:solidFill>
                    <a:srgbClr val="4E61E9"/>
                  </a:solidFill>
                  <a:latin typeface="Arial"/>
                  <a:ea typeface="Arial"/>
                  <a:cs typeface="Arial"/>
                </a:defRPr>
              </a:lvl8pPr>
              <a:lvl9pPr algn="l">
                <a:defRPr sz="585" b="0">
                  <a:solidFill>
                    <a:srgbClr val="4E61E9"/>
                  </a:solidFill>
                  <a:latin typeface="Arial"/>
                  <a:ea typeface="Arial"/>
                  <a:cs typeface="Arial"/>
                </a:defRPr>
              </a:lvl9pPr>
            </a:lstStyle>
            <a:p xmlns:a="http://schemas.openxmlformats.org/drawingml/2006/main">
              <a:pPr algn="l">
                <a:defRPr sz="585" b="0">
                  <a:solidFill>
                    <a:srgbClr val="4E61E9"/>
                  </a:solidFill>
                  <a:latin typeface="Arial"/>
                  <a:ea typeface="Arial"/>
                  <a:cs typeface="Arial"/>
                </a:defRPr>
              </a:pPr>
              <a:r>
                <a:rPr sz="585" b="0">
                  <a:solidFill>
                    <a:srgbClr val="4E61E9"/>
                  </a:solidFill>
                  <a:latin typeface="Arial"/>
                  <a:ea typeface="Arial"/>
                  <a:cs typeface="Arial"/>
                </a:rPr>
                <a:t>5002 · debug 5003</a:t>
              </a:r>
            </a:p>
          </p:txBody>
        </p:sp>
      </p:grpSp>
      <p:grpSp>
        <p:nvGrpSpPr>
          <p:cNvPr id="243" name="overview/manager"/>
          <p:cNvGrpSpPr/>
          <p:nvPr/>
        </p:nvGrpSpPr>
        <p:grpSpPr>
          <ns1:xfrm xmlns:ns1="http://schemas.openxmlformats.org/drawingml/2006/main">
            <ns1:off x="9953625" y="1876425"/>
            <ns1:ext cx="1628775" cy="285750"/>
            <ns1:chOff x="9953625" y="1876425"/>
            <ns1:chExt cx="1628775" cy="285750"/>
          </ns1:xfrm>
        </p:grpSpPr>
        <p:sp>
          <p:nvSpPr>
            <p:cNvPr id="109" name="overview/manager/frame">
              <a:extLst xmlns:a="http://schemas.openxmlformats.org/drawingml/2006/main">
                <a:ext uri="{FF2B5EF4-FFF2-40B4-BE49-F238E27FC236}">
                  <a16:creationId xmlns:a16="http://schemas.microsoft.com/office/drawing/2014/main" id="{2C18521E-CD20-42A9-B4FA-3A4FF9507CE2}"/>
                </a:ext>
              </a:extLst>
              <ns204:hlinkClick xmlns:ns204="http://schemas.openxmlformats.org/drawingml/2006/main" xmlns:ns205="http://schemas.openxmlformats.org/officeDocument/2006/relationships" ns205:id="rIdArchNav24" action="ppaction://hlinksldjump"/>
            </p:cNvPr>
            <p:cNvSpPr>
              <a:spLocks xmlns:a="http://schemas.openxmlformats.org/drawingml/2006/main" noGrp="1"/>
            </p:cNvSpPr>
            <p:nvPr/>
          </p:nvSpPr>
          <p:spPr>
            <a:xfrm xmlns:a="http://schemas.openxmlformats.org/drawingml/2006/main">
              <a:off x="9953625" y="187642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110" name="overview/manager/badge">
              <a:extLst xmlns:a="http://schemas.openxmlformats.org/drawingml/2006/main">
                <a:ext uri="{FF2B5EF4-FFF2-40B4-BE49-F238E27FC236}">
                  <a16:creationId xmlns:a16="http://schemas.microsoft.com/office/drawing/2014/main" id="{3611424C-E444-43CA-8AC1-D381E4C9E51D}"/>
                </a:ext>
              </a:extLst>
              <ns206:hlinkClick xmlns:ns206="http://schemas.openxmlformats.org/drawingml/2006/main" xmlns:ns207="http://schemas.openxmlformats.org/officeDocument/2006/relationships" ns207:id="rIdArchNav24" action="ppaction://hlinksldjump"/>
            </p:cNvPr>
            <p:cNvSpPr>
              <a:spLocks xmlns:a="http://schemas.openxmlformats.org/drawingml/2006/main" noGrp="1"/>
            </p:cNvSpPr>
            <p:nvPr/>
          </p:nvSpPr>
          <p:spPr>
            <a:xfrm xmlns:a="http://schemas.openxmlformats.org/drawingml/2006/main">
              <a:off x="10001250" y="1909763"/>
              <a:ext cx="219075" cy="219075"/>
            </a:xfrm>
            <a:prstGeom xmlns:a="http://schemas.openxmlformats.org/drawingml/2006/main" prst="roundRect">
              <a:avLst>
                <a:gd name="adj" fmla="val 21739"/>
              </a:avLst>
            </a:prstGeom>
            <a:solidFill xmlns:a="http://schemas.openxmlformats.org/drawingml/2006/main">
              <a:srgbClr val="F1F2FD"/>
            </a:solidFill>
            <a:ln xmlns:a="http://schemas.openxmlformats.org/drawingml/2006/main" w="0">
              <a:noFill/>
              <a:prstDash val="solid"/>
            </a:ln>
          </p:spPr>
        </p:sp>
        <p:pic>
          <p:nvPicPr>
            <p:cNvPr id="111" name="overview/manager/icon">
              <a:extLst xmlns:a="http://schemas.openxmlformats.org/drawingml/2006/main">
                <a:ext uri="{FF2B5EF4-FFF2-40B4-BE49-F238E27FC236}">
                  <a16:creationId xmlns:a16="http://schemas.microsoft.com/office/drawing/2014/main" id="{F8182275-19F2-485C-8181-84A1A59E51DB}"/>
                </a:ext>
              </a:extLst>
              <ns208:hlinkClick xmlns:ns208="http://schemas.openxmlformats.org/drawingml/2006/main" xmlns:ns209="http://schemas.openxmlformats.org/officeDocument/2006/relationships" ns209:id="rIdArchNav24"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de0b4854cb824d53">
              <a:extLst>
                <a:ext uri="{96DAC541-7B7A-43D3-8B79-37D633B846F1}">
                  <asvg:svgBlip xmlns:asvg="http://schemas.microsoft.com/office/drawing/2016/SVG/main" r:embed="R27312c6e83ec4584"/>
                </a:ext>
              </a:extLst>
            </a:blip>
            <a:stretch xmlns:a="http://schemas.openxmlformats.org/drawingml/2006/main"/>
          </p:blipFill>
          <p:spPr>
            <a:xfrm xmlns:a="http://schemas.openxmlformats.org/drawingml/2006/main">
              <a:off x="10020300" y="1928813"/>
              <a:ext cx="180975" cy="180975"/>
            </a:xfrm>
            <a:prstGeom xmlns:a="http://schemas.openxmlformats.org/drawingml/2006/main" prst="rect">
              <a:avLst/>
            </a:prstGeom>
          </p:spPr>
        </p:pic>
        <p:sp>
          <p:nvSpPr>
            <p:cNvPr id="112" name="overview/manager/title">
              <a:extLst xmlns:a="http://schemas.openxmlformats.org/drawingml/2006/main">
                <a:ext uri="{FF2B5EF4-FFF2-40B4-BE49-F238E27FC236}">
                  <a16:creationId xmlns:a16="http://schemas.microsoft.com/office/drawing/2014/main" id="{99CF0B80-F1B6-459D-B064-045A0E7EFAE1}"/>
                </a:ext>
              </a:extLst>
              <ns210:hlinkClick xmlns:ns210="http://schemas.openxmlformats.org/drawingml/2006/main" xmlns:ns211="http://schemas.openxmlformats.org/officeDocument/2006/relationships" ns211:id="rIdArchNav24" action="ppaction://hlinksldjump"/>
            </p:cNvPr>
            <p:cNvSpPr>
              <a:spLocks xmlns:a="http://schemas.openxmlformats.org/drawingml/2006/main" noGrp="1"/>
            </p:cNvSpPr>
            <p:nvPr/>
          </p:nvSpPr>
          <p:spPr>
            <a:xfrm xmlns:a="http://schemas.openxmlformats.org/drawingml/2006/main">
              <a:off x="10277475" y="190500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Plugin Manager</a:t>
              </a:r>
            </a:p>
          </p:txBody>
        </p:sp>
        <p:sp>
          <p:nvSpPr>
            <p:cNvPr id="113" name="overview/manager/meta">
              <a:extLst xmlns:a="http://schemas.openxmlformats.org/drawingml/2006/main">
                <a:ext uri="{FF2B5EF4-FFF2-40B4-BE49-F238E27FC236}">
                  <a16:creationId xmlns:a16="http://schemas.microsoft.com/office/drawing/2014/main" id="{188A8BBE-5806-4C79-98CE-26E81EEA9D67}"/>
                </a:ext>
              </a:extLst>
              <ns212:hlinkClick xmlns:ns212="http://schemas.openxmlformats.org/drawingml/2006/main" xmlns:ns213="http://schemas.openxmlformats.org/officeDocument/2006/relationships" ns213:id="rIdArchNav24" action="ppaction://hlinksldjump"/>
            </p:cNvPr>
            <p:cNvSpPr>
              <a:spLocks xmlns:a="http://schemas.openxmlformats.org/drawingml/2006/main" noGrp="1"/>
            </p:cNvSpPr>
            <p:nvPr/>
          </p:nvSpPr>
          <p:spPr>
            <a:xfrm xmlns:a="http://schemas.openxmlformats.org/drawingml/2006/main">
              <a:off x="10277475" y="204787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4E61E9"/>
                  </a:solidFill>
                  <a:latin typeface="Arial"/>
                  <a:ea typeface="Arial"/>
                  <a:cs typeface="Arial"/>
                </a:defRPr>
              </a:defPPr>
              <a:lvl1pPr algn="l">
                <a:defRPr sz="585" b="0">
                  <a:solidFill>
                    <a:srgbClr val="4E61E9"/>
                  </a:solidFill>
                  <a:latin typeface="Arial"/>
                  <a:ea typeface="Arial"/>
                  <a:cs typeface="Arial"/>
                </a:defRPr>
              </a:lvl1pPr>
              <a:lvl2pPr algn="l">
                <a:defRPr sz="585" b="0">
                  <a:solidFill>
                    <a:srgbClr val="4E61E9"/>
                  </a:solidFill>
                  <a:latin typeface="Arial"/>
                  <a:ea typeface="Arial"/>
                  <a:cs typeface="Arial"/>
                </a:defRPr>
              </a:lvl2pPr>
              <a:lvl3pPr algn="l">
                <a:defRPr sz="585" b="0">
                  <a:solidFill>
                    <a:srgbClr val="4E61E9"/>
                  </a:solidFill>
                  <a:latin typeface="Arial"/>
                  <a:ea typeface="Arial"/>
                  <a:cs typeface="Arial"/>
                </a:defRPr>
              </a:lvl3pPr>
              <a:lvl4pPr algn="l">
                <a:defRPr sz="585" b="0">
                  <a:solidFill>
                    <a:srgbClr val="4E61E9"/>
                  </a:solidFill>
                  <a:latin typeface="Arial"/>
                  <a:ea typeface="Arial"/>
                  <a:cs typeface="Arial"/>
                </a:defRPr>
              </a:lvl4pPr>
              <a:lvl5pPr algn="l">
                <a:defRPr sz="585" b="0">
                  <a:solidFill>
                    <a:srgbClr val="4E61E9"/>
                  </a:solidFill>
                  <a:latin typeface="Arial"/>
                  <a:ea typeface="Arial"/>
                  <a:cs typeface="Arial"/>
                </a:defRPr>
              </a:lvl5pPr>
              <a:lvl6pPr algn="l">
                <a:defRPr sz="585" b="0">
                  <a:solidFill>
                    <a:srgbClr val="4E61E9"/>
                  </a:solidFill>
                  <a:latin typeface="Arial"/>
                  <a:ea typeface="Arial"/>
                  <a:cs typeface="Arial"/>
                </a:defRPr>
              </a:lvl6pPr>
              <a:lvl7pPr algn="l">
                <a:defRPr sz="585" b="0">
                  <a:solidFill>
                    <a:srgbClr val="4E61E9"/>
                  </a:solidFill>
                  <a:latin typeface="Arial"/>
                  <a:ea typeface="Arial"/>
                  <a:cs typeface="Arial"/>
                </a:defRPr>
              </a:lvl7pPr>
              <a:lvl8pPr algn="l">
                <a:defRPr sz="585" b="0">
                  <a:solidFill>
                    <a:srgbClr val="4E61E9"/>
                  </a:solidFill>
                  <a:latin typeface="Arial"/>
                  <a:ea typeface="Arial"/>
                  <a:cs typeface="Arial"/>
                </a:defRPr>
              </a:lvl8pPr>
              <a:lvl9pPr algn="l">
                <a:defRPr sz="585" b="0">
                  <a:solidFill>
                    <a:srgbClr val="4E61E9"/>
                  </a:solidFill>
                  <a:latin typeface="Arial"/>
                  <a:ea typeface="Arial"/>
                  <a:cs typeface="Arial"/>
                </a:defRPr>
              </a:lvl9pPr>
            </a:lstStyle>
            <a:p xmlns:a="http://schemas.openxmlformats.org/drawingml/2006/main">
              <a:pPr algn="l">
                <a:defRPr sz="585" b="0">
                  <a:solidFill>
                    <a:srgbClr val="4E61E9"/>
                  </a:solidFill>
                  <a:latin typeface="Arial"/>
                  <a:ea typeface="Arial"/>
                  <a:cs typeface="Arial"/>
                </a:defRPr>
              </a:pPr>
              <a:r>
                <a:rPr sz="585" b="0">
                  <a:solidFill>
                    <a:srgbClr val="4E61E9"/>
                  </a:solidFill>
                  <a:latin typeface="Arial"/>
                  <a:ea typeface="Arial"/>
                  <a:cs typeface="Arial"/>
                </a:rPr>
                <a:t>8084 / 9084</a:t>
              </a:r>
            </a:p>
          </p:txBody>
        </p:sp>
      </p:grpSp>
      <p:grpSp>
        <p:nvGrpSpPr>
          <p:cNvPr id="244" name="overview/connector"/>
          <p:cNvGrpSpPr/>
          <p:nvPr/>
        </p:nvGrpSpPr>
        <p:grpSpPr>
          <ns1:xfrm xmlns:ns1="http://schemas.openxmlformats.org/drawingml/2006/main">
            <ns1:off x="8229600" y="2219325"/>
            <ns1:ext cx="1628775" cy="285750"/>
            <ns1:chOff x="8229600" y="2219325"/>
            <ns1:chExt cx="1628775" cy="285750"/>
          </ns1:xfrm>
        </p:grpSpPr>
        <p:sp>
          <p:nvSpPr>
            <p:cNvPr id="114" name="overview/connector/frame">
              <a:extLst xmlns:a="http://schemas.openxmlformats.org/drawingml/2006/main">
                <a:ext uri="{FF2B5EF4-FFF2-40B4-BE49-F238E27FC236}">
                  <a16:creationId xmlns:a16="http://schemas.microsoft.com/office/drawing/2014/main" id="{AA81D2D4-FB5C-4B58-B2FA-27C1B9CD377F}"/>
                </a:ext>
              </a:extLst>
              <ns214:hlinkClick xmlns:ns214="http://schemas.openxmlformats.org/drawingml/2006/main" xmlns:ns215="http://schemas.openxmlformats.org/officeDocument/2006/relationships" ns215:id="rIdArchNav25" action="ppaction://hlinksldjump"/>
            </p:cNvPr>
            <p:cNvSpPr>
              <a:spLocks xmlns:a="http://schemas.openxmlformats.org/drawingml/2006/main" noGrp="1"/>
            </p:cNvSpPr>
            <p:nvPr/>
          </p:nvSpPr>
          <p:spPr>
            <a:xfrm xmlns:a="http://schemas.openxmlformats.org/drawingml/2006/main">
              <a:off x="8229600" y="221932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115" name="overview/connector/badge">
              <a:extLst xmlns:a="http://schemas.openxmlformats.org/drawingml/2006/main">
                <a:ext uri="{FF2B5EF4-FFF2-40B4-BE49-F238E27FC236}">
                  <a16:creationId xmlns:a16="http://schemas.microsoft.com/office/drawing/2014/main" id="{43F2B303-0D36-4EF3-83CD-CEDDADA93F3A}"/>
                </a:ext>
              </a:extLst>
              <ns216:hlinkClick xmlns:ns216="http://schemas.openxmlformats.org/drawingml/2006/main" xmlns:ns217="http://schemas.openxmlformats.org/officeDocument/2006/relationships" ns217:id="rIdArchNav25" action="ppaction://hlinksldjump"/>
            </p:cNvPr>
            <p:cNvSpPr>
              <a:spLocks xmlns:a="http://schemas.openxmlformats.org/drawingml/2006/main" noGrp="1"/>
            </p:cNvSpPr>
            <p:nvPr/>
          </p:nvSpPr>
          <p:spPr>
            <a:xfrm xmlns:a="http://schemas.openxmlformats.org/drawingml/2006/main">
              <a:off x="8277225" y="2252663"/>
              <a:ext cx="219075" cy="219075"/>
            </a:xfrm>
            <a:prstGeom xmlns:a="http://schemas.openxmlformats.org/drawingml/2006/main" prst="roundRect">
              <a:avLst>
                <a:gd name="adj" fmla="val 21739"/>
              </a:avLst>
            </a:prstGeom>
            <a:solidFill xmlns:a="http://schemas.openxmlformats.org/drawingml/2006/main">
              <a:srgbClr val="F1F2FD"/>
            </a:solidFill>
            <a:ln xmlns:a="http://schemas.openxmlformats.org/drawingml/2006/main" w="0">
              <a:noFill/>
              <a:prstDash val="solid"/>
            </a:ln>
          </p:spPr>
        </p:sp>
        <p:pic>
          <p:nvPicPr>
            <p:cNvPr id="116" name="overview/connector/icon">
              <a:extLst xmlns:a="http://schemas.openxmlformats.org/drawingml/2006/main">
                <a:ext uri="{FF2B5EF4-FFF2-40B4-BE49-F238E27FC236}">
                  <a16:creationId xmlns:a16="http://schemas.microsoft.com/office/drawing/2014/main" id="{C5E5EA24-2507-446C-B0BF-E9BCF8325E9B}"/>
                </a:ext>
              </a:extLst>
              <ns218:hlinkClick xmlns:ns218="http://schemas.openxmlformats.org/drawingml/2006/main" xmlns:ns219="http://schemas.openxmlformats.org/officeDocument/2006/relationships" ns219:id="rIdArchNav25"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c964aea37a524174">
              <a:extLst>
                <a:ext uri="{96DAC541-7B7A-43D3-8B79-37D633B846F1}">
                  <asvg:svgBlip xmlns:asvg="http://schemas.microsoft.com/office/drawing/2016/SVG/main" r:embed="R25d5323952984f48"/>
                </a:ext>
              </a:extLst>
            </a:blip>
            <a:stretch xmlns:a="http://schemas.openxmlformats.org/drawingml/2006/main"/>
          </p:blipFill>
          <p:spPr>
            <a:xfrm xmlns:a="http://schemas.openxmlformats.org/drawingml/2006/main">
              <a:off x="8296275" y="2271713"/>
              <a:ext cx="180975" cy="180975"/>
            </a:xfrm>
            <a:prstGeom xmlns:a="http://schemas.openxmlformats.org/drawingml/2006/main" prst="rect">
              <a:avLst/>
            </a:prstGeom>
          </p:spPr>
        </p:pic>
        <p:sp>
          <p:nvSpPr>
            <p:cNvPr id="117" name="overview/connector/title">
              <a:extLst xmlns:a="http://schemas.openxmlformats.org/drawingml/2006/main">
                <a:ext uri="{FF2B5EF4-FFF2-40B4-BE49-F238E27FC236}">
                  <a16:creationId xmlns:a16="http://schemas.microsoft.com/office/drawing/2014/main" id="{CADF3FD3-C02E-407F-B67F-AC494BAFE1EA}"/>
                </a:ext>
              </a:extLst>
              <ns220:hlinkClick xmlns:ns220="http://schemas.openxmlformats.org/drawingml/2006/main" xmlns:ns221="http://schemas.openxmlformats.org/officeDocument/2006/relationships" ns221:id="rIdArchNav25" action="ppaction://hlinksldjump"/>
            </p:cNvPr>
            <p:cNvSpPr>
              <a:spLocks xmlns:a="http://schemas.openxmlformats.org/drawingml/2006/main" noGrp="1"/>
            </p:cNvSpPr>
            <p:nvPr/>
          </p:nvSpPr>
          <p:spPr>
            <a:xfrm xmlns:a="http://schemas.openxmlformats.org/drawingml/2006/main">
              <a:off x="8553450" y="224790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Plugin Connector</a:t>
              </a:r>
            </a:p>
          </p:txBody>
        </p:sp>
        <p:sp>
          <p:nvSpPr>
            <p:cNvPr id="118" name="overview/connector/meta">
              <a:extLst xmlns:a="http://schemas.openxmlformats.org/drawingml/2006/main">
                <a:ext uri="{FF2B5EF4-FFF2-40B4-BE49-F238E27FC236}">
                  <a16:creationId xmlns:a16="http://schemas.microsoft.com/office/drawing/2014/main" id="{857B94C4-B5AC-486A-BD77-2AB330CB4371}"/>
                </a:ext>
              </a:extLst>
              <ns222:hlinkClick xmlns:ns222="http://schemas.openxmlformats.org/drawingml/2006/main" xmlns:ns223="http://schemas.openxmlformats.org/officeDocument/2006/relationships" ns223:id="rIdArchNav25" action="ppaction://hlinksldjump"/>
            </p:cNvPr>
            <p:cNvSpPr>
              <a:spLocks xmlns:a="http://schemas.openxmlformats.org/drawingml/2006/main" noGrp="1"/>
            </p:cNvSpPr>
            <p:nvPr/>
          </p:nvSpPr>
          <p:spPr>
            <a:xfrm xmlns:a="http://schemas.openxmlformats.org/drawingml/2006/main">
              <a:off x="8553450" y="239077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4E61E9"/>
                  </a:solidFill>
                  <a:latin typeface="Arial"/>
                  <a:ea typeface="Arial"/>
                  <a:cs typeface="Arial"/>
                </a:defRPr>
              </a:defPPr>
              <a:lvl1pPr algn="l">
                <a:defRPr sz="585" b="0">
                  <a:solidFill>
                    <a:srgbClr val="4E61E9"/>
                  </a:solidFill>
                  <a:latin typeface="Arial"/>
                  <a:ea typeface="Arial"/>
                  <a:cs typeface="Arial"/>
                </a:defRPr>
              </a:lvl1pPr>
              <a:lvl2pPr algn="l">
                <a:defRPr sz="585" b="0">
                  <a:solidFill>
                    <a:srgbClr val="4E61E9"/>
                  </a:solidFill>
                  <a:latin typeface="Arial"/>
                  <a:ea typeface="Arial"/>
                  <a:cs typeface="Arial"/>
                </a:defRPr>
              </a:lvl2pPr>
              <a:lvl3pPr algn="l">
                <a:defRPr sz="585" b="0">
                  <a:solidFill>
                    <a:srgbClr val="4E61E9"/>
                  </a:solidFill>
                  <a:latin typeface="Arial"/>
                  <a:ea typeface="Arial"/>
                  <a:cs typeface="Arial"/>
                </a:defRPr>
              </a:lvl3pPr>
              <a:lvl4pPr algn="l">
                <a:defRPr sz="585" b="0">
                  <a:solidFill>
                    <a:srgbClr val="4E61E9"/>
                  </a:solidFill>
                  <a:latin typeface="Arial"/>
                  <a:ea typeface="Arial"/>
                  <a:cs typeface="Arial"/>
                </a:defRPr>
              </a:lvl4pPr>
              <a:lvl5pPr algn="l">
                <a:defRPr sz="585" b="0">
                  <a:solidFill>
                    <a:srgbClr val="4E61E9"/>
                  </a:solidFill>
                  <a:latin typeface="Arial"/>
                  <a:ea typeface="Arial"/>
                  <a:cs typeface="Arial"/>
                </a:defRPr>
              </a:lvl5pPr>
              <a:lvl6pPr algn="l">
                <a:defRPr sz="585" b="0">
                  <a:solidFill>
                    <a:srgbClr val="4E61E9"/>
                  </a:solidFill>
                  <a:latin typeface="Arial"/>
                  <a:ea typeface="Arial"/>
                  <a:cs typeface="Arial"/>
                </a:defRPr>
              </a:lvl6pPr>
              <a:lvl7pPr algn="l">
                <a:defRPr sz="585" b="0">
                  <a:solidFill>
                    <a:srgbClr val="4E61E9"/>
                  </a:solidFill>
                  <a:latin typeface="Arial"/>
                  <a:ea typeface="Arial"/>
                  <a:cs typeface="Arial"/>
                </a:defRPr>
              </a:lvl7pPr>
              <a:lvl8pPr algn="l">
                <a:defRPr sz="585" b="0">
                  <a:solidFill>
                    <a:srgbClr val="4E61E9"/>
                  </a:solidFill>
                  <a:latin typeface="Arial"/>
                  <a:ea typeface="Arial"/>
                  <a:cs typeface="Arial"/>
                </a:defRPr>
              </a:lvl8pPr>
              <a:lvl9pPr algn="l">
                <a:defRPr sz="585" b="0">
                  <a:solidFill>
                    <a:srgbClr val="4E61E9"/>
                  </a:solidFill>
                  <a:latin typeface="Arial"/>
                  <a:ea typeface="Arial"/>
                  <a:cs typeface="Arial"/>
                </a:defRPr>
              </a:lvl9pPr>
            </a:lstStyle>
            <a:p xmlns:a="http://schemas.openxmlformats.org/drawingml/2006/main">
              <a:pPr algn="l">
                <a:defRPr sz="585" b="0">
                  <a:solidFill>
                    <a:srgbClr val="4E61E9"/>
                  </a:solidFill>
                  <a:latin typeface="Arial"/>
                  <a:ea typeface="Arial"/>
                  <a:cs typeface="Arial"/>
                </a:defRPr>
              </a:pPr>
              <a:r>
                <a:rPr sz="585" b="0">
                  <a:solidFill>
                    <a:srgbClr val="4E61E9"/>
                  </a:solidFill>
                  <a:latin typeface="Arial"/>
                  <a:ea typeface="Arial"/>
                  <a:cs typeface="Arial"/>
                </a:rPr>
                <a:t>80 → 5004</a:t>
              </a:r>
            </a:p>
          </p:txBody>
        </p:sp>
      </p:grpSp>
      <p:grpSp>
        <p:nvGrpSpPr>
          <p:cNvPr id="245" name="overview/pluginctrl"/>
          <p:cNvGrpSpPr/>
          <p:nvPr/>
        </p:nvGrpSpPr>
        <p:grpSpPr>
          <ns1:xfrm xmlns:ns1="http://schemas.openxmlformats.org/drawingml/2006/main">
            <ns1:off x="9953625" y="2219325"/>
            <ns1:ext cx="1628775" cy="285750"/>
            <ns1:chOff x="9953625" y="2219325"/>
            <ns1:chExt cx="1628775" cy="285750"/>
          </ns1:xfrm>
        </p:grpSpPr>
        <p:sp>
          <p:nvSpPr>
            <p:cNvPr id="119" name="overview/pluginctrl/frame">
              <a:extLst xmlns:a="http://schemas.openxmlformats.org/drawingml/2006/main">
                <a:ext uri="{FF2B5EF4-FFF2-40B4-BE49-F238E27FC236}">
                  <a16:creationId xmlns:a16="http://schemas.microsoft.com/office/drawing/2014/main" id="{C3F9C51B-2520-47CD-B186-BAB750697311}"/>
                </a:ext>
              </a:extLst>
              <ns224:hlinkClick xmlns:ns224="http://schemas.openxmlformats.org/drawingml/2006/main" xmlns:ns225="http://schemas.openxmlformats.org/officeDocument/2006/relationships" ns225:id="rIdArchNav26" action="ppaction://hlinksldjump"/>
            </p:cNvPr>
            <p:cNvSpPr>
              <a:spLocks xmlns:a="http://schemas.openxmlformats.org/drawingml/2006/main" noGrp="1"/>
            </p:cNvSpPr>
            <p:nvPr/>
          </p:nvSpPr>
          <p:spPr>
            <a:xfrm xmlns:a="http://schemas.openxmlformats.org/drawingml/2006/main">
              <a:off x="9953625" y="221932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120" name="overview/pluginctrl/badge">
              <a:extLst xmlns:a="http://schemas.openxmlformats.org/drawingml/2006/main">
                <a:ext uri="{FF2B5EF4-FFF2-40B4-BE49-F238E27FC236}">
                  <a16:creationId xmlns:a16="http://schemas.microsoft.com/office/drawing/2014/main" id="{EF12454C-8218-4031-8227-C383585F26E1}"/>
                </a:ext>
              </a:extLst>
              <ns226:hlinkClick xmlns:ns226="http://schemas.openxmlformats.org/drawingml/2006/main" xmlns:ns227="http://schemas.openxmlformats.org/officeDocument/2006/relationships" ns227:id="rIdArchNav26" action="ppaction://hlinksldjump"/>
            </p:cNvPr>
            <p:cNvSpPr>
              <a:spLocks xmlns:a="http://schemas.openxmlformats.org/drawingml/2006/main" noGrp="1"/>
            </p:cNvSpPr>
            <p:nvPr/>
          </p:nvSpPr>
          <p:spPr>
            <a:xfrm xmlns:a="http://schemas.openxmlformats.org/drawingml/2006/main">
              <a:off x="10001250" y="2252663"/>
              <a:ext cx="219075" cy="219075"/>
            </a:xfrm>
            <a:prstGeom xmlns:a="http://schemas.openxmlformats.org/drawingml/2006/main" prst="roundRect">
              <a:avLst>
                <a:gd name="adj" fmla="val 21739"/>
              </a:avLst>
            </a:prstGeom>
            <a:solidFill xmlns:a="http://schemas.openxmlformats.org/drawingml/2006/main">
              <a:srgbClr val="F1F2FD"/>
            </a:solidFill>
            <a:ln xmlns:a="http://schemas.openxmlformats.org/drawingml/2006/main" w="0">
              <a:noFill/>
              <a:prstDash val="solid"/>
            </a:ln>
          </p:spPr>
        </p:sp>
        <p:pic>
          <p:nvPicPr>
            <p:cNvPr id="121" name="overview/pluginctrl/icon">
              <a:extLst xmlns:a="http://schemas.openxmlformats.org/drawingml/2006/main">
                <a:ext uri="{FF2B5EF4-FFF2-40B4-BE49-F238E27FC236}">
                  <a16:creationId xmlns:a16="http://schemas.microsoft.com/office/drawing/2014/main" id="{A4B4688B-F43B-42FE-B31C-24EBE72571B9}"/>
                </a:ext>
              </a:extLst>
              <ns228:hlinkClick xmlns:ns228="http://schemas.openxmlformats.org/drawingml/2006/main" xmlns:ns229="http://schemas.openxmlformats.org/officeDocument/2006/relationships" ns229:id="rIdArchNav26"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3cc5b4270b8a46fb">
              <a:extLst>
                <a:ext uri="{96DAC541-7B7A-43D3-8B79-37D633B846F1}">
                  <asvg:svgBlip xmlns:asvg="http://schemas.microsoft.com/office/drawing/2016/SVG/main" r:embed="R5c0266ec53c44cb1"/>
                </a:ext>
              </a:extLst>
            </a:blip>
            <a:stretch xmlns:a="http://schemas.openxmlformats.org/drawingml/2006/main"/>
          </p:blipFill>
          <p:spPr>
            <a:xfrm xmlns:a="http://schemas.openxmlformats.org/drawingml/2006/main">
              <a:off x="10020300" y="2271713"/>
              <a:ext cx="180975" cy="180975"/>
            </a:xfrm>
            <a:prstGeom xmlns:a="http://schemas.openxmlformats.org/drawingml/2006/main" prst="rect">
              <a:avLst/>
            </a:prstGeom>
          </p:spPr>
        </p:pic>
        <p:sp>
          <p:nvSpPr>
            <p:cNvPr id="122" name="overview/pluginctrl/title">
              <a:extLst xmlns:a="http://schemas.openxmlformats.org/drawingml/2006/main">
                <a:ext uri="{FF2B5EF4-FFF2-40B4-BE49-F238E27FC236}">
                  <a16:creationId xmlns:a16="http://schemas.microsoft.com/office/drawing/2014/main" id="{D5844CA6-9953-4580-8E50-CA0341BD4FCB}"/>
                </a:ext>
              </a:extLst>
              <ns230:hlinkClick xmlns:ns230="http://schemas.openxmlformats.org/drawingml/2006/main" xmlns:ns231="http://schemas.openxmlformats.org/officeDocument/2006/relationships" ns231:id="rIdArchNav26" action="ppaction://hlinksldjump"/>
            </p:cNvPr>
            <p:cNvSpPr>
              <a:spLocks xmlns:a="http://schemas.openxmlformats.org/drawingml/2006/main" noGrp="1"/>
            </p:cNvSpPr>
            <p:nvPr/>
          </p:nvSpPr>
          <p:spPr>
            <a:xfrm xmlns:a="http://schemas.openxmlformats.org/drawingml/2006/main">
              <a:off x="10277475" y="224790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DifyPlugin Controller</a:t>
              </a:r>
            </a:p>
          </p:txBody>
        </p:sp>
        <p:sp>
          <p:nvSpPr>
            <p:cNvPr id="123" name="overview/pluginctrl/meta">
              <a:extLst xmlns:a="http://schemas.openxmlformats.org/drawingml/2006/main">
                <a:ext uri="{FF2B5EF4-FFF2-40B4-BE49-F238E27FC236}">
                  <a16:creationId xmlns:a16="http://schemas.microsoft.com/office/drawing/2014/main" id="{E70B06AB-5A0B-481E-AAD3-E8D4E1ED9FFA}"/>
                </a:ext>
              </a:extLst>
              <ns232:hlinkClick xmlns:ns232="http://schemas.openxmlformats.org/drawingml/2006/main" xmlns:ns233="http://schemas.openxmlformats.org/officeDocument/2006/relationships" ns233:id="rIdArchNav26" action="ppaction://hlinksldjump"/>
            </p:cNvPr>
            <p:cNvSpPr>
              <a:spLocks xmlns:a="http://schemas.openxmlformats.org/drawingml/2006/main" noGrp="1"/>
            </p:cNvSpPr>
            <p:nvPr/>
          </p:nvSpPr>
          <p:spPr>
            <a:xfrm xmlns:a="http://schemas.openxmlformats.org/drawingml/2006/main">
              <a:off x="10277475" y="239077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4E61E9"/>
                  </a:solidFill>
                  <a:latin typeface="Arial"/>
                  <a:ea typeface="Arial"/>
                  <a:cs typeface="Arial"/>
                </a:defRPr>
              </a:defPPr>
              <a:lvl1pPr algn="l">
                <a:defRPr sz="585" b="0">
                  <a:solidFill>
                    <a:srgbClr val="4E61E9"/>
                  </a:solidFill>
                  <a:latin typeface="Arial"/>
                  <a:ea typeface="Arial"/>
                  <a:cs typeface="Arial"/>
                </a:defRPr>
              </a:lvl1pPr>
              <a:lvl2pPr algn="l">
                <a:defRPr sz="585" b="0">
                  <a:solidFill>
                    <a:srgbClr val="4E61E9"/>
                  </a:solidFill>
                  <a:latin typeface="Arial"/>
                  <a:ea typeface="Arial"/>
                  <a:cs typeface="Arial"/>
                </a:defRPr>
              </a:lvl2pPr>
              <a:lvl3pPr algn="l">
                <a:defRPr sz="585" b="0">
                  <a:solidFill>
                    <a:srgbClr val="4E61E9"/>
                  </a:solidFill>
                  <a:latin typeface="Arial"/>
                  <a:ea typeface="Arial"/>
                  <a:cs typeface="Arial"/>
                </a:defRPr>
              </a:lvl3pPr>
              <a:lvl4pPr algn="l">
                <a:defRPr sz="585" b="0">
                  <a:solidFill>
                    <a:srgbClr val="4E61E9"/>
                  </a:solidFill>
                  <a:latin typeface="Arial"/>
                  <a:ea typeface="Arial"/>
                  <a:cs typeface="Arial"/>
                </a:defRPr>
              </a:lvl4pPr>
              <a:lvl5pPr algn="l">
                <a:defRPr sz="585" b="0">
                  <a:solidFill>
                    <a:srgbClr val="4E61E9"/>
                  </a:solidFill>
                  <a:latin typeface="Arial"/>
                  <a:ea typeface="Arial"/>
                  <a:cs typeface="Arial"/>
                </a:defRPr>
              </a:lvl5pPr>
              <a:lvl6pPr algn="l">
                <a:defRPr sz="585" b="0">
                  <a:solidFill>
                    <a:srgbClr val="4E61E9"/>
                  </a:solidFill>
                  <a:latin typeface="Arial"/>
                  <a:ea typeface="Arial"/>
                  <a:cs typeface="Arial"/>
                </a:defRPr>
              </a:lvl6pPr>
              <a:lvl7pPr algn="l">
                <a:defRPr sz="585" b="0">
                  <a:solidFill>
                    <a:srgbClr val="4E61E9"/>
                  </a:solidFill>
                  <a:latin typeface="Arial"/>
                  <a:ea typeface="Arial"/>
                  <a:cs typeface="Arial"/>
                </a:defRPr>
              </a:lvl7pPr>
              <a:lvl8pPr algn="l">
                <a:defRPr sz="585" b="0">
                  <a:solidFill>
                    <a:srgbClr val="4E61E9"/>
                  </a:solidFill>
                  <a:latin typeface="Arial"/>
                  <a:ea typeface="Arial"/>
                  <a:cs typeface="Arial"/>
                </a:defRPr>
              </a:lvl8pPr>
              <a:lvl9pPr algn="l">
                <a:defRPr sz="585" b="0">
                  <a:solidFill>
                    <a:srgbClr val="4E61E9"/>
                  </a:solidFill>
                  <a:latin typeface="Arial"/>
                  <a:ea typeface="Arial"/>
                  <a:cs typeface="Arial"/>
                </a:defRPr>
              </a:lvl9pPr>
            </a:lstStyle>
            <a:p xmlns:a="http://schemas.openxmlformats.org/drawingml/2006/main">
              <a:pPr algn="l">
                <a:defRPr sz="585" b="0">
                  <a:solidFill>
                    <a:srgbClr val="4E61E9"/>
                  </a:solidFill>
                  <a:latin typeface="Arial"/>
                  <a:ea typeface="Arial"/>
                  <a:cs typeface="Arial"/>
                </a:defRPr>
              </a:pPr>
              <a:r>
                <a:rPr sz="585" b="0">
                  <a:solidFill>
                    <a:srgbClr val="4E61E9"/>
                  </a:solidFill>
                  <a:latin typeface="Arial"/>
                  <a:ea typeface="Arial"/>
                  <a:cs typeface="Arial"/>
                </a:rPr>
                <a:t>Controller</a:t>
              </a:r>
            </a:p>
          </p:txBody>
        </p:sp>
      </p:grpSp>
      <p:grpSp>
        <p:nvGrpSpPr>
          <p:cNvPr id="246" name="overview/pluginjob"/>
          <p:cNvGrpSpPr/>
          <p:nvPr/>
        </p:nvGrpSpPr>
        <p:grpSpPr>
          <ns1:xfrm xmlns:ns1="http://schemas.openxmlformats.org/drawingml/2006/main">
            <ns1:off x="8229600" y="2562225"/>
            <ns1:ext cx="1628775" cy="285750"/>
            <ns1:chOff x="8229600" y="2562225"/>
            <ns1:chExt cx="1628775" cy="285750"/>
          </ns1:xfrm>
        </p:grpSpPr>
        <p:sp>
          <p:nvSpPr>
            <p:cNvPr id="124" name="overview/pluginjob/frame">
              <a:extLst xmlns:a="http://schemas.openxmlformats.org/drawingml/2006/main">
                <a:ext uri="{FF2B5EF4-FFF2-40B4-BE49-F238E27FC236}">
                  <a16:creationId xmlns:a16="http://schemas.microsoft.com/office/drawing/2014/main" id="{25D29CFB-BA0B-4713-A2AB-EA25E4F14B3E}"/>
                </a:ext>
              </a:extLst>
              <ns234:hlinkClick xmlns:ns234="http://schemas.openxmlformats.org/drawingml/2006/main" xmlns:ns235="http://schemas.openxmlformats.org/officeDocument/2006/relationships" ns235:id="rIdArchNav27" action="ppaction://hlinksldjump"/>
            </p:cNvPr>
            <p:cNvSpPr>
              <a:spLocks xmlns:a="http://schemas.openxmlformats.org/drawingml/2006/main" noGrp="1"/>
            </p:cNvSpPr>
            <p:nvPr/>
          </p:nvSpPr>
          <p:spPr>
            <a:xfrm xmlns:a="http://schemas.openxmlformats.org/drawingml/2006/main">
              <a:off x="8229600" y="256222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125" name="overview/pluginjob/badge">
              <a:extLst xmlns:a="http://schemas.openxmlformats.org/drawingml/2006/main">
                <a:ext uri="{FF2B5EF4-FFF2-40B4-BE49-F238E27FC236}">
                  <a16:creationId xmlns:a16="http://schemas.microsoft.com/office/drawing/2014/main" id="{0D923890-9A17-44E1-A23E-3C3FD8078063}"/>
                </a:ext>
              </a:extLst>
              <ns236:hlinkClick xmlns:ns236="http://schemas.openxmlformats.org/drawingml/2006/main" xmlns:ns237="http://schemas.openxmlformats.org/officeDocument/2006/relationships" ns237:id="rIdArchNav27" action="ppaction://hlinksldjump"/>
            </p:cNvPr>
            <p:cNvSpPr>
              <a:spLocks xmlns:a="http://schemas.openxmlformats.org/drawingml/2006/main" noGrp="1"/>
            </p:cNvSpPr>
            <p:nvPr/>
          </p:nvSpPr>
          <p:spPr>
            <a:xfrm xmlns:a="http://schemas.openxmlformats.org/drawingml/2006/main">
              <a:off x="8277225" y="2595563"/>
              <a:ext cx="219075" cy="219075"/>
            </a:xfrm>
            <a:prstGeom xmlns:a="http://schemas.openxmlformats.org/drawingml/2006/main" prst="roundRect">
              <a:avLst>
                <a:gd name="adj" fmla="val 21739"/>
              </a:avLst>
            </a:prstGeom>
            <a:solidFill xmlns:a="http://schemas.openxmlformats.org/drawingml/2006/main">
              <a:srgbClr val="F0F3FD"/>
            </a:solidFill>
            <a:ln xmlns:a="http://schemas.openxmlformats.org/drawingml/2006/main" w="0">
              <a:noFill/>
              <a:prstDash val="solid"/>
            </a:ln>
          </p:spPr>
        </p:sp>
        <p:pic>
          <p:nvPicPr>
            <p:cNvPr id="126" name="overview/pluginjob/icon">
              <a:extLst xmlns:a="http://schemas.openxmlformats.org/drawingml/2006/main">
                <a:ext uri="{FF2B5EF4-FFF2-40B4-BE49-F238E27FC236}">
                  <a16:creationId xmlns:a16="http://schemas.microsoft.com/office/drawing/2014/main" id="{51B8FF17-4AE2-44A2-A1DF-5DDDEA561DE9}"/>
                </a:ext>
              </a:extLst>
              <ns238:hlinkClick xmlns:ns238="http://schemas.openxmlformats.org/drawingml/2006/main" xmlns:ns239="http://schemas.openxmlformats.org/officeDocument/2006/relationships" ns239:id="rIdArchNav27"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bf768944f4724444">
              <a:extLst>
                <a:ext uri="{96DAC541-7B7A-43D3-8B79-37D633B846F1}">
                  <asvg:svgBlip xmlns:asvg="http://schemas.microsoft.com/office/drawing/2016/SVG/main" r:embed="Ra3f62f3d48bf4a1d"/>
                </a:ext>
              </a:extLst>
            </a:blip>
            <a:stretch xmlns:a="http://schemas.openxmlformats.org/drawingml/2006/main"/>
          </p:blipFill>
          <p:spPr>
            <a:xfrm xmlns:a="http://schemas.openxmlformats.org/drawingml/2006/main">
              <a:off x="8296275" y="2614613"/>
              <a:ext cx="180975" cy="180975"/>
            </a:xfrm>
            <a:prstGeom xmlns:a="http://schemas.openxmlformats.org/drawingml/2006/main" prst="rect">
              <a:avLst/>
            </a:prstGeom>
          </p:spPr>
        </p:pic>
        <p:sp>
          <p:nvSpPr>
            <p:cNvPr id="127" name="overview/pluginjob/title">
              <a:extLst xmlns:a="http://schemas.openxmlformats.org/drawingml/2006/main">
                <a:ext uri="{FF2B5EF4-FFF2-40B4-BE49-F238E27FC236}">
                  <a16:creationId xmlns:a16="http://schemas.microsoft.com/office/drawing/2014/main" id="{294997EC-7CE1-4CEE-BF15-A1B66E9998FA}"/>
                </a:ext>
              </a:extLst>
              <ns240:hlinkClick xmlns:ns240="http://schemas.openxmlformats.org/drawingml/2006/main" xmlns:ns241="http://schemas.openxmlformats.org/officeDocument/2006/relationships" ns241:id="rIdArchNav27" action="ppaction://hlinksldjump"/>
            </p:cNvPr>
            <p:cNvSpPr>
              <a:spLocks xmlns:a="http://schemas.openxmlformats.org/drawingml/2006/main" noGrp="1"/>
            </p:cNvSpPr>
            <p:nvPr/>
          </p:nvSpPr>
          <p:spPr>
            <a:xfrm xmlns:a="http://schemas.openxmlformats.org/drawingml/2006/main">
              <a:off x="8553450" y="259080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Plugin build Job</a:t>
              </a:r>
            </a:p>
          </p:txBody>
        </p:sp>
        <p:sp>
          <p:nvSpPr>
            <p:cNvPr id="128" name="overview/pluginjob/meta">
              <a:extLst xmlns:a="http://schemas.openxmlformats.org/drawingml/2006/main">
                <a:ext uri="{FF2B5EF4-FFF2-40B4-BE49-F238E27FC236}">
                  <a16:creationId xmlns:a16="http://schemas.microsoft.com/office/drawing/2014/main" id="{8A799B38-0ED9-4A6B-B494-A9BAA342B267}"/>
                </a:ext>
              </a:extLst>
              <ns242:hlinkClick xmlns:ns242="http://schemas.openxmlformats.org/drawingml/2006/main" xmlns:ns243="http://schemas.openxmlformats.org/officeDocument/2006/relationships" ns243:id="rIdArchNav27" action="ppaction://hlinksldjump"/>
            </p:cNvPr>
            <p:cNvSpPr>
              <a:spLocks xmlns:a="http://schemas.openxmlformats.org/drawingml/2006/main" noGrp="1"/>
            </p:cNvSpPr>
            <p:nvPr/>
          </p:nvSpPr>
          <p:spPr>
            <a:xfrm xmlns:a="http://schemas.openxmlformats.org/drawingml/2006/main">
              <a:off x="8553450" y="273367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3E6FE3"/>
                  </a:solidFill>
                  <a:latin typeface="Arial"/>
                  <a:ea typeface="Arial"/>
                  <a:cs typeface="Arial"/>
                </a:defRPr>
              </a:defPPr>
              <a:lvl1pPr algn="l">
                <a:defRPr sz="585" b="0">
                  <a:solidFill>
                    <a:srgbClr val="3E6FE3"/>
                  </a:solidFill>
                  <a:latin typeface="Arial"/>
                  <a:ea typeface="Arial"/>
                  <a:cs typeface="Arial"/>
                </a:defRPr>
              </a:lvl1pPr>
              <a:lvl2pPr algn="l">
                <a:defRPr sz="585" b="0">
                  <a:solidFill>
                    <a:srgbClr val="3E6FE3"/>
                  </a:solidFill>
                  <a:latin typeface="Arial"/>
                  <a:ea typeface="Arial"/>
                  <a:cs typeface="Arial"/>
                </a:defRPr>
              </a:lvl2pPr>
              <a:lvl3pPr algn="l">
                <a:defRPr sz="585" b="0">
                  <a:solidFill>
                    <a:srgbClr val="3E6FE3"/>
                  </a:solidFill>
                  <a:latin typeface="Arial"/>
                  <a:ea typeface="Arial"/>
                  <a:cs typeface="Arial"/>
                </a:defRPr>
              </a:lvl3pPr>
              <a:lvl4pPr algn="l">
                <a:defRPr sz="585" b="0">
                  <a:solidFill>
                    <a:srgbClr val="3E6FE3"/>
                  </a:solidFill>
                  <a:latin typeface="Arial"/>
                  <a:ea typeface="Arial"/>
                  <a:cs typeface="Arial"/>
                </a:defRPr>
              </a:lvl4pPr>
              <a:lvl5pPr algn="l">
                <a:defRPr sz="585" b="0">
                  <a:solidFill>
                    <a:srgbClr val="3E6FE3"/>
                  </a:solidFill>
                  <a:latin typeface="Arial"/>
                  <a:ea typeface="Arial"/>
                  <a:cs typeface="Arial"/>
                </a:defRPr>
              </a:lvl5pPr>
              <a:lvl6pPr algn="l">
                <a:defRPr sz="585" b="0">
                  <a:solidFill>
                    <a:srgbClr val="3E6FE3"/>
                  </a:solidFill>
                  <a:latin typeface="Arial"/>
                  <a:ea typeface="Arial"/>
                  <a:cs typeface="Arial"/>
                </a:defRPr>
              </a:lvl6pPr>
              <a:lvl7pPr algn="l">
                <a:defRPr sz="585" b="0">
                  <a:solidFill>
                    <a:srgbClr val="3E6FE3"/>
                  </a:solidFill>
                  <a:latin typeface="Arial"/>
                  <a:ea typeface="Arial"/>
                  <a:cs typeface="Arial"/>
                </a:defRPr>
              </a:lvl7pPr>
              <a:lvl8pPr algn="l">
                <a:defRPr sz="585" b="0">
                  <a:solidFill>
                    <a:srgbClr val="3E6FE3"/>
                  </a:solidFill>
                  <a:latin typeface="Arial"/>
                  <a:ea typeface="Arial"/>
                  <a:cs typeface="Arial"/>
                </a:defRPr>
              </a:lvl8pPr>
              <a:lvl9pPr algn="l">
                <a:defRPr sz="585" b="0">
                  <a:solidFill>
                    <a:srgbClr val="3E6FE3"/>
                  </a:solidFill>
                  <a:latin typeface="Arial"/>
                  <a:ea typeface="Arial"/>
                  <a:cs typeface="Arial"/>
                </a:defRPr>
              </a:lvl9pPr>
            </a:lstStyle>
            <a:p xmlns:a="http://schemas.openxmlformats.org/drawingml/2006/main">
              <a:pPr algn="l">
                <a:defRPr sz="585" b="0">
                  <a:solidFill>
                    <a:srgbClr val="3E6FE3"/>
                  </a:solidFill>
                  <a:latin typeface="Arial"/>
                  <a:ea typeface="Arial"/>
                  <a:cs typeface="Arial"/>
                </a:defRPr>
              </a:pPr>
              <a:r>
                <a:rPr sz="585" b="0">
                  <a:solidFill>
                    <a:srgbClr val="3E6FE3"/>
                  </a:solidFill>
                  <a:latin typeface="Arial"/>
                  <a:ea typeface="Arial"/>
                  <a:cs typeface="Arial"/>
                </a:rPr>
                <a:t>On demand</a:t>
              </a:r>
            </a:p>
          </p:txBody>
        </p:sp>
      </p:grpSp>
      <p:grpSp>
        <p:nvGrpSpPr>
          <p:cNvPr id="247" name="overview/pluginruntime"/>
          <p:cNvGrpSpPr/>
          <p:nvPr/>
        </p:nvGrpSpPr>
        <p:grpSpPr>
          <ns1:xfrm xmlns:ns1="http://schemas.openxmlformats.org/drawingml/2006/main">
            <ns1:off x="9953625" y="2562225"/>
            <ns1:ext cx="1628775" cy="285750"/>
            <ns1:chOff x="9953625" y="2562225"/>
            <ns1:chExt cx="1628775" cy="285750"/>
          </ns1:xfrm>
        </p:grpSpPr>
        <p:sp>
          <p:nvSpPr>
            <p:cNvPr id="129" name="overview/pluginruntime/frame">
              <a:extLst xmlns:a="http://schemas.openxmlformats.org/drawingml/2006/main">
                <a:ext uri="{FF2B5EF4-FFF2-40B4-BE49-F238E27FC236}">
                  <a16:creationId xmlns:a16="http://schemas.microsoft.com/office/drawing/2014/main" id="{AEF3B75C-7A5E-4E45-8B11-D8F9C78CC4AC}"/>
                </a:ext>
              </a:extLst>
              <ns244:hlinkClick xmlns:ns244="http://schemas.openxmlformats.org/drawingml/2006/main" xmlns:ns245="http://schemas.openxmlformats.org/officeDocument/2006/relationships" ns245:id="rIdArchNav28" action="ppaction://hlinksldjump"/>
            </p:cNvPr>
            <p:cNvSpPr>
              <a:spLocks xmlns:a="http://schemas.openxmlformats.org/drawingml/2006/main" noGrp="1"/>
            </p:cNvSpPr>
            <p:nvPr/>
          </p:nvSpPr>
          <p:spPr>
            <a:xfrm xmlns:a="http://schemas.openxmlformats.org/drawingml/2006/main">
              <a:off x="9953625" y="256222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130" name="overview/pluginruntime/badge">
              <a:extLst xmlns:a="http://schemas.openxmlformats.org/drawingml/2006/main">
                <a:ext uri="{FF2B5EF4-FFF2-40B4-BE49-F238E27FC236}">
                  <a16:creationId xmlns:a16="http://schemas.microsoft.com/office/drawing/2014/main" id="{0A72DFA6-56AB-4872-A603-1874DAA9FD32}"/>
                </a:ext>
              </a:extLst>
              <ns246:hlinkClick xmlns:ns246="http://schemas.openxmlformats.org/drawingml/2006/main" xmlns:ns247="http://schemas.openxmlformats.org/officeDocument/2006/relationships" ns247:id="rIdArchNav28" action="ppaction://hlinksldjump"/>
            </p:cNvPr>
            <p:cNvSpPr>
              <a:spLocks xmlns:a="http://schemas.openxmlformats.org/drawingml/2006/main" noGrp="1"/>
            </p:cNvSpPr>
            <p:nvPr/>
          </p:nvSpPr>
          <p:spPr>
            <a:xfrm xmlns:a="http://schemas.openxmlformats.org/drawingml/2006/main">
              <a:off x="10001250" y="2595563"/>
              <a:ext cx="219075" cy="219075"/>
            </a:xfrm>
            <a:prstGeom xmlns:a="http://schemas.openxmlformats.org/drawingml/2006/main" prst="roundRect">
              <a:avLst>
                <a:gd name="adj" fmla="val 21739"/>
              </a:avLst>
            </a:prstGeom>
            <a:solidFill xmlns:a="http://schemas.openxmlformats.org/drawingml/2006/main">
              <a:srgbClr val="F0F3FD"/>
            </a:solidFill>
            <a:ln xmlns:a="http://schemas.openxmlformats.org/drawingml/2006/main" w="0">
              <a:noFill/>
              <a:prstDash val="solid"/>
            </a:ln>
          </p:spPr>
        </p:sp>
        <p:pic>
          <p:nvPicPr>
            <p:cNvPr id="131" name="overview/pluginruntime/icon">
              <a:extLst xmlns:a="http://schemas.openxmlformats.org/drawingml/2006/main">
                <a:ext uri="{FF2B5EF4-FFF2-40B4-BE49-F238E27FC236}">
                  <a16:creationId xmlns:a16="http://schemas.microsoft.com/office/drawing/2014/main" id="{8B9031DE-C117-49EA-92B8-ACD0B2CB0963}"/>
                </a:ext>
              </a:extLst>
              <ns248:hlinkClick xmlns:ns248="http://schemas.openxmlformats.org/drawingml/2006/main" xmlns:ns249="http://schemas.openxmlformats.org/officeDocument/2006/relationships" ns249:id="rIdArchNav28"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4f6f8acf96244eb9">
              <a:extLst>
                <a:ext uri="{96DAC541-7B7A-43D3-8B79-37D633B846F1}">
                  <asvg:svgBlip xmlns:asvg="http://schemas.microsoft.com/office/drawing/2016/SVG/main" r:embed="R58baf22c22954f12"/>
                </a:ext>
              </a:extLst>
            </a:blip>
            <a:stretch xmlns:a="http://schemas.openxmlformats.org/drawingml/2006/main"/>
          </p:blipFill>
          <p:spPr>
            <a:xfrm xmlns:a="http://schemas.openxmlformats.org/drawingml/2006/main">
              <a:off x="10020300" y="2614613"/>
              <a:ext cx="180975" cy="180975"/>
            </a:xfrm>
            <a:prstGeom xmlns:a="http://schemas.openxmlformats.org/drawingml/2006/main" prst="rect">
              <a:avLst/>
            </a:prstGeom>
          </p:spPr>
        </p:pic>
        <p:sp>
          <p:nvSpPr>
            <p:cNvPr id="132" name="overview/pluginruntime/title">
              <a:extLst xmlns:a="http://schemas.openxmlformats.org/drawingml/2006/main">
                <a:ext uri="{FF2B5EF4-FFF2-40B4-BE49-F238E27FC236}">
                  <a16:creationId xmlns:a16="http://schemas.microsoft.com/office/drawing/2014/main" id="{4C64E213-B195-4738-B4E3-BF951A269604}"/>
                </a:ext>
              </a:extLst>
              <ns250:hlinkClick xmlns:ns250="http://schemas.openxmlformats.org/drawingml/2006/main" xmlns:ns251="http://schemas.openxmlformats.org/officeDocument/2006/relationships" ns251:id="rIdArchNav28" action="ppaction://hlinksldjump"/>
            </p:cNvPr>
            <p:cNvSpPr>
              <a:spLocks xmlns:a="http://schemas.openxmlformats.org/drawingml/2006/main" noGrp="1"/>
            </p:cNvSpPr>
            <p:nvPr/>
          </p:nvSpPr>
          <p:spPr>
            <a:xfrm xmlns:a="http://schemas.openxmlformats.org/drawingml/2006/main">
              <a:off x="10277475" y="259080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Plugin runtime</a:t>
              </a:r>
            </a:p>
          </p:txBody>
        </p:sp>
        <p:sp>
          <p:nvSpPr>
            <p:cNvPr id="133" name="overview/pluginruntime/meta">
              <a:extLst xmlns:a="http://schemas.openxmlformats.org/drawingml/2006/main">
                <a:ext uri="{FF2B5EF4-FFF2-40B4-BE49-F238E27FC236}">
                  <a16:creationId xmlns:a16="http://schemas.microsoft.com/office/drawing/2014/main" id="{22C69747-7C74-4B63-999D-8B44E925EB03}"/>
                </a:ext>
              </a:extLst>
              <ns252:hlinkClick xmlns:ns252="http://schemas.openxmlformats.org/drawingml/2006/main" xmlns:ns253="http://schemas.openxmlformats.org/officeDocument/2006/relationships" ns253:id="rIdArchNav28" action="ppaction://hlinksldjump"/>
            </p:cNvPr>
            <p:cNvSpPr>
              <a:spLocks xmlns:a="http://schemas.openxmlformats.org/drawingml/2006/main" noGrp="1"/>
            </p:cNvSpPr>
            <p:nvPr/>
          </p:nvSpPr>
          <p:spPr>
            <a:xfrm xmlns:a="http://schemas.openxmlformats.org/drawingml/2006/main">
              <a:off x="10277475" y="273367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3E6FE3"/>
                  </a:solidFill>
                  <a:latin typeface="Arial"/>
                  <a:ea typeface="Arial"/>
                  <a:cs typeface="Arial"/>
                </a:defRPr>
              </a:defPPr>
              <a:lvl1pPr algn="l">
                <a:defRPr sz="585" b="0">
                  <a:solidFill>
                    <a:srgbClr val="3E6FE3"/>
                  </a:solidFill>
                  <a:latin typeface="Arial"/>
                  <a:ea typeface="Arial"/>
                  <a:cs typeface="Arial"/>
                </a:defRPr>
              </a:lvl1pPr>
              <a:lvl2pPr algn="l">
                <a:defRPr sz="585" b="0">
                  <a:solidFill>
                    <a:srgbClr val="3E6FE3"/>
                  </a:solidFill>
                  <a:latin typeface="Arial"/>
                  <a:ea typeface="Arial"/>
                  <a:cs typeface="Arial"/>
                </a:defRPr>
              </a:lvl2pPr>
              <a:lvl3pPr algn="l">
                <a:defRPr sz="585" b="0">
                  <a:solidFill>
                    <a:srgbClr val="3E6FE3"/>
                  </a:solidFill>
                  <a:latin typeface="Arial"/>
                  <a:ea typeface="Arial"/>
                  <a:cs typeface="Arial"/>
                </a:defRPr>
              </a:lvl3pPr>
              <a:lvl4pPr algn="l">
                <a:defRPr sz="585" b="0">
                  <a:solidFill>
                    <a:srgbClr val="3E6FE3"/>
                  </a:solidFill>
                  <a:latin typeface="Arial"/>
                  <a:ea typeface="Arial"/>
                  <a:cs typeface="Arial"/>
                </a:defRPr>
              </a:lvl4pPr>
              <a:lvl5pPr algn="l">
                <a:defRPr sz="585" b="0">
                  <a:solidFill>
                    <a:srgbClr val="3E6FE3"/>
                  </a:solidFill>
                  <a:latin typeface="Arial"/>
                  <a:ea typeface="Arial"/>
                  <a:cs typeface="Arial"/>
                </a:defRPr>
              </a:lvl5pPr>
              <a:lvl6pPr algn="l">
                <a:defRPr sz="585" b="0">
                  <a:solidFill>
                    <a:srgbClr val="3E6FE3"/>
                  </a:solidFill>
                  <a:latin typeface="Arial"/>
                  <a:ea typeface="Arial"/>
                  <a:cs typeface="Arial"/>
                </a:defRPr>
              </a:lvl6pPr>
              <a:lvl7pPr algn="l">
                <a:defRPr sz="585" b="0">
                  <a:solidFill>
                    <a:srgbClr val="3E6FE3"/>
                  </a:solidFill>
                  <a:latin typeface="Arial"/>
                  <a:ea typeface="Arial"/>
                  <a:cs typeface="Arial"/>
                </a:defRPr>
              </a:lvl7pPr>
              <a:lvl8pPr algn="l">
                <a:defRPr sz="585" b="0">
                  <a:solidFill>
                    <a:srgbClr val="3E6FE3"/>
                  </a:solidFill>
                  <a:latin typeface="Arial"/>
                  <a:ea typeface="Arial"/>
                  <a:cs typeface="Arial"/>
                </a:defRPr>
              </a:lvl8pPr>
              <a:lvl9pPr algn="l">
                <a:defRPr sz="585" b="0">
                  <a:solidFill>
                    <a:srgbClr val="3E6FE3"/>
                  </a:solidFill>
                  <a:latin typeface="Arial"/>
                  <a:ea typeface="Arial"/>
                  <a:cs typeface="Arial"/>
                </a:defRPr>
              </a:lvl9pPr>
            </a:lstStyle>
            <a:p xmlns:a="http://schemas.openxmlformats.org/drawingml/2006/main">
              <a:pPr algn="l">
                <a:defRPr sz="585" b="0">
                  <a:solidFill>
                    <a:srgbClr val="3E6FE3"/>
                  </a:solidFill>
                  <a:latin typeface="Arial"/>
                  <a:ea typeface="Arial"/>
                  <a:cs typeface="Arial"/>
                </a:defRPr>
              </a:pPr>
              <a:r>
                <a:rPr sz="585" b="0">
                  <a:solidFill>
                    <a:srgbClr val="3E6FE3"/>
                  </a:solidFill>
                  <a:latin typeface="Arial"/>
                  <a:ea typeface="Arial"/>
                  <a:cs typeface="Arial"/>
                </a:rPr>
                <a:t>Dynamic Service</a:t>
              </a:r>
            </a:p>
          </p:txBody>
        </p:sp>
      </p:grpSp>
      <p:grpSp>
        <p:nvGrpSpPr>
          <p:cNvPr id="248" name="overview/runner"/>
          <p:cNvGrpSpPr/>
          <p:nvPr/>
        </p:nvGrpSpPr>
        <p:grpSpPr>
          <ns1:xfrm xmlns:ns1="http://schemas.openxmlformats.org/drawingml/2006/main">
            <ns1:off x="609600" y="4219575"/>
            <ns1:ext cx="1628775" cy="285750"/>
            <ns1:chOff x="609600" y="4219575"/>
            <ns1:chExt cx="1628775" cy="285750"/>
          </ns1:xfrm>
        </p:grpSpPr>
        <p:sp>
          <p:nvSpPr>
            <p:cNvPr id="134" name="overview/runner/frame">
              <a:extLst xmlns:a="http://schemas.openxmlformats.org/drawingml/2006/main">
                <a:ext uri="{FF2B5EF4-FFF2-40B4-BE49-F238E27FC236}">
                  <a16:creationId xmlns:a16="http://schemas.microsoft.com/office/drawing/2014/main" id="{C4F12D14-A226-4027-BCED-89B96EAB1A49}"/>
                </a:ext>
              </a:extLst>
              <ns254:hlinkClick xmlns:ns254="http://schemas.openxmlformats.org/drawingml/2006/main" xmlns:ns255="http://schemas.openxmlformats.org/officeDocument/2006/relationships" ns255:id="rIdArchNav29" action="ppaction://hlinksldjump"/>
            </p:cNvPr>
            <p:cNvSpPr>
              <a:spLocks xmlns:a="http://schemas.openxmlformats.org/drawingml/2006/main" noGrp="1"/>
            </p:cNvSpPr>
            <p:nvPr/>
          </p:nvSpPr>
          <p:spPr>
            <a:xfrm xmlns:a="http://schemas.openxmlformats.org/drawingml/2006/main">
              <a:off x="609600" y="421957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135" name="overview/runner/badge">
              <a:extLst xmlns:a="http://schemas.openxmlformats.org/drawingml/2006/main">
                <a:ext uri="{FF2B5EF4-FFF2-40B4-BE49-F238E27FC236}">
                  <a16:creationId xmlns:a16="http://schemas.microsoft.com/office/drawing/2014/main" id="{9EEE07A7-3210-4AAE-A576-10FE67CA4C8D}"/>
                </a:ext>
              </a:extLst>
              <ns256:hlinkClick xmlns:ns256="http://schemas.openxmlformats.org/drawingml/2006/main" xmlns:ns257="http://schemas.openxmlformats.org/officeDocument/2006/relationships" ns257:id="rIdArchNav29" action="ppaction://hlinksldjump"/>
            </p:cNvPr>
            <p:cNvSpPr>
              <a:spLocks xmlns:a="http://schemas.openxmlformats.org/drawingml/2006/main" noGrp="1"/>
            </p:cNvSpPr>
            <p:nvPr/>
          </p:nvSpPr>
          <p:spPr>
            <a:xfrm xmlns:a="http://schemas.openxmlformats.org/drawingml/2006/main">
              <a:off x="657225" y="4252913"/>
              <a:ext cx="219075" cy="219075"/>
            </a:xfrm>
            <a:prstGeom xmlns:a="http://schemas.openxmlformats.org/drawingml/2006/main" prst="roundRect">
              <a:avLst>
                <a:gd name="adj" fmla="val 21739"/>
              </a:avLst>
            </a:prstGeom>
            <a:solidFill xmlns:a="http://schemas.openxmlformats.org/drawingml/2006/main">
              <a:srgbClr val="F1F2FD"/>
            </a:solidFill>
            <a:ln xmlns:a="http://schemas.openxmlformats.org/drawingml/2006/main" w="0">
              <a:noFill/>
              <a:prstDash val="solid"/>
            </a:ln>
          </p:spPr>
        </p:sp>
        <p:pic>
          <p:nvPicPr>
            <p:cNvPr id="136" name="overview/runner/icon">
              <a:extLst xmlns:a="http://schemas.openxmlformats.org/drawingml/2006/main">
                <a:ext uri="{FF2B5EF4-FFF2-40B4-BE49-F238E27FC236}">
                  <a16:creationId xmlns:a16="http://schemas.microsoft.com/office/drawing/2014/main" id="{2C79C52C-EF85-4F5E-B8F7-5C29C7A92FC4}"/>
                </a:ext>
              </a:extLst>
              <ns258:hlinkClick xmlns:ns258="http://schemas.openxmlformats.org/drawingml/2006/main" xmlns:ns259="http://schemas.openxmlformats.org/officeDocument/2006/relationships" ns259:id="rIdArchNav29"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b379446a36d64ce3">
              <a:extLst>
                <a:ext uri="{96DAC541-7B7A-43D3-8B79-37D633B846F1}">
                  <asvg:svgBlip xmlns:asvg="http://schemas.microsoft.com/office/drawing/2016/SVG/main" r:embed="Ra051a6bdfafb4b95"/>
                </a:ext>
              </a:extLst>
            </a:blip>
            <a:stretch xmlns:a="http://schemas.openxmlformats.org/drawingml/2006/main"/>
          </p:blipFill>
          <p:spPr>
            <a:xfrm xmlns:a="http://schemas.openxmlformats.org/drawingml/2006/main">
              <a:off x="676275" y="4271963"/>
              <a:ext cx="180975" cy="180975"/>
            </a:xfrm>
            <a:prstGeom xmlns:a="http://schemas.openxmlformats.org/drawingml/2006/main" prst="rect">
              <a:avLst/>
            </a:prstGeom>
          </p:spPr>
        </p:pic>
        <p:sp>
          <p:nvSpPr>
            <p:cNvPr id="137" name="overview/runner/title">
              <a:extLst xmlns:a="http://schemas.openxmlformats.org/drawingml/2006/main">
                <a:ext uri="{FF2B5EF4-FFF2-40B4-BE49-F238E27FC236}">
                  <a16:creationId xmlns:a16="http://schemas.microsoft.com/office/drawing/2014/main" id="{177F9B22-9593-48B6-903E-9A160B8FEBBB}"/>
                </a:ext>
              </a:extLst>
              <ns260:hlinkClick xmlns:ns260="http://schemas.openxmlformats.org/drawingml/2006/main" xmlns:ns261="http://schemas.openxmlformats.org/officeDocument/2006/relationships" ns261:id="rIdArchNav29" action="ppaction://hlinksldjump"/>
            </p:cNvPr>
            <p:cNvSpPr>
              <a:spLocks xmlns:a="http://schemas.openxmlformats.org/drawingml/2006/main" noGrp="1"/>
            </p:cNvSpPr>
            <p:nvPr/>
          </p:nvSpPr>
          <p:spPr>
            <a:xfrm xmlns:a="http://schemas.openxmlformats.org/drawingml/2006/main">
              <a:off x="933450" y="424815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App Runner</a:t>
              </a:r>
            </a:p>
          </p:txBody>
        </p:sp>
        <p:sp>
          <p:nvSpPr>
            <p:cNvPr id="138" name="overview/runner/meta">
              <a:extLst xmlns:a="http://schemas.openxmlformats.org/drawingml/2006/main">
                <a:ext uri="{FF2B5EF4-FFF2-40B4-BE49-F238E27FC236}">
                  <a16:creationId xmlns:a16="http://schemas.microsoft.com/office/drawing/2014/main" id="{22EC3292-9467-4486-BA1B-8885CFF2A85F}"/>
                </a:ext>
              </a:extLst>
              <ns262:hlinkClick xmlns:ns262="http://schemas.openxmlformats.org/drawingml/2006/main" xmlns:ns263="http://schemas.openxmlformats.org/officeDocument/2006/relationships" ns263:id="rIdArchNav29" action="ppaction://hlinksldjump"/>
            </p:cNvPr>
            <p:cNvSpPr>
              <a:spLocks xmlns:a="http://schemas.openxmlformats.org/drawingml/2006/main" noGrp="1"/>
            </p:cNvSpPr>
            <p:nvPr/>
          </p:nvSpPr>
          <p:spPr>
            <a:xfrm xmlns:a="http://schemas.openxmlformats.org/drawingml/2006/main">
              <a:off x="933450" y="439102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4E61E9"/>
                  </a:solidFill>
                  <a:latin typeface="Arial"/>
                  <a:ea typeface="Arial"/>
                  <a:cs typeface="Arial"/>
                </a:defRPr>
              </a:defPPr>
              <a:lvl1pPr algn="l">
                <a:defRPr sz="585" b="0">
                  <a:solidFill>
                    <a:srgbClr val="4E61E9"/>
                  </a:solidFill>
                  <a:latin typeface="Arial"/>
                  <a:ea typeface="Arial"/>
                  <a:cs typeface="Arial"/>
                </a:defRPr>
              </a:lvl1pPr>
              <a:lvl2pPr algn="l">
                <a:defRPr sz="585" b="0">
                  <a:solidFill>
                    <a:srgbClr val="4E61E9"/>
                  </a:solidFill>
                  <a:latin typeface="Arial"/>
                  <a:ea typeface="Arial"/>
                  <a:cs typeface="Arial"/>
                </a:defRPr>
              </a:lvl2pPr>
              <a:lvl3pPr algn="l">
                <a:defRPr sz="585" b="0">
                  <a:solidFill>
                    <a:srgbClr val="4E61E9"/>
                  </a:solidFill>
                  <a:latin typeface="Arial"/>
                  <a:ea typeface="Arial"/>
                  <a:cs typeface="Arial"/>
                </a:defRPr>
              </a:lvl3pPr>
              <a:lvl4pPr algn="l">
                <a:defRPr sz="585" b="0">
                  <a:solidFill>
                    <a:srgbClr val="4E61E9"/>
                  </a:solidFill>
                  <a:latin typeface="Arial"/>
                  <a:ea typeface="Arial"/>
                  <a:cs typeface="Arial"/>
                </a:defRPr>
              </a:lvl4pPr>
              <a:lvl5pPr algn="l">
                <a:defRPr sz="585" b="0">
                  <a:solidFill>
                    <a:srgbClr val="4E61E9"/>
                  </a:solidFill>
                  <a:latin typeface="Arial"/>
                  <a:ea typeface="Arial"/>
                  <a:cs typeface="Arial"/>
                </a:defRPr>
              </a:lvl5pPr>
              <a:lvl6pPr algn="l">
                <a:defRPr sz="585" b="0">
                  <a:solidFill>
                    <a:srgbClr val="4E61E9"/>
                  </a:solidFill>
                  <a:latin typeface="Arial"/>
                  <a:ea typeface="Arial"/>
                  <a:cs typeface="Arial"/>
                </a:defRPr>
              </a:lvl6pPr>
              <a:lvl7pPr algn="l">
                <a:defRPr sz="585" b="0">
                  <a:solidFill>
                    <a:srgbClr val="4E61E9"/>
                  </a:solidFill>
                  <a:latin typeface="Arial"/>
                  <a:ea typeface="Arial"/>
                  <a:cs typeface="Arial"/>
                </a:defRPr>
              </a:lvl7pPr>
              <a:lvl8pPr algn="l">
                <a:defRPr sz="585" b="0">
                  <a:solidFill>
                    <a:srgbClr val="4E61E9"/>
                  </a:solidFill>
                  <a:latin typeface="Arial"/>
                  <a:ea typeface="Arial"/>
                  <a:cs typeface="Arial"/>
                </a:defRPr>
              </a:lvl8pPr>
              <a:lvl9pPr algn="l">
                <a:defRPr sz="585" b="0">
                  <a:solidFill>
                    <a:srgbClr val="4E61E9"/>
                  </a:solidFill>
                  <a:latin typeface="Arial"/>
                  <a:ea typeface="Arial"/>
                  <a:cs typeface="Arial"/>
                </a:defRPr>
              </a:lvl9pPr>
            </a:lstStyle>
            <a:p xmlns:a="http://schemas.openxmlformats.org/drawingml/2006/main">
              <a:pPr algn="l">
                <a:defRPr sz="585" b="0">
                  <a:solidFill>
                    <a:srgbClr val="4E61E9"/>
                  </a:solidFill>
                  <a:latin typeface="Arial"/>
                  <a:ea typeface="Arial"/>
                  <a:cs typeface="Arial"/>
                </a:defRPr>
              </a:pPr>
              <a:r>
                <a:rPr sz="585" b="0">
                  <a:solidFill>
                    <a:srgbClr val="4E61E9"/>
                  </a:solidFill>
                  <a:latin typeface="Arial"/>
                  <a:ea typeface="Arial"/>
                  <a:cs typeface="Arial"/>
                </a:rPr>
                <a:t>Dynamic HTTP port</a:t>
              </a:r>
            </a:p>
          </p:txBody>
        </p:sp>
      </p:grpSp>
      <p:grpSp>
        <p:nvGrpSpPr>
          <p:cNvPr id="249" name="overview/runnersvc"/>
          <p:cNvGrpSpPr/>
          <p:nvPr/>
        </p:nvGrpSpPr>
        <p:grpSpPr>
          <ns1:xfrm xmlns:ns1="http://schemas.openxmlformats.org/drawingml/2006/main">
            <ns1:off x="2333625" y="4219575"/>
            <ns1:ext cx="1628775" cy="285750"/>
            <ns1:chOff x="2333625" y="4219575"/>
            <ns1:chExt cx="1628775" cy="285750"/>
          </ns1:xfrm>
        </p:grpSpPr>
        <p:sp>
          <p:nvSpPr>
            <p:cNvPr id="139" name="overview/runnersvc/frame">
              <a:extLst xmlns:a="http://schemas.openxmlformats.org/drawingml/2006/main">
                <a:ext uri="{FF2B5EF4-FFF2-40B4-BE49-F238E27FC236}">
                  <a16:creationId xmlns:a16="http://schemas.microsoft.com/office/drawing/2014/main" id="{890EAB33-02A2-4229-B86E-7DAC2EA891E0}"/>
                </a:ext>
              </a:extLst>
              <ns264:hlinkClick xmlns:ns264="http://schemas.openxmlformats.org/drawingml/2006/main" xmlns:ns265="http://schemas.openxmlformats.org/officeDocument/2006/relationships" ns265:id="rIdArchNav30" action="ppaction://hlinksldjump"/>
            </p:cNvPr>
            <p:cNvSpPr>
              <a:spLocks xmlns:a="http://schemas.openxmlformats.org/drawingml/2006/main" noGrp="1"/>
            </p:cNvSpPr>
            <p:nvPr/>
          </p:nvSpPr>
          <p:spPr>
            <a:xfrm xmlns:a="http://schemas.openxmlformats.org/drawingml/2006/main">
              <a:off x="2333625" y="421957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140" name="overview/runnersvc/badge">
              <a:extLst xmlns:a="http://schemas.openxmlformats.org/drawingml/2006/main">
                <a:ext uri="{FF2B5EF4-FFF2-40B4-BE49-F238E27FC236}">
                  <a16:creationId xmlns:a16="http://schemas.microsoft.com/office/drawing/2014/main" id="{3150BA03-90DC-4644-B52F-E92FBD1BE799}"/>
                </a:ext>
              </a:extLst>
              <ns266:hlinkClick xmlns:ns266="http://schemas.openxmlformats.org/drawingml/2006/main" xmlns:ns267="http://schemas.openxmlformats.org/officeDocument/2006/relationships" ns267:id="rIdArchNav30" action="ppaction://hlinksldjump"/>
            </p:cNvPr>
            <p:cNvSpPr>
              <a:spLocks xmlns:a="http://schemas.openxmlformats.org/drawingml/2006/main" noGrp="1"/>
            </p:cNvSpPr>
            <p:nvPr/>
          </p:nvSpPr>
          <p:spPr>
            <a:xfrm xmlns:a="http://schemas.openxmlformats.org/drawingml/2006/main">
              <a:off x="2381250" y="4252913"/>
              <a:ext cx="219075" cy="219075"/>
            </a:xfrm>
            <a:prstGeom xmlns:a="http://schemas.openxmlformats.org/drawingml/2006/main" prst="roundRect">
              <a:avLst>
                <a:gd name="adj" fmla="val 21739"/>
              </a:avLst>
            </a:prstGeom>
            <a:solidFill xmlns:a="http://schemas.openxmlformats.org/drawingml/2006/main">
              <a:srgbClr val="EBF7F6"/>
            </a:solidFill>
            <a:ln xmlns:a="http://schemas.openxmlformats.org/drawingml/2006/main" w="0">
              <a:noFill/>
              <a:prstDash val="solid"/>
            </a:ln>
          </p:spPr>
        </p:sp>
        <p:pic>
          <p:nvPicPr>
            <p:cNvPr id="141" name="overview/runnersvc/icon">
              <a:extLst xmlns:a="http://schemas.openxmlformats.org/drawingml/2006/main">
                <a:ext uri="{FF2B5EF4-FFF2-40B4-BE49-F238E27FC236}">
                  <a16:creationId xmlns:a16="http://schemas.microsoft.com/office/drawing/2014/main" id="{68402737-F5D4-41EB-A3F0-4363ED903341}"/>
                </a:ext>
              </a:extLst>
              <ns268:hlinkClick xmlns:ns268="http://schemas.openxmlformats.org/drawingml/2006/main" xmlns:ns269="http://schemas.openxmlformats.org/officeDocument/2006/relationships" ns269:id="rIdArchNav30"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28b0df41387241a7">
              <a:extLst>
                <a:ext uri="{96DAC541-7B7A-43D3-8B79-37D633B846F1}">
                  <asvg:svgBlip xmlns:asvg="http://schemas.microsoft.com/office/drawing/2016/SVG/main" r:embed="R7fa25072508c48dd"/>
                </a:ext>
              </a:extLst>
            </a:blip>
            <a:stretch xmlns:a="http://schemas.openxmlformats.org/drawingml/2006/main"/>
          </p:blipFill>
          <p:spPr>
            <a:xfrm xmlns:a="http://schemas.openxmlformats.org/drawingml/2006/main">
              <a:off x="2400300" y="4271963"/>
              <a:ext cx="180975" cy="180975"/>
            </a:xfrm>
            <a:prstGeom xmlns:a="http://schemas.openxmlformats.org/drawingml/2006/main" prst="rect">
              <a:avLst/>
            </a:prstGeom>
          </p:spPr>
        </p:pic>
        <p:sp>
          <p:nvSpPr>
            <p:cNvPr id="142" name="overview/runnersvc/title">
              <a:extLst xmlns:a="http://schemas.openxmlformats.org/drawingml/2006/main">
                <a:ext uri="{FF2B5EF4-FFF2-40B4-BE49-F238E27FC236}">
                  <a16:creationId xmlns:a16="http://schemas.microsoft.com/office/drawing/2014/main" id="{757D1800-FEE5-4543-B3D5-41A10629CF6E}"/>
                </a:ext>
              </a:extLst>
              <ns270:hlinkClick xmlns:ns270="http://schemas.openxmlformats.org/drawingml/2006/main" xmlns:ns271="http://schemas.openxmlformats.org/officeDocument/2006/relationships" ns271:id="rIdArchNav30" action="ppaction://hlinksldjump"/>
            </p:cNvPr>
            <p:cNvSpPr>
              <a:spLocks xmlns:a="http://schemas.openxmlformats.org/drawingml/2006/main" noGrp="1"/>
            </p:cNvSpPr>
            <p:nvPr/>
          </p:nvSpPr>
          <p:spPr>
            <a:xfrm xmlns:a="http://schemas.openxmlformats.org/drawingml/2006/main">
              <a:off x="2657475" y="424815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Runner Service</a:t>
              </a:r>
            </a:p>
          </p:txBody>
        </p:sp>
        <p:sp>
          <p:nvSpPr>
            <p:cNvPr id="143" name="overview/runnersvc/meta">
              <a:extLst xmlns:a="http://schemas.openxmlformats.org/drawingml/2006/main">
                <a:ext uri="{FF2B5EF4-FFF2-40B4-BE49-F238E27FC236}">
                  <a16:creationId xmlns:a16="http://schemas.microsoft.com/office/drawing/2014/main" id="{FBE94EA1-D3E8-483F-8376-7A0453A78373}"/>
                </a:ext>
              </a:extLst>
              <ns272:hlinkClick xmlns:ns272="http://schemas.openxmlformats.org/drawingml/2006/main" xmlns:ns273="http://schemas.openxmlformats.org/officeDocument/2006/relationships" ns273:id="rIdArchNav30" action="ppaction://hlinksldjump"/>
            </p:cNvPr>
            <p:cNvSpPr>
              <a:spLocks xmlns:a="http://schemas.openxmlformats.org/drawingml/2006/main" noGrp="1"/>
            </p:cNvSpPr>
            <p:nvPr/>
          </p:nvSpPr>
          <p:spPr>
            <a:xfrm xmlns:a="http://schemas.openxmlformats.org/drawingml/2006/main">
              <a:off x="2657475" y="439102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00998A"/>
                  </a:solidFill>
                  <a:latin typeface="Arial"/>
                  <a:ea typeface="Arial"/>
                  <a:cs typeface="Arial"/>
                </a:defRPr>
              </a:defPPr>
              <a:lvl1pPr algn="l">
                <a:defRPr sz="585" b="0">
                  <a:solidFill>
                    <a:srgbClr val="00998A"/>
                  </a:solidFill>
                  <a:latin typeface="Arial"/>
                  <a:ea typeface="Arial"/>
                  <a:cs typeface="Arial"/>
                </a:defRPr>
              </a:lvl1pPr>
              <a:lvl2pPr algn="l">
                <a:defRPr sz="585" b="0">
                  <a:solidFill>
                    <a:srgbClr val="00998A"/>
                  </a:solidFill>
                  <a:latin typeface="Arial"/>
                  <a:ea typeface="Arial"/>
                  <a:cs typeface="Arial"/>
                </a:defRPr>
              </a:lvl2pPr>
              <a:lvl3pPr algn="l">
                <a:defRPr sz="585" b="0">
                  <a:solidFill>
                    <a:srgbClr val="00998A"/>
                  </a:solidFill>
                  <a:latin typeface="Arial"/>
                  <a:ea typeface="Arial"/>
                  <a:cs typeface="Arial"/>
                </a:defRPr>
              </a:lvl3pPr>
              <a:lvl4pPr algn="l">
                <a:defRPr sz="585" b="0">
                  <a:solidFill>
                    <a:srgbClr val="00998A"/>
                  </a:solidFill>
                  <a:latin typeface="Arial"/>
                  <a:ea typeface="Arial"/>
                  <a:cs typeface="Arial"/>
                </a:defRPr>
              </a:lvl4pPr>
              <a:lvl5pPr algn="l">
                <a:defRPr sz="585" b="0">
                  <a:solidFill>
                    <a:srgbClr val="00998A"/>
                  </a:solidFill>
                  <a:latin typeface="Arial"/>
                  <a:ea typeface="Arial"/>
                  <a:cs typeface="Arial"/>
                </a:defRPr>
              </a:lvl5pPr>
              <a:lvl6pPr algn="l">
                <a:defRPr sz="585" b="0">
                  <a:solidFill>
                    <a:srgbClr val="00998A"/>
                  </a:solidFill>
                  <a:latin typeface="Arial"/>
                  <a:ea typeface="Arial"/>
                  <a:cs typeface="Arial"/>
                </a:defRPr>
              </a:lvl6pPr>
              <a:lvl7pPr algn="l">
                <a:defRPr sz="585" b="0">
                  <a:solidFill>
                    <a:srgbClr val="00998A"/>
                  </a:solidFill>
                  <a:latin typeface="Arial"/>
                  <a:ea typeface="Arial"/>
                  <a:cs typeface="Arial"/>
                </a:defRPr>
              </a:lvl7pPr>
              <a:lvl8pPr algn="l">
                <a:defRPr sz="585" b="0">
                  <a:solidFill>
                    <a:srgbClr val="00998A"/>
                  </a:solidFill>
                  <a:latin typeface="Arial"/>
                  <a:ea typeface="Arial"/>
                  <a:cs typeface="Arial"/>
                </a:defRPr>
              </a:lvl8pPr>
              <a:lvl9pPr algn="l">
                <a:defRPr sz="585" b="0">
                  <a:solidFill>
                    <a:srgbClr val="00998A"/>
                  </a:solidFill>
                  <a:latin typeface="Arial"/>
                  <a:ea typeface="Arial"/>
                  <a:cs typeface="Arial"/>
                </a:defRPr>
              </a:lvl9pPr>
            </a:lstStyle>
            <a:p xmlns:a="http://schemas.openxmlformats.org/drawingml/2006/main">
              <a:pPr algn="l">
                <a:defRPr sz="585" b="0">
                  <a:solidFill>
                    <a:srgbClr val="00998A"/>
                  </a:solidFill>
                  <a:latin typeface="Arial"/>
                  <a:ea typeface="Arial"/>
                  <a:cs typeface="Arial"/>
                </a:defRPr>
              </a:pPr>
              <a:r>
                <a:rPr sz="585" b="0">
                  <a:solidFill>
                    <a:srgbClr val="00998A"/>
                  </a:solidFill>
                  <a:latin typeface="Arial"/>
                  <a:ea typeface="Arial"/>
                  <a:cs typeface="Arial"/>
                </a:rPr>
                <a:t>Configured HTTP</a:t>
              </a:r>
            </a:p>
          </p:txBody>
        </p:sp>
      </p:grpSp>
      <p:grpSp>
        <p:nvGrpSpPr>
          <p:cNvPr id="250" name="overview/runnerdeploy"/>
          <p:cNvGrpSpPr/>
          <p:nvPr/>
        </p:nvGrpSpPr>
        <p:grpSpPr>
          <ns1:xfrm xmlns:ns1="http://schemas.openxmlformats.org/drawingml/2006/main">
            <ns1:off x="609600" y="4562475"/>
            <ns1:ext cx="1628775" cy="285750"/>
            <ns1:chOff x="609600" y="4562475"/>
            <ns1:chExt cx="1628775" cy="285750"/>
          </ns1:xfrm>
        </p:grpSpPr>
        <p:sp>
          <p:nvSpPr>
            <p:cNvPr id="144" name="overview/runnerdeploy/frame">
              <a:extLst xmlns:a="http://schemas.openxmlformats.org/drawingml/2006/main">
                <a:ext uri="{FF2B5EF4-FFF2-40B4-BE49-F238E27FC236}">
                  <a16:creationId xmlns:a16="http://schemas.microsoft.com/office/drawing/2014/main" id="{97BC28F8-5C9A-4618-AF1D-8BAEB4ED2A80}"/>
                </a:ext>
              </a:extLst>
              <ns274:hlinkClick xmlns:ns274="http://schemas.openxmlformats.org/drawingml/2006/main" xmlns:ns275="http://schemas.openxmlformats.org/officeDocument/2006/relationships" ns275:id="rIdArchNav31" action="ppaction://hlinksldjump"/>
            </p:cNvPr>
            <p:cNvSpPr>
              <a:spLocks xmlns:a="http://schemas.openxmlformats.org/drawingml/2006/main" noGrp="1"/>
            </p:cNvSpPr>
            <p:nvPr/>
          </p:nvSpPr>
          <p:spPr>
            <a:xfrm xmlns:a="http://schemas.openxmlformats.org/drawingml/2006/main">
              <a:off x="609600" y="456247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145" name="overview/runnerdeploy/badge">
              <a:extLst xmlns:a="http://schemas.openxmlformats.org/drawingml/2006/main">
                <a:ext uri="{FF2B5EF4-FFF2-40B4-BE49-F238E27FC236}">
                  <a16:creationId xmlns:a16="http://schemas.microsoft.com/office/drawing/2014/main" id="{24B4ED15-ABDC-4EAB-97DD-C72659D758F0}"/>
                </a:ext>
              </a:extLst>
              <ns276:hlinkClick xmlns:ns276="http://schemas.openxmlformats.org/drawingml/2006/main" xmlns:ns277="http://schemas.openxmlformats.org/officeDocument/2006/relationships" ns277:id="rIdArchNav31" action="ppaction://hlinksldjump"/>
            </p:cNvPr>
            <p:cNvSpPr>
              <a:spLocks xmlns:a="http://schemas.openxmlformats.org/drawingml/2006/main" noGrp="1"/>
            </p:cNvSpPr>
            <p:nvPr/>
          </p:nvSpPr>
          <p:spPr>
            <a:xfrm xmlns:a="http://schemas.openxmlformats.org/drawingml/2006/main">
              <a:off x="657225" y="4595813"/>
              <a:ext cx="219075" cy="219075"/>
            </a:xfrm>
            <a:prstGeom xmlns:a="http://schemas.openxmlformats.org/drawingml/2006/main" prst="roundRect">
              <a:avLst>
                <a:gd name="adj" fmla="val 21739"/>
              </a:avLst>
            </a:prstGeom>
            <a:solidFill xmlns:a="http://schemas.openxmlformats.org/drawingml/2006/main">
              <a:srgbClr val="F0F3FD"/>
            </a:solidFill>
            <a:ln xmlns:a="http://schemas.openxmlformats.org/drawingml/2006/main" w="0">
              <a:noFill/>
              <a:prstDash val="solid"/>
            </a:ln>
          </p:spPr>
        </p:sp>
        <p:pic>
          <p:nvPicPr>
            <p:cNvPr id="146" name="overview/runnerdeploy/icon">
              <a:extLst xmlns:a="http://schemas.openxmlformats.org/drawingml/2006/main">
                <a:ext uri="{FF2B5EF4-FFF2-40B4-BE49-F238E27FC236}">
                  <a16:creationId xmlns:a16="http://schemas.microsoft.com/office/drawing/2014/main" id="{0B1C3161-6119-4E5D-A8E8-94A5460CED03}"/>
                </a:ext>
              </a:extLst>
              <ns278:hlinkClick xmlns:ns278="http://schemas.openxmlformats.org/drawingml/2006/main" xmlns:ns279="http://schemas.openxmlformats.org/officeDocument/2006/relationships" ns279:id="rIdArchNav31"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513c18d0b91c4884">
              <a:extLst>
                <a:ext uri="{96DAC541-7B7A-43D3-8B79-37D633B846F1}">
                  <asvg:svgBlip xmlns:asvg="http://schemas.microsoft.com/office/drawing/2016/SVG/main" r:embed="Rf00baa9ca0764399"/>
                </a:ext>
              </a:extLst>
            </a:blip>
            <a:stretch xmlns:a="http://schemas.openxmlformats.org/drawingml/2006/main"/>
          </p:blipFill>
          <p:spPr>
            <a:xfrm xmlns:a="http://schemas.openxmlformats.org/drawingml/2006/main">
              <a:off x="676275" y="4614863"/>
              <a:ext cx="180975" cy="180975"/>
            </a:xfrm>
            <a:prstGeom xmlns:a="http://schemas.openxmlformats.org/drawingml/2006/main" prst="rect">
              <a:avLst/>
            </a:prstGeom>
          </p:spPr>
        </p:pic>
        <p:sp>
          <p:nvSpPr>
            <p:cNvPr id="147" name="overview/runnerdeploy/title">
              <a:extLst xmlns:a="http://schemas.openxmlformats.org/drawingml/2006/main">
                <a:ext uri="{FF2B5EF4-FFF2-40B4-BE49-F238E27FC236}">
                  <a16:creationId xmlns:a16="http://schemas.microsoft.com/office/drawing/2014/main" id="{3C1CF059-9B4C-4235-A030-B22D016EB877}"/>
                </a:ext>
              </a:extLst>
              <ns280:hlinkClick xmlns:ns280="http://schemas.openxmlformats.org/drawingml/2006/main" xmlns:ns281="http://schemas.openxmlformats.org/officeDocument/2006/relationships" ns281:id="rIdArchNav31" action="ppaction://hlinksldjump"/>
            </p:cNvPr>
            <p:cNvSpPr>
              <a:spLocks xmlns:a="http://schemas.openxmlformats.org/drawingml/2006/main" noGrp="1"/>
            </p:cNvSpPr>
            <p:nvPr/>
          </p:nvSpPr>
          <p:spPr>
            <a:xfrm xmlns:a="http://schemas.openxmlformats.org/drawingml/2006/main">
              <a:off x="933450" y="459105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Runner Deployment</a:t>
              </a:r>
            </a:p>
          </p:txBody>
        </p:sp>
        <p:sp>
          <p:nvSpPr>
            <p:cNvPr id="148" name="overview/runnerdeploy/meta">
              <a:extLst xmlns:a="http://schemas.openxmlformats.org/drawingml/2006/main">
                <a:ext uri="{FF2B5EF4-FFF2-40B4-BE49-F238E27FC236}">
                  <a16:creationId xmlns:a16="http://schemas.microsoft.com/office/drawing/2014/main" id="{25EF6428-C9FE-42DA-82D7-4F3BB99B3A0F}"/>
                </a:ext>
              </a:extLst>
              <ns282:hlinkClick xmlns:ns282="http://schemas.openxmlformats.org/drawingml/2006/main" xmlns:ns283="http://schemas.openxmlformats.org/officeDocument/2006/relationships" ns283:id="rIdArchNav31" action="ppaction://hlinksldjump"/>
            </p:cNvPr>
            <p:cNvSpPr>
              <a:spLocks xmlns:a="http://schemas.openxmlformats.org/drawingml/2006/main" noGrp="1"/>
            </p:cNvSpPr>
            <p:nvPr/>
          </p:nvSpPr>
          <p:spPr>
            <a:xfrm xmlns:a="http://schemas.openxmlformats.org/drawingml/2006/main">
              <a:off x="933450" y="473392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3E6FE3"/>
                  </a:solidFill>
                  <a:latin typeface="Arial"/>
                  <a:ea typeface="Arial"/>
                  <a:cs typeface="Arial"/>
                </a:defRPr>
              </a:defPPr>
              <a:lvl1pPr algn="l">
                <a:defRPr sz="585" b="0">
                  <a:solidFill>
                    <a:srgbClr val="3E6FE3"/>
                  </a:solidFill>
                  <a:latin typeface="Arial"/>
                  <a:ea typeface="Arial"/>
                  <a:cs typeface="Arial"/>
                </a:defRPr>
              </a:lvl1pPr>
              <a:lvl2pPr algn="l">
                <a:defRPr sz="585" b="0">
                  <a:solidFill>
                    <a:srgbClr val="3E6FE3"/>
                  </a:solidFill>
                  <a:latin typeface="Arial"/>
                  <a:ea typeface="Arial"/>
                  <a:cs typeface="Arial"/>
                </a:defRPr>
              </a:lvl2pPr>
              <a:lvl3pPr algn="l">
                <a:defRPr sz="585" b="0">
                  <a:solidFill>
                    <a:srgbClr val="3E6FE3"/>
                  </a:solidFill>
                  <a:latin typeface="Arial"/>
                  <a:ea typeface="Arial"/>
                  <a:cs typeface="Arial"/>
                </a:defRPr>
              </a:lvl3pPr>
              <a:lvl4pPr algn="l">
                <a:defRPr sz="585" b="0">
                  <a:solidFill>
                    <a:srgbClr val="3E6FE3"/>
                  </a:solidFill>
                  <a:latin typeface="Arial"/>
                  <a:ea typeface="Arial"/>
                  <a:cs typeface="Arial"/>
                </a:defRPr>
              </a:lvl4pPr>
              <a:lvl5pPr algn="l">
                <a:defRPr sz="585" b="0">
                  <a:solidFill>
                    <a:srgbClr val="3E6FE3"/>
                  </a:solidFill>
                  <a:latin typeface="Arial"/>
                  <a:ea typeface="Arial"/>
                  <a:cs typeface="Arial"/>
                </a:defRPr>
              </a:lvl5pPr>
              <a:lvl6pPr algn="l">
                <a:defRPr sz="585" b="0">
                  <a:solidFill>
                    <a:srgbClr val="3E6FE3"/>
                  </a:solidFill>
                  <a:latin typeface="Arial"/>
                  <a:ea typeface="Arial"/>
                  <a:cs typeface="Arial"/>
                </a:defRPr>
              </a:lvl6pPr>
              <a:lvl7pPr algn="l">
                <a:defRPr sz="585" b="0">
                  <a:solidFill>
                    <a:srgbClr val="3E6FE3"/>
                  </a:solidFill>
                  <a:latin typeface="Arial"/>
                  <a:ea typeface="Arial"/>
                  <a:cs typeface="Arial"/>
                </a:defRPr>
              </a:lvl7pPr>
              <a:lvl8pPr algn="l">
                <a:defRPr sz="585" b="0">
                  <a:solidFill>
                    <a:srgbClr val="3E6FE3"/>
                  </a:solidFill>
                  <a:latin typeface="Arial"/>
                  <a:ea typeface="Arial"/>
                  <a:cs typeface="Arial"/>
                </a:defRPr>
              </a:lvl8pPr>
              <a:lvl9pPr algn="l">
                <a:defRPr sz="585" b="0">
                  <a:solidFill>
                    <a:srgbClr val="3E6FE3"/>
                  </a:solidFill>
                  <a:latin typeface="Arial"/>
                  <a:ea typeface="Arial"/>
                  <a:cs typeface="Arial"/>
                </a:defRPr>
              </a:lvl9pPr>
            </a:lstStyle>
            <a:p xmlns:a="http://schemas.openxmlformats.org/drawingml/2006/main">
              <a:pPr algn="l">
                <a:defRPr sz="585" b="0">
                  <a:solidFill>
                    <a:srgbClr val="3E6FE3"/>
                  </a:solidFill>
                  <a:latin typeface="Arial"/>
                  <a:ea typeface="Arial"/>
                  <a:cs typeface="Arial"/>
                </a:defRPr>
              </a:pPr>
              <a:r>
                <a:rPr sz="585" b="0">
                  <a:solidFill>
                    <a:srgbClr val="3E6FE3"/>
                  </a:solidFill>
                  <a:latin typeface="Arial"/>
                  <a:ea typeface="Arial"/>
                  <a:cs typeface="Arial"/>
                </a:rPr>
                <a:t>Recreate strategy</a:t>
              </a:r>
            </a:p>
          </p:txBody>
        </p:sp>
      </p:grpSp>
      <p:grpSp>
        <p:nvGrpSpPr>
          <p:cNvPr id="251" name="overview/runnercm"/>
          <p:cNvGrpSpPr/>
          <p:nvPr/>
        </p:nvGrpSpPr>
        <p:grpSpPr>
          <ns1:xfrm xmlns:ns1="http://schemas.openxmlformats.org/drawingml/2006/main">
            <ns1:off x="2333625" y="4562475"/>
            <ns1:ext cx="1628775" cy="285750"/>
            <ns1:chOff x="2333625" y="4562475"/>
            <ns1:chExt cx="1628775" cy="285750"/>
          </ns1:xfrm>
        </p:grpSpPr>
        <p:sp>
          <p:nvSpPr>
            <p:cNvPr id="149" name="overview/runnercm/frame">
              <a:extLst xmlns:a="http://schemas.openxmlformats.org/drawingml/2006/main">
                <a:ext uri="{FF2B5EF4-FFF2-40B4-BE49-F238E27FC236}">
                  <a16:creationId xmlns:a16="http://schemas.microsoft.com/office/drawing/2014/main" id="{8BCBFEEB-70DB-4ACD-B08C-C33FCDB86EA3}"/>
                </a:ext>
              </a:extLst>
              <ns284:hlinkClick xmlns:ns284="http://schemas.openxmlformats.org/drawingml/2006/main" xmlns:ns285="http://schemas.openxmlformats.org/officeDocument/2006/relationships" ns285:id="rIdArchNav32" action="ppaction://hlinksldjump"/>
            </p:cNvPr>
            <p:cNvSpPr>
              <a:spLocks xmlns:a="http://schemas.openxmlformats.org/drawingml/2006/main" noGrp="1"/>
            </p:cNvSpPr>
            <p:nvPr/>
          </p:nvSpPr>
          <p:spPr>
            <a:xfrm xmlns:a="http://schemas.openxmlformats.org/drawingml/2006/main">
              <a:off x="2333625" y="456247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150" name="overview/runnercm/badge">
              <a:extLst xmlns:a="http://schemas.openxmlformats.org/drawingml/2006/main">
                <a:ext uri="{FF2B5EF4-FFF2-40B4-BE49-F238E27FC236}">
                  <a16:creationId xmlns:a16="http://schemas.microsoft.com/office/drawing/2014/main" id="{8A0523A1-1875-48D5-A694-B6BBF43A1749}"/>
                </a:ext>
              </a:extLst>
              <ns286:hlinkClick xmlns:ns286="http://schemas.openxmlformats.org/drawingml/2006/main" xmlns:ns287="http://schemas.openxmlformats.org/officeDocument/2006/relationships" ns287:id="rIdArchNav32" action="ppaction://hlinksldjump"/>
            </p:cNvPr>
            <p:cNvSpPr>
              <a:spLocks xmlns:a="http://schemas.openxmlformats.org/drawingml/2006/main" noGrp="1"/>
            </p:cNvSpPr>
            <p:nvPr/>
          </p:nvSpPr>
          <p:spPr>
            <a:xfrm xmlns:a="http://schemas.openxmlformats.org/drawingml/2006/main">
              <a:off x="2381250" y="4595813"/>
              <a:ext cx="219075" cy="219075"/>
            </a:xfrm>
            <a:prstGeom xmlns:a="http://schemas.openxmlformats.org/drawingml/2006/main" prst="roundRect">
              <a:avLst>
                <a:gd name="adj" fmla="val 21739"/>
              </a:avLst>
            </a:prstGeom>
            <a:solidFill xmlns:a="http://schemas.openxmlformats.org/drawingml/2006/main">
              <a:srgbClr val="FCF1F4"/>
            </a:solidFill>
            <a:ln xmlns:a="http://schemas.openxmlformats.org/drawingml/2006/main" w="0">
              <a:noFill/>
              <a:prstDash val="solid"/>
            </a:ln>
          </p:spPr>
        </p:sp>
        <p:pic>
          <p:nvPicPr>
            <p:cNvPr id="151" name="overview/runnercm/icon">
              <a:extLst xmlns:a="http://schemas.openxmlformats.org/drawingml/2006/main">
                <a:ext uri="{FF2B5EF4-FFF2-40B4-BE49-F238E27FC236}">
                  <a16:creationId xmlns:a16="http://schemas.microsoft.com/office/drawing/2014/main" id="{40A8C3A3-57FD-49CD-A815-04DD3575EFA1}"/>
                </a:ext>
              </a:extLst>
              <ns288:hlinkClick xmlns:ns288="http://schemas.openxmlformats.org/drawingml/2006/main" xmlns:ns289="http://schemas.openxmlformats.org/officeDocument/2006/relationships" ns289:id="rIdArchNav32"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fbc0ac9f3d7943dd">
              <a:extLst>
                <a:ext uri="{96DAC541-7B7A-43D3-8B79-37D633B846F1}">
                  <asvg:svgBlip xmlns:asvg="http://schemas.microsoft.com/office/drawing/2016/SVG/main" r:embed="R2d6b4f2943dd446f"/>
                </a:ext>
              </a:extLst>
            </a:blip>
            <a:stretch xmlns:a="http://schemas.openxmlformats.org/drawingml/2006/main"/>
          </p:blipFill>
          <p:spPr>
            <a:xfrm xmlns:a="http://schemas.openxmlformats.org/drawingml/2006/main">
              <a:off x="2400300" y="4614863"/>
              <a:ext cx="180975" cy="180975"/>
            </a:xfrm>
            <a:prstGeom xmlns:a="http://schemas.openxmlformats.org/drawingml/2006/main" prst="rect">
              <a:avLst/>
            </a:prstGeom>
          </p:spPr>
        </p:pic>
        <p:sp>
          <p:nvSpPr>
            <p:cNvPr id="152" name="overview/runnercm/title">
              <a:extLst xmlns:a="http://schemas.openxmlformats.org/drawingml/2006/main">
                <a:ext uri="{FF2B5EF4-FFF2-40B4-BE49-F238E27FC236}">
                  <a16:creationId xmlns:a16="http://schemas.microsoft.com/office/drawing/2014/main" id="{F0300148-46C0-4696-A3CB-C4CAD20F2968}"/>
                </a:ext>
              </a:extLst>
              <ns290:hlinkClick xmlns:ns290="http://schemas.openxmlformats.org/drawingml/2006/main" xmlns:ns291="http://schemas.openxmlformats.org/officeDocument/2006/relationships" ns291:id="rIdArchNav32" action="ppaction://hlinksldjump"/>
            </p:cNvPr>
            <p:cNvSpPr>
              <a:spLocks xmlns:a="http://schemas.openxmlformats.org/drawingml/2006/main" noGrp="1"/>
            </p:cNvSpPr>
            <p:nvPr/>
          </p:nvSpPr>
          <p:spPr>
            <a:xfrm xmlns:a="http://schemas.openxmlformats.org/drawingml/2006/main">
              <a:off x="2657475" y="459105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Runner ConfigMap</a:t>
              </a:r>
            </a:p>
          </p:txBody>
        </p:sp>
        <p:sp>
          <p:nvSpPr>
            <p:cNvPr id="153" name="overview/runnercm/meta">
              <a:extLst xmlns:a="http://schemas.openxmlformats.org/drawingml/2006/main">
                <a:ext uri="{FF2B5EF4-FFF2-40B4-BE49-F238E27FC236}">
                  <a16:creationId xmlns:a16="http://schemas.microsoft.com/office/drawing/2014/main" id="{6013EAB3-7C1A-4519-A12E-72CF989B10A1}"/>
                </a:ext>
              </a:extLst>
              <ns292:hlinkClick xmlns:ns292="http://schemas.openxmlformats.org/drawingml/2006/main" xmlns:ns293="http://schemas.openxmlformats.org/officeDocument/2006/relationships" ns293:id="rIdArchNav32" action="ppaction://hlinksldjump"/>
            </p:cNvPr>
            <p:cNvSpPr>
              <a:spLocks xmlns:a="http://schemas.openxmlformats.org/drawingml/2006/main" noGrp="1"/>
            </p:cNvSpPr>
            <p:nvPr/>
          </p:nvSpPr>
          <p:spPr>
            <a:xfrm xmlns:a="http://schemas.openxmlformats.org/drawingml/2006/main">
              <a:off x="2657475" y="473392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D94E7A"/>
                  </a:solidFill>
                  <a:latin typeface="Arial"/>
                  <a:ea typeface="Arial"/>
                  <a:cs typeface="Arial"/>
                </a:defRPr>
              </a:defPPr>
              <a:lvl1pPr algn="l">
                <a:defRPr sz="585" b="0">
                  <a:solidFill>
                    <a:srgbClr val="D94E7A"/>
                  </a:solidFill>
                  <a:latin typeface="Arial"/>
                  <a:ea typeface="Arial"/>
                  <a:cs typeface="Arial"/>
                </a:defRPr>
              </a:lvl1pPr>
              <a:lvl2pPr algn="l">
                <a:defRPr sz="585" b="0">
                  <a:solidFill>
                    <a:srgbClr val="D94E7A"/>
                  </a:solidFill>
                  <a:latin typeface="Arial"/>
                  <a:ea typeface="Arial"/>
                  <a:cs typeface="Arial"/>
                </a:defRPr>
              </a:lvl2pPr>
              <a:lvl3pPr algn="l">
                <a:defRPr sz="585" b="0">
                  <a:solidFill>
                    <a:srgbClr val="D94E7A"/>
                  </a:solidFill>
                  <a:latin typeface="Arial"/>
                  <a:ea typeface="Arial"/>
                  <a:cs typeface="Arial"/>
                </a:defRPr>
              </a:lvl3pPr>
              <a:lvl4pPr algn="l">
                <a:defRPr sz="585" b="0">
                  <a:solidFill>
                    <a:srgbClr val="D94E7A"/>
                  </a:solidFill>
                  <a:latin typeface="Arial"/>
                  <a:ea typeface="Arial"/>
                  <a:cs typeface="Arial"/>
                </a:defRPr>
              </a:lvl4pPr>
              <a:lvl5pPr algn="l">
                <a:defRPr sz="585" b="0">
                  <a:solidFill>
                    <a:srgbClr val="D94E7A"/>
                  </a:solidFill>
                  <a:latin typeface="Arial"/>
                  <a:ea typeface="Arial"/>
                  <a:cs typeface="Arial"/>
                </a:defRPr>
              </a:lvl5pPr>
              <a:lvl6pPr algn="l">
                <a:defRPr sz="585" b="0">
                  <a:solidFill>
                    <a:srgbClr val="D94E7A"/>
                  </a:solidFill>
                  <a:latin typeface="Arial"/>
                  <a:ea typeface="Arial"/>
                  <a:cs typeface="Arial"/>
                </a:defRPr>
              </a:lvl6pPr>
              <a:lvl7pPr algn="l">
                <a:defRPr sz="585" b="0">
                  <a:solidFill>
                    <a:srgbClr val="D94E7A"/>
                  </a:solidFill>
                  <a:latin typeface="Arial"/>
                  <a:ea typeface="Arial"/>
                  <a:cs typeface="Arial"/>
                </a:defRPr>
              </a:lvl7pPr>
              <a:lvl8pPr algn="l">
                <a:defRPr sz="585" b="0">
                  <a:solidFill>
                    <a:srgbClr val="D94E7A"/>
                  </a:solidFill>
                  <a:latin typeface="Arial"/>
                  <a:ea typeface="Arial"/>
                  <a:cs typeface="Arial"/>
                </a:defRPr>
              </a:lvl8pPr>
              <a:lvl9pPr algn="l">
                <a:defRPr sz="585" b="0">
                  <a:solidFill>
                    <a:srgbClr val="D94E7A"/>
                  </a:solidFill>
                  <a:latin typeface="Arial"/>
                  <a:ea typeface="Arial"/>
                  <a:cs typeface="Arial"/>
                </a:defRPr>
              </a:lvl9pPr>
            </a:lstStyle>
            <a:p xmlns:a="http://schemas.openxmlformats.org/drawingml/2006/main">
              <a:pPr algn="l">
                <a:defRPr sz="585" b="0">
                  <a:solidFill>
                    <a:srgbClr val="D94E7A"/>
                  </a:solidFill>
                  <a:latin typeface="Arial"/>
                  <a:ea typeface="Arial"/>
                  <a:cs typeface="Arial"/>
                </a:defRPr>
              </a:pPr>
              <a:r>
                <a:rPr sz="585" b="0">
                  <a:solidFill>
                    <a:srgbClr val="D94E7A"/>
                  </a:solidFill>
                  <a:latin typeface="Arial"/>
                  <a:ea typeface="Arial"/>
                  <a:cs typeface="Arial"/>
                </a:rPr>
                <a:t>config.yaml</a:t>
              </a:r>
            </a:p>
          </p:txBody>
        </p:sp>
      </p:grpSp>
      <p:grpSp>
        <p:nvGrpSpPr>
          <p:cNvPr id="252" name="overview/runnersecret"/>
          <p:cNvGrpSpPr/>
          <p:nvPr/>
        </p:nvGrpSpPr>
        <p:grpSpPr>
          <ns1:xfrm xmlns:ns1="http://schemas.openxmlformats.org/drawingml/2006/main">
            <ns1:off x="609600" y="4905375"/>
            <ns1:ext cx="1628775" cy="285750"/>
            <ns1:chOff x="609600" y="4905375"/>
            <ns1:chExt cx="1628775" cy="285750"/>
          </ns1:xfrm>
        </p:grpSpPr>
        <p:sp>
          <p:nvSpPr>
            <p:cNvPr id="154" name="overview/runnersecret/frame">
              <a:extLst xmlns:a="http://schemas.openxmlformats.org/drawingml/2006/main">
                <a:ext uri="{FF2B5EF4-FFF2-40B4-BE49-F238E27FC236}">
                  <a16:creationId xmlns:a16="http://schemas.microsoft.com/office/drawing/2014/main" id="{B3CEBB08-7186-48AB-9D43-F1CA4DB7CB5C}"/>
                </a:ext>
              </a:extLst>
              <ns294:hlinkClick xmlns:ns294="http://schemas.openxmlformats.org/drawingml/2006/main" xmlns:ns295="http://schemas.openxmlformats.org/officeDocument/2006/relationships" ns295:id="rIdArchNav33" action="ppaction://hlinksldjump"/>
            </p:cNvPr>
            <p:cNvSpPr>
              <a:spLocks xmlns:a="http://schemas.openxmlformats.org/drawingml/2006/main" noGrp="1"/>
            </p:cNvSpPr>
            <p:nvPr/>
          </p:nvSpPr>
          <p:spPr>
            <a:xfrm xmlns:a="http://schemas.openxmlformats.org/drawingml/2006/main">
              <a:off x="609600" y="490537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155" name="overview/runnersecret/badge">
              <a:extLst xmlns:a="http://schemas.openxmlformats.org/drawingml/2006/main">
                <a:ext uri="{FF2B5EF4-FFF2-40B4-BE49-F238E27FC236}">
                  <a16:creationId xmlns:a16="http://schemas.microsoft.com/office/drawing/2014/main" id="{C17A94F8-B105-4292-A1D3-314CFE9F7806}"/>
                </a:ext>
              </a:extLst>
              <ns296:hlinkClick xmlns:ns296="http://schemas.openxmlformats.org/drawingml/2006/main" xmlns:ns297="http://schemas.openxmlformats.org/officeDocument/2006/relationships" ns297:id="rIdArchNav33" action="ppaction://hlinksldjump"/>
            </p:cNvPr>
            <p:cNvSpPr>
              <a:spLocks xmlns:a="http://schemas.openxmlformats.org/drawingml/2006/main" noGrp="1"/>
            </p:cNvSpPr>
            <p:nvPr/>
          </p:nvSpPr>
          <p:spPr>
            <a:xfrm xmlns:a="http://schemas.openxmlformats.org/drawingml/2006/main">
              <a:off x="657225" y="4938713"/>
              <a:ext cx="219075" cy="219075"/>
            </a:xfrm>
            <a:prstGeom xmlns:a="http://schemas.openxmlformats.org/drawingml/2006/main" prst="roundRect">
              <a:avLst>
                <a:gd name="adj" fmla="val 21739"/>
              </a:avLst>
            </a:prstGeom>
            <a:solidFill xmlns:a="http://schemas.openxmlformats.org/drawingml/2006/main">
              <a:srgbClr val="FCF1F4"/>
            </a:solidFill>
            <a:ln xmlns:a="http://schemas.openxmlformats.org/drawingml/2006/main" w="0">
              <a:noFill/>
              <a:prstDash val="solid"/>
            </a:ln>
          </p:spPr>
        </p:sp>
        <p:pic>
          <p:nvPicPr>
            <p:cNvPr id="156" name="overview/runnersecret/icon">
              <a:extLst xmlns:a="http://schemas.openxmlformats.org/drawingml/2006/main">
                <a:ext uri="{FF2B5EF4-FFF2-40B4-BE49-F238E27FC236}">
                  <a16:creationId xmlns:a16="http://schemas.microsoft.com/office/drawing/2014/main" id="{66401BAE-6170-45EA-A776-125E8CCC5486}"/>
                </a:ext>
              </a:extLst>
              <ns298:hlinkClick xmlns:ns298="http://schemas.openxmlformats.org/drawingml/2006/main" xmlns:ns299="http://schemas.openxmlformats.org/officeDocument/2006/relationships" ns299:id="rIdArchNav33"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cb78cd11de2f44b5">
              <a:extLst>
                <a:ext uri="{96DAC541-7B7A-43D3-8B79-37D633B846F1}">
                  <asvg:svgBlip xmlns:asvg="http://schemas.microsoft.com/office/drawing/2016/SVG/main" r:embed="R6ebbe261280e4c0e"/>
                </a:ext>
              </a:extLst>
            </a:blip>
            <a:stretch xmlns:a="http://schemas.openxmlformats.org/drawingml/2006/main"/>
          </p:blipFill>
          <p:spPr>
            <a:xfrm xmlns:a="http://schemas.openxmlformats.org/drawingml/2006/main">
              <a:off x="676275" y="4957763"/>
              <a:ext cx="180975" cy="180975"/>
            </a:xfrm>
            <a:prstGeom xmlns:a="http://schemas.openxmlformats.org/drawingml/2006/main" prst="rect">
              <a:avLst/>
            </a:prstGeom>
          </p:spPr>
        </p:pic>
        <p:sp>
          <p:nvSpPr>
            <p:cNvPr id="157" name="overview/runnersecret/title">
              <a:extLst xmlns:a="http://schemas.openxmlformats.org/drawingml/2006/main">
                <a:ext uri="{FF2B5EF4-FFF2-40B4-BE49-F238E27FC236}">
                  <a16:creationId xmlns:a16="http://schemas.microsoft.com/office/drawing/2014/main" id="{49F71600-DFE9-437E-8251-509E2B210EE1}"/>
                </a:ext>
              </a:extLst>
              <ns300:hlinkClick xmlns:ns300="http://schemas.openxmlformats.org/drawingml/2006/main" xmlns:ns301="http://schemas.openxmlformats.org/officeDocument/2006/relationships" ns301:id="rIdArchNav33" action="ppaction://hlinksldjump"/>
            </p:cNvPr>
            <p:cNvSpPr>
              <a:spLocks xmlns:a="http://schemas.openxmlformats.org/drawingml/2006/main" noGrp="1"/>
            </p:cNvSpPr>
            <p:nvPr/>
          </p:nvSpPr>
          <p:spPr>
            <a:xfrm xmlns:a="http://schemas.openxmlformats.org/drawingml/2006/main">
              <a:off x="933450" y="493395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Runner Secret</a:t>
              </a:r>
            </a:p>
          </p:txBody>
        </p:sp>
        <p:sp>
          <p:nvSpPr>
            <p:cNvPr id="158" name="overview/runnersecret/meta">
              <a:extLst xmlns:a="http://schemas.openxmlformats.org/drawingml/2006/main">
                <a:ext uri="{FF2B5EF4-FFF2-40B4-BE49-F238E27FC236}">
                  <a16:creationId xmlns:a16="http://schemas.microsoft.com/office/drawing/2014/main" id="{044BE449-A9B4-4685-88CB-E820B0B7E131}"/>
                </a:ext>
              </a:extLst>
              <ns302:hlinkClick xmlns:ns302="http://schemas.openxmlformats.org/drawingml/2006/main" xmlns:ns303="http://schemas.openxmlformats.org/officeDocument/2006/relationships" ns303:id="rIdArchNav33" action="ppaction://hlinksldjump"/>
            </p:cNvPr>
            <p:cNvSpPr>
              <a:spLocks xmlns:a="http://schemas.openxmlformats.org/drawingml/2006/main" noGrp="1"/>
            </p:cNvSpPr>
            <p:nvPr/>
          </p:nvSpPr>
          <p:spPr>
            <a:xfrm xmlns:a="http://schemas.openxmlformats.org/drawingml/2006/main">
              <a:off x="933450" y="507682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D94E7A"/>
                  </a:solidFill>
                  <a:latin typeface="Arial"/>
                  <a:ea typeface="Arial"/>
                  <a:cs typeface="Arial"/>
                </a:defRPr>
              </a:defPPr>
              <a:lvl1pPr algn="l">
                <a:defRPr sz="585" b="0">
                  <a:solidFill>
                    <a:srgbClr val="D94E7A"/>
                  </a:solidFill>
                  <a:latin typeface="Arial"/>
                  <a:ea typeface="Arial"/>
                  <a:cs typeface="Arial"/>
                </a:defRPr>
              </a:lvl1pPr>
              <a:lvl2pPr algn="l">
                <a:defRPr sz="585" b="0">
                  <a:solidFill>
                    <a:srgbClr val="D94E7A"/>
                  </a:solidFill>
                  <a:latin typeface="Arial"/>
                  <a:ea typeface="Arial"/>
                  <a:cs typeface="Arial"/>
                </a:defRPr>
              </a:lvl2pPr>
              <a:lvl3pPr algn="l">
                <a:defRPr sz="585" b="0">
                  <a:solidFill>
                    <a:srgbClr val="D94E7A"/>
                  </a:solidFill>
                  <a:latin typeface="Arial"/>
                  <a:ea typeface="Arial"/>
                  <a:cs typeface="Arial"/>
                </a:defRPr>
              </a:lvl3pPr>
              <a:lvl4pPr algn="l">
                <a:defRPr sz="585" b="0">
                  <a:solidFill>
                    <a:srgbClr val="D94E7A"/>
                  </a:solidFill>
                  <a:latin typeface="Arial"/>
                  <a:ea typeface="Arial"/>
                  <a:cs typeface="Arial"/>
                </a:defRPr>
              </a:lvl4pPr>
              <a:lvl5pPr algn="l">
                <a:defRPr sz="585" b="0">
                  <a:solidFill>
                    <a:srgbClr val="D94E7A"/>
                  </a:solidFill>
                  <a:latin typeface="Arial"/>
                  <a:ea typeface="Arial"/>
                  <a:cs typeface="Arial"/>
                </a:defRPr>
              </a:lvl5pPr>
              <a:lvl6pPr algn="l">
                <a:defRPr sz="585" b="0">
                  <a:solidFill>
                    <a:srgbClr val="D94E7A"/>
                  </a:solidFill>
                  <a:latin typeface="Arial"/>
                  <a:ea typeface="Arial"/>
                  <a:cs typeface="Arial"/>
                </a:defRPr>
              </a:lvl6pPr>
              <a:lvl7pPr algn="l">
                <a:defRPr sz="585" b="0">
                  <a:solidFill>
                    <a:srgbClr val="D94E7A"/>
                  </a:solidFill>
                  <a:latin typeface="Arial"/>
                  <a:ea typeface="Arial"/>
                  <a:cs typeface="Arial"/>
                </a:defRPr>
              </a:lvl7pPr>
              <a:lvl8pPr algn="l">
                <a:defRPr sz="585" b="0">
                  <a:solidFill>
                    <a:srgbClr val="D94E7A"/>
                  </a:solidFill>
                  <a:latin typeface="Arial"/>
                  <a:ea typeface="Arial"/>
                  <a:cs typeface="Arial"/>
                </a:defRPr>
              </a:lvl8pPr>
              <a:lvl9pPr algn="l">
                <a:defRPr sz="585" b="0">
                  <a:solidFill>
                    <a:srgbClr val="D94E7A"/>
                  </a:solidFill>
                  <a:latin typeface="Arial"/>
                  <a:ea typeface="Arial"/>
                  <a:cs typeface="Arial"/>
                </a:defRPr>
              </a:lvl9pPr>
            </a:lstStyle>
            <a:p xmlns:a="http://schemas.openxmlformats.org/drawingml/2006/main">
              <a:pPr algn="l">
                <a:defRPr sz="585" b="0">
                  <a:solidFill>
                    <a:srgbClr val="D94E7A"/>
                  </a:solidFill>
                  <a:latin typeface="Arial"/>
                  <a:ea typeface="Arial"/>
                  <a:cs typeface="Arial"/>
                </a:defRPr>
              </a:pPr>
              <a:r>
                <a:rPr sz="585" b="0">
                  <a:solidFill>
                    <a:srgbClr val="D94E7A"/>
                  </a:solidFill>
                  <a:latin typeface="Arial"/>
                  <a:ea typeface="Arial"/>
                  <a:cs typeface="Arial"/>
                </a:rPr>
                <a:t>Secret references</a:t>
              </a:r>
            </a:p>
          </p:txBody>
        </p:sp>
      </p:grpSp>
      <p:grpSp>
        <p:nvGrpSpPr>
          <p:cNvPr id="253" name="overview/agent"/>
          <p:cNvGrpSpPr/>
          <p:nvPr/>
        </p:nvGrpSpPr>
        <p:grpSpPr>
          <ns1:xfrm xmlns:ns1="http://schemas.openxmlformats.org/drawingml/2006/main">
            <ns1:off x="4419600" y="4219575"/>
            <ns1:ext cx="1628775" cy="285750"/>
            <ns1:chOff x="4419600" y="4219575"/>
            <ns1:chExt cx="1628775" cy="285750"/>
          </ns1:xfrm>
        </p:grpSpPr>
        <p:sp>
          <p:nvSpPr>
            <p:cNvPr id="159" name="overview/agent/frame">
              <a:extLst xmlns:a="http://schemas.openxmlformats.org/drawingml/2006/main">
                <a:ext uri="{FF2B5EF4-FFF2-40B4-BE49-F238E27FC236}">
                  <a16:creationId xmlns:a16="http://schemas.microsoft.com/office/drawing/2014/main" id="{84D4947A-035E-4BDB-8F0B-7DD7BA713176}"/>
                </a:ext>
              </a:extLst>
              <ns304:hlinkClick xmlns:ns304="http://schemas.openxmlformats.org/drawingml/2006/main" xmlns:ns305="http://schemas.openxmlformats.org/officeDocument/2006/relationships" ns305:id="rIdArchNav34" action="ppaction://hlinksldjump"/>
            </p:cNvPr>
            <p:cNvSpPr>
              <a:spLocks xmlns:a="http://schemas.openxmlformats.org/drawingml/2006/main" noGrp="1"/>
            </p:cNvSpPr>
            <p:nvPr/>
          </p:nvSpPr>
          <p:spPr>
            <a:xfrm xmlns:a="http://schemas.openxmlformats.org/drawingml/2006/main">
              <a:off x="4419600" y="421957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160" name="overview/agent/badge">
              <a:extLst xmlns:a="http://schemas.openxmlformats.org/drawingml/2006/main">
                <a:ext uri="{FF2B5EF4-FFF2-40B4-BE49-F238E27FC236}">
                  <a16:creationId xmlns:a16="http://schemas.microsoft.com/office/drawing/2014/main" id="{38A168C4-CD45-45BE-9668-45E66080C348}"/>
                </a:ext>
              </a:extLst>
              <ns306:hlinkClick xmlns:ns306="http://schemas.openxmlformats.org/drawingml/2006/main" xmlns:ns307="http://schemas.openxmlformats.org/officeDocument/2006/relationships" ns307:id="rIdArchNav34" action="ppaction://hlinksldjump"/>
            </p:cNvPr>
            <p:cNvSpPr>
              <a:spLocks xmlns:a="http://schemas.openxmlformats.org/drawingml/2006/main" noGrp="1"/>
            </p:cNvSpPr>
            <p:nvPr/>
          </p:nvSpPr>
          <p:spPr>
            <a:xfrm xmlns:a="http://schemas.openxmlformats.org/drawingml/2006/main">
              <a:off x="4467225" y="4252913"/>
              <a:ext cx="219075" cy="219075"/>
            </a:xfrm>
            <a:prstGeom xmlns:a="http://schemas.openxmlformats.org/drawingml/2006/main" prst="roundRect">
              <a:avLst>
                <a:gd name="adj" fmla="val 21739"/>
              </a:avLst>
            </a:prstGeom>
            <a:solidFill xmlns:a="http://schemas.openxmlformats.org/drawingml/2006/main">
              <a:srgbClr val="F1F2FD"/>
            </a:solidFill>
            <a:ln xmlns:a="http://schemas.openxmlformats.org/drawingml/2006/main" w="0">
              <a:noFill/>
              <a:prstDash val="solid"/>
            </a:ln>
          </p:spPr>
        </p:sp>
        <p:pic>
          <p:nvPicPr>
            <p:cNvPr id="161" name="overview/agent/icon">
              <a:extLst xmlns:a="http://schemas.openxmlformats.org/drawingml/2006/main">
                <a:ext uri="{FF2B5EF4-FFF2-40B4-BE49-F238E27FC236}">
                  <a16:creationId xmlns:a16="http://schemas.microsoft.com/office/drawing/2014/main" id="{8B7B4B30-AA9B-4466-BFB8-8D09F3C4AAA6}"/>
                </a:ext>
              </a:extLst>
              <ns308:hlinkClick xmlns:ns308="http://schemas.openxmlformats.org/drawingml/2006/main" xmlns:ns309="http://schemas.openxmlformats.org/officeDocument/2006/relationships" ns309:id="rIdArchNav34"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4fc68c9ff04e4fbf">
              <a:extLst>
                <a:ext uri="{96DAC541-7B7A-43D3-8B79-37D633B846F1}">
                  <asvg:svgBlip xmlns:asvg="http://schemas.microsoft.com/office/drawing/2016/SVG/main" r:embed="R7ff8a2c3af2745dd"/>
                </a:ext>
              </a:extLst>
            </a:blip>
            <a:stretch xmlns:a="http://schemas.openxmlformats.org/drawingml/2006/main"/>
          </p:blipFill>
          <p:spPr>
            <a:xfrm xmlns:a="http://schemas.openxmlformats.org/drawingml/2006/main">
              <a:off x="4486275" y="4271963"/>
              <a:ext cx="180975" cy="180975"/>
            </a:xfrm>
            <a:prstGeom xmlns:a="http://schemas.openxmlformats.org/drawingml/2006/main" prst="rect">
              <a:avLst/>
            </a:prstGeom>
          </p:spPr>
        </p:pic>
        <p:sp>
          <p:nvSpPr>
            <p:cNvPr id="162" name="overview/agent/title">
              <a:extLst xmlns:a="http://schemas.openxmlformats.org/drawingml/2006/main">
                <a:ext uri="{FF2B5EF4-FFF2-40B4-BE49-F238E27FC236}">
                  <a16:creationId xmlns:a16="http://schemas.microsoft.com/office/drawing/2014/main" id="{A2241EF0-5A82-45B3-B11C-1E266FA33604}"/>
                </a:ext>
              </a:extLst>
              <ns310:hlinkClick xmlns:ns310="http://schemas.openxmlformats.org/drawingml/2006/main" xmlns:ns311="http://schemas.openxmlformats.org/officeDocument/2006/relationships" ns311:id="rIdArchNav34" action="ppaction://hlinksldjump"/>
            </p:cNvPr>
            <p:cNvSpPr>
              <a:spLocks xmlns:a="http://schemas.openxmlformats.org/drawingml/2006/main" noGrp="1"/>
            </p:cNvSpPr>
            <p:nvPr/>
          </p:nvSpPr>
          <p:spPr>
            <a:xfrm xmlns:a="http://schemas.openxmlformats.org/drawingml/2006/main">
              <a:off x="4743450" y="424815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Agent Backend</a:t>
              </a:r>
            </a:p>
          </p:txBody>
        </p:sp>
        <p:sp>
          <p:nvSpPr>
            <p:cNvPr id="163" name="overview/agent/meta">
              <a:extLst xmlns:a="http://schemas.openxmlformats.org/drawingml/2006/main">
                <a:ext uri="{FF2B5EF4-FFF2-40B4-BE49-F238E27FC236}">
                  <a16:creationId xmlns:a16="http://schemas.microsoft.com/office/drawing/2014/main" id="{FB49067E-8D5E-4E10-B3B9-132CB1F7A600}"/>
                </a:ext>
              </a:extLst>
              <ns312:hlinkClick xmlns:ns312="http://schemas.openxmlformats.org/drawingml/2006/main" xmlns:ns313="http://schemas.openxmlformats.org/officeDocument/2006/relationships" ns313:id="rIdArchNav34" action="ppaction://hlinksldjump"/>
            </p:cNvPr>
            <p:cNvSpPr>
              <a:spLocks xmlns:a="http://schemas.openxmlformats.org/drawingml/2006/main" noGrp="1"/>
            </p:cNvSpPr>
            <p:nvPr/>
          </p:nvSpPr>
          <p:spPr>
            <a:xfrm xmlns:a="http://schemas.openxmlformats.org/drawingml/2006/main">
              <a:off x="4743450" y="439102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4E61E9"/>
                  </a:solidFill>
                  <a:latin typeface="Arial"/>
                  <a:ea typeface="Arial"/>
                  <a:cs typeface="Arial"/>
                </a:defRPr>
              </a:defPPr>
              <a:lvl1pPr algn="l">
                <a:defRPr sz="585" b="0">
                  <a:solidFill>
                    <a:srgbClr val="4E61E9"/>
                  </a:solidFill>
                  <a:latin typeface="Arial"/>
                  <a:ea typeface="Arial"/>
                  <a:cs typeface="Arial"/>
                </a:defRPr>
              </a:lvl1pPr>
              <a:lvl2pPr algn="l">
                <a:defRPr sz="585" b="0">
                  <a:solidFill>
                    <a:srgbClr val="4E61E9"/>
                  </a:solidFill>
                  <a:latin typeface="Arial"/>
                  <a:ea typeface="Arial"/>
                  <a:cs typeface="Arial"/>
                </a:defRPr>
              </a:lvl2pPr>
              <a:lvl3pPr algn="l">
                <a:defRPr sz="585" b="0">
                  <a:solidFill>
                    <a:srgbClr val="4E61E9"/>
                  </a:solidFill>
                  <a:latin typeface="Arial"/>
                  <a:ea typeface="Arial"/>
                  <a:cs typeface="Arial"/>
                </a:defRPr>
              </a:lvl3pPr>
              <a:lvl4pPr algn="l">
                <a:defRPr sz="585" b="0">
                  <a:solidFill>
                    <a:srgbClr val="4E61E9"/>
                  </a:solidFill>
                  <a:latin typeface="Arial"/>
                  <a:ea typeface="Arial"/>
                  <a:cs typeface="Arial"/>
                </a:defRPr>
              </a:lvl4pPr>
              <a:lvl5pPr algn="l">
                <a:defRPr sz="585" b="0">
                  <a:solidFill>
                    <a:srgbClr val="4E61E9"/>
                  </a:solidFill>
                  <a:latin typeface="Arial"/>
                  <a:ea typeface="Arial"/>
                  <a:cs typeface="Arial"/>
                </a:defRPr>
              </a:lvl5pPr>
              <a:lvl6pPr algn="l">
                <a:defRPr sz="585" b="0">
                  <a:solidFill>
                    <a:srgbClr val="4E61E9"/>
                  </a:solidFill>
                  <a:latin typeface="Arial"/>
                  <a:ea typeface="Arial"/>
                  <a:cs typeface="Arial"/>
                </a:defRPr>
              </a:lvl6pPr>
              <a:lvl7pPr algn="l">
                <a:defRPr sz="585" b="0">
                  <a:solidFill>
                    <a:srgbClr val="4E61E9"/>
                  </a:solidFill>
                  <a:latin typeface="Arial"/>
                  <a:ea typeface="Arial"/>
                  <a:cs typeface="Arial"/>
                </a:defRPr>
              </a:lvl7pPr>
              <a:lvl8pPr algn="l">
                <a:defRPr sz="585" b="0">
                  <a:solidFill>
                    <a:srgbClr val="4E61E9"/>
                  </a:solidFill>
                  <a:latin typeface="Arial"/>
                  <a:ea typeface="Arial"/>
                  <a:cs typeface="Arial"/>
                </a:defRPr>
              </a:lvl8pPr>
              <a:lvl9pPr algn="l">
                <a:defRPr sz="585" b="0">
                  <a:solidFill>
                    <a:srgbClr val="4E61E9"/>
                  </a:solidFill>
                  <a:latin typeface="Arial"/>
                  <a:ea typeface="Arial"/>
                  <a:cs typeface="Arial"/>
                </a:defRPr>
              </a:lvl9pPr>
            </a:lstStyle>
            <a:p xmlns:a="http://schemas.openxmlformats.org/drawingml/2006/main">
              <a:pPr algn="l">
                <a:defRPr sz="585" b="0">
                  <a:solidFill>
                    <a:srgbClr val="4E61E9"/>
                  </a:solidFill>
                  <a:latin typeface="Arial"/>
                  <a:ea typeface="Arial"/>
                  <a:cs typeface="Arial"/>
                </a:defRPr>
              </a:pPr>
              <a:r>
                <a:rPr sz="585" b="0">
                  <a:solidFill>
                    <a:srgbClr val="4E61E9"/>
                  </a:solidFill>
                  <a:latin typeface="Arial"/>
                  <a:ea typeface="Arial"/>
                  <a:cs typeface="Arial"/>
                </a:rPr>
                <a:t>5050</a:t>
              </a:r>
            </a:p>
          </p:txBody>
        </p:sp>
      </p:grpSp>
      <p:grpSp>
        <p:nvGrpSpPr>
          <p:cNvPr id="254" name="overview/sandboxgw"/>
          <p:cNvGrpSpPr/>
          <p:nvPr/>
        </p:nvGrpSpPr>
        <p:grpSpPr>
          <ns1:xfrm xmlns:ns1="http://schemas.openxmlformats.org/drawingml/2006/main">
            <ns1:off x="6143625" y="4219575"/>
            <ns1:ext cx="1628775" cy="285750"/>
            <ns1:chOff x="6143625" y="4219575"/>
            <ns1:chExt cx="1628775" cy="285750"/>
          </ns1:xfrm>
        </p:grpSpPr>
        <p:sp>
          <p:nvSpPr>
            <p:cNvPr id="164" name="overview/sandboxgw/frame">
              <a:extLst xmlns:a="http://schemas.openxmlformats.org/drawingml/2006/main">
                <a:ext uri="{FF2B5EF4-FFF2-40B4-BE49-F238E27FC236}">
                  <a16:creationId xmlns:a16="http://schemas.microsoft.com/office/drawing/2014/main" id="{7F6A8E52-F35A-4ACE-A43A-E99EC766F4DC}"/>
                </a:ext>
              </a:extLst>
              <ns314:hlinkClick xmlns:ns314="http://schemas.openxmlformats.org/drawingml/2006/main" xmlns:ns315="http://schemas.openxmlformats.org/officeDocument/2006/relationships" ns315:id="rIdArchNav35" action="ppaction://hlinksldjump"/>
            </p:cNvPr>
            <p:cNvSpPr>
              <a:spLocks xmlns:a="http://schemas.openxmlformats.org/drawingml/2006/main" noGrp="1"/>
            </p:cNvSpPr>
            <p:nvPr/>
          </p:nvSpPr>
          <p:spPr>
            <a:xfrm xmlns:a="http://schemas.openxmlformats.org/drawingml/2006/main">
              <a:off x="6143625" y="421957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165" name="overview/sandboxgw/badge">
              <a:extLst xmlns:a="http://schemas.openxmlformats.org/drawingml/2006/main">
                <a:ext uri="{FF2B5EF4-FFF2-40B4-BE49-F238E27FC236}">
                  <a16:creationId xmlns:a16="http://schemas.microsoft.com/office/drawing/2014/main" id="{2DC9B541-4005-4CFF-885B-EF8CFB8F1742}"/>
                </a:ext>
              </a:extLst>
              <ns316:hlinkClick xmlns:ns316="http://schemas.openxmlformats.org/drawingml/2006/main" xmlns:ns317="http://schemas.openxmlformats.org/officeDocument/2006/relationships" ns317:id="rIdArchNav35" action="ppaction://hlinksldjump"/>
            </p:cNvPr>
            <p:cNvSpPr>
              <a:spLocks xmlns:a="http://schemas.openxmlformats.org/drawingml/2006/main" noGrp="1"/>
            </p:cNvSpPr>
            <p:nvPr/>
          </p:nvSpPr>
          <p:spPr>
            <a:xfrm xmlns:a="http://schemas.openxmlformats.org/drawingml/2006/main">
              <a:off x="6191250" y="4252913"/>
              <a:ext cx="219075" cy="219075"/>
            </a:xfrm>
            <a:prstGeom xmlns:a="http://schemas.openxmlformats.org/drawingml/2006/main" prst="roundRect">
              <a:avLst>
                <a:gd name="adj" fmla="val 21739"/>
              </a:avLst>
            </a:prstGeom>
            <a:solidFill xmlns:a="http://schemas.openxmlformats.org/drawingml/2006/main">
              <a:srgbClr val="F1F2FD"/>
            </a:solidFill>
            <a:ln xmlns:a="http://schemas.openxmlformats.org/drawingml/2006/main" w="0">
              <a:noFill/>
              <a:prstDash val="solid"/>
            </a:ln>
          </p:spPr>
        </p:sp>
        <p:pic>
          <p:nvPicPr>
            <p:cNvPr id="166" name="overview/sandboxgw/icon">
              <a:extLst xmlns:a="http://schemas.openxmlformats.org/drawingml/2006/main">
                <a:ext uri="{FF2B5EF4-FFF2-40B4-BE49-F238E27FC236}">
                  <a16:creationId xmlns:a16="http://schemas.microsoft.com/office/drawing/2014/main" id="{F316E0CD-A32A-4EE5-BEED-53A41188AB08}"/>
                </a:ext>
              </a:extLst>
              <ns318:hlinkClick xmlns:ns318="http://schemas.openxmlformats.org/drawingml/2006/main" xmlns:ns319="http://schemas.openxmlformats.org/officeDocument/2006/relationships" ns319:id="rIdArchNav35"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18f56cd0807f4a8a">
              <a:extLst>
                <a:ext uri="{96DAC541-7B7A-43D3-8B79-37D633B846F1}">
                  <asvg:svgBlip xmlns:asvg="http://schemas.microsoft.com/office/drawing/2016/SVG/main" r:embed="R0a0ed0e4d7274256"/>
                </a:ext>
              </a:extLst>
            </a:blip>
            <a:stretch xmlns:a="http://schemas.openxmlformats.org/drawingml/2006/main"/>
          </p:blipFill>
          <p:spPr>
            <a:xfrm xmlns:a="http://schemas.openxmlformats.org/drawingml/2006/main">
              <a:off x="6210300" y="4271963"/>
              <a:ext cx="180975" cy="180975"/>
            </a:xfrm>
            <a:prstGeom xmlns:a="http://schemas.openxmlformats.org/drawingml/2006/main" prst="rect">
              <a:avLst/>
            </a:prstGeom>
          </p:spPr>
        </p:pic>
        <p:sp>
          <p:nvSpPr>
            <p:cNvPr id="167" name="overview/sandboxgw/title">
              <a:extLst xmlns:a="http://schemas.openxmlformats.org/drawingml/2006/main">
                <a:ext uri="{FF2B5EF4-FFF2-40B4-BE49-F238E27FC236}">
                  <a16:creationId xmlns:a16="http://schemas.microsoft.com/office/drawing/2014/main" id="{47129651-76C8-47C5-B5C5-DC16EBCF0F0C}"/>
                </a:ext>
              </a:extLst>
              <ns320:hlinkClick xmlns:ns320="http://schemas.openxmlformats.org/drawingml/2006/main" xmlns:ns321="http://schemas.openxmlformats.org/officeDocument/2006/relationships" ns321:id="rIdArchNav35" action="ppaction://hlinksldjump"/>
            </p:cNvPr>
            <p:cNvSpPr>
              <a:spLocks xmlns:a="http://schemas.openxmlformats.org/drawingml/2006/main" noGrp="1"/>
            </p:cNvSpPr>
            <p:nvPr/>
          </p:nvSpPr>
          <p:spPr>
            <a:xfrm xmlns:a="http://schemas.openxmlformats.org/drawingml/2006/main">
              <a:off x="6467475" y="424815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Sandbox Gateway</a:t>
              </a:r>
            </a:p>
          </p:txBody>
        </p:sp>
        <p:sp>
          <p:nvSpPr>
            <p:cNvPr id="168" name="overview/sandboxgw/meta">
              <a:extLst xmlns:a="http://schemas.openxmlformats.org/drawingml/2006/main">
                <a:ext uri="{FF2B5EF4-FFF2-40B4-BE49-F238E27FC236}">
                  <a16:creationId xmlns:a16="http://schemas.microsoft.com/office/drawing/2014/main" id="{AB9E5E00-E0D1-41AD-B1F7-B8B71BB568A9}"/>
                </a:ext>
              </a:extLst>
              <ns322:hlinkClick xmlns:ns322="http://schemas.openxmlformats.org/drawingml/2006/main" xmlns:ns323="http://schemas.openxmlformats.org/officeDocument/2006/relationships" ns323:id="rIdArchNav35" action="ppaction://hlinksldjump"/>
            </p:cNvPr>
            <p:cNvSpPr>
              <a:spLocks xmlns:a="http://schemas.openxmlformats.org/drawingml/2006/main" noGrp="1"/>
            </p:cNvSpPr>
            <p:nvPr/>
          </p:nvSpPr>
          <p:spPr>
            <a:xfrm xmlns:a="http://schemas.openxmlformats.org/drawingml/2006/main">
              <a:off x="6467475" y="439102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4E61E9"/>
                  </a:solidFill>
                  <a:latin typeface="Arial"/>
                  <a:ea typeface="Arial"/>
                  <a:cs typeface="Arial"/>
                </a:defRPr>
              </a:defPPr>
              <a:lvl1pPr algn="l">
                <a:defRPr sz="585" b="0">
                  <a:solidFill>
                    <a:srgbClr val="4E61E9"/>
                  </a:solidFill>
                  <a:latin typeface="Arial"/>
                  <a:ea typeface="Arial"/>
                  <a:cs typeface="Arial"/>
                </a:defRPr>
              </a:lvl1pPr>
              <a:lvl2pPr algn="l">
                <a:defRPr sz="585" b="0">
                  <a:solidFill>
                    <a:srgbClr val="4E61E9"/>
                  </a:solidFill>
                  <a:latin typeface="Arial"/>
                  <a:ea typeface="Arial"/>
                  <a:cs typeface="Arial"/>
                </a:defRPr>
              </a:lvl2pPr>
              <a:lvl3pPr algn="l">
                <a:defRPr sz="585" b="0">
                  <a:solidFill>
                    <a:srgbClr val="4E61E9"/>
                  </a:solidFill>
                  <a:latin typeface="Arial"/>
                  <a:ea typeface="Arial"/>
                  <a:cs typeface="Arial"/>
                </a:defRPr>
              </a:lvl3pPr>
              <a:lvl4pPr algn="l">
                <a:defRPr sz="585" b="0">
                  <a:solidFill>
                    <a:srgbClr val="4E61E9"/>
                  </a:solidFill>
                  <a:latin typeface="Arial"/>
                  <a:ea typeface="Arial"/>
                  <a:cs typeface="Arial"/>
                </a:defRPr>
              </a:lvl4pPr>
              <a:lvl5pPr algn="l">
                <a:defRPr sz="585" b="0">
                  <a:solidFill>
                    <a:srgbClr val="4E61E9"/>
                  </a:solidFill>
                  <a:latin typeface="Arial"/>
                  <a:ea typeface="Arial"/>
                  <a:cs typeface="Arial"/>
                </a:defRPr>
              </a:lvl5pPr>
              <a:lvl6pPr algn="l">
                <a:defRPr sz="585" b="0">
                  <a:solidFill>
                    <a:srgbClr val="4E61E9"/>
                  </a:solidFill>
                  <a:latin typeface="Arial"/>
                  <a:ea typeface="Arial"/>
                  <a:cs typeface="Arial"/>
                </a:defRPr>
              </a:lvl6pPr>
              <a:lvl7pPr algn="l">
                <a:defRPr sz="585" b="0">
                  <a:solidFill>
                    <a:srgbClr val="4E61E9"/>
                  </a:solidFill>
                  <a:latin typeface="Arial"/>
                  <a:ea typeface="Arial"/>
                  <a:cs typeface="Arial"/>
                </a:defRPr>
              </a:lvl7pPr>
              <a:lvl8pPr algn="l">
                <a:defRPr sz="585" b="0">
                  <a:solidFill>
                    <a:srgbClr val="4E61E9"/>
                  </a:solidFill>
                  <a:latin typeface="Arial"/>
                  <a:ea typeface="Arial"/>
                  <a:cs typeface="Arial"/>
                </a:defRPr>
              </a:lvl8pPr>
              <a:lvl9pPr algn="l">
                <a:defRPr sz="585" b="0">
                  <a:solidFill>
                    <a:srgbClr val="4E61E9"/>
                  </a:solidFill>
                  <a:latin typeface="Arial"/>
                  <a:ea typeface="Arial"/>
                  <a:cs typeface="Arial"/>
                </a:defRPr>
              </a:lvl9pPr>
            </a:lstStyle>
            <a:p xmlns:a="http://schemas.openxmlformats.org/drawingml/2006/main">
              <a:pPr algn="l">
                <a:defRPr sz="585" b="0">
                  <a:solidFill>
                    <a:srgbClr val="4E61E9"/>
                  </a:solidFill>
                  <a:latin typeface="Arial"/>
                  <a:ea typeface="Arial"/>
                  <a:cs typeface="Arial"/>
                </a:defRPr>
              </a:pPr>
              <a:r>
                <a:rPr sz="585" b="0">
                  <a:solidFill>
                    <a:srgbClr val="4E61E9"/>
                  </a:solidFill>
                  <a:latin typeface="Arial"/>
                  <a:ea typeface="Arial"/>
                  <a:cs typeface="Arial"/>
                </a:rPr>
                <a:t>Dedicated · 8090 / 9090</a:t>
              </a:r>
            </a:p>
          </p:txBody>
        </p:sp>
      </p:grpSp>
      <p:grpSp>
        <p:nvGrpSpPr>
          <p:cNvPr id="255" name="overview/sandboxctrl"/>
          <p:cNvGrpSpPr/>
          <p:nvPr/>
        </p:nvGrpSpPr>
        <p:grpSpPr>
          <ns1:xfrm xmlns:ns1="http://schemas.openxmlformats.org/drawingml/2006/main">
            <ns1:off x="4419600" y="4562475"/>
            <ns1:ext cx="1628775" cy="285750"/>
            <ns1:chOff x="4419600" y="4562475"/>
            <ns1:chExt cx="1628775" cy="285750"/>
          </ns1:xfrm>
        </p:grpSpPr>
        <p:sp>
          <p:nvSpPr>
            <p:cNvPr id="169" name="overview/sandboxctrl/frame">
              <a:extLst xmlns:a="http://schemas.openxmlformats.org/drawingml/2006/main">
                <a:ext uri="{FF2B5EF4-FFF2-40B4-BE49-F238E27FC236}">
                  <a16:creationId xmlns:a16="http://schemas.microsoft.com/office/drawing/2014/main" id="{A4FFBC82-8F1C-46AE-B261-85988FB83D11}"/>
                </a:ext>
              </a:extLst>
              <ns324:hlinkClick xmlns:ns324="http://schemas.openxmlformats.org/drawingml/2006/main" xmlns:ns325="http://schemas.openxmlformats.org/officeDocument/2006/relationships" ns325:id="rIdArchNav36" action="ppaction://hlinksldjump"/>
            </p:cNvPr>
            <p:cNvSpPr>
              <a:spLocks xmlns:a="http://schemas.openxmlformats.org/drawingml/2006/main" noGrp="1"/>
            </p:cNvSpPr>
            <p:nvPr/>
          </p:nvSpPr>
          <p:spPr>
            <a:xfrm xmlns:a="http://schemas.openxmlformats.org/drawingml/2006/main">
              <a:off x="4419600" y="456247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170" name="overview/sandboxctrl/badge">
              <a:extLst xmlns:a="http://schemas.openxmlformats.org/drawingml/2006/main">
                <a:ext uri="{FF2B5EF4-FFF2-40B4-BE49-F238E27FC236}">
                  <a16:creationId xmlns:a16="http://schemas.microsoft.com/office/drawing/2014/main" id="{1D0D776E-4FCF-4008-83CC-AC249BCB3BD2}"/>
                </a:ext>
              </a:extLst>
              <ns326:hlinkClick xmlns:ns326="http://schemas.openxmlformats.org/drawingml/2006/main" xmlns:ns327="http://schemas.openxmlformats.org/officeDocument/2006/relationships" ns327:id="rIdArchNav36" action="ppaction://hlinksldjump"/>
            </p:cNvPr>
            <p:cNvSpPr>
              <a:spLocks xmlns:a="http://schemas.openxmlformats.org/drawingml/2006/main" noGrp="1"/>
            </p:cNvSpPr>
            <p:nvPr/>
          </p:nvSpPr>
          <p:spPr>
            <a:xfrm xmlns:a="http://schemas.openxmlformats.org/drawingml/2006/main">
              <a:off x="4467225" y="4595813"/>
              <a:ext cx="219075" cy="219075"/>
            </a:xfrm>
            <a:prstGeom xmlns:a="http://schemas.openxmlformats.org/drawingml/2006/main" prst="roundRect">
              <a:avLst>
                <a:gd name="adj" fmla="val 21739"/>
              </a:avLst>
            </a:prstGeom>
            <a:solidFill xmlns:a="http://schemas.openxmlformats.org/drawingml/2006/main">
              <a:srgbClr val="F1F2FD"/>
            </a:solidFill>
            <a:ln xmlns:a="http://schemas.openxmlformats.org/drawingml/2006/main" w="0">
              <a:noFill/>
              <a:prstDash val="solid"/>
            </a:ln>
          </p:spPr>
        </p:sp>
        <p:pic>
          <p:nvPicPr>
            <p:cNvPr id="171" name="overview/sandboxctrl/icon">
              <a:extLst xmlns:a="http://schemas.openxmlformats.org/drawingml/2006/main">
                <a:ext uri="{FF2B5EF4-FFF2-40B4-BE49-F238E27FC236}">
                  <a16:creationId xmlns:a16="http://schemas.microsoft.com/office/drawing/2014/main" id="{1A989D7F-2174-4ADE-915E-188987607849}"/>
                </a:ext>
              </a:extLst>
              <ns328:hlinkClick xmlns:ns328="http://schemas.openxmlformats.org/drawingml/2006/main" xmlns:ns329="http://schemas.openxmlformats.org/officeDocument/2006/relationships" ns329:id="rIdArchNav36"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f3097c5f6ae446a2">
              <a:extLst>
                <a:ext uri="{96DAC541-7B7A-43D3-8B79-37D633B846F1}">
                  <asvg:svgBlip xmlns:asvg="http://schemas.microsoft.com/office/drawing/2016/SVG/main" r:embed="R9e351557cda04f5e"/>
                </a:ext>
              </a:extLst>
            </a:blip>
            <a:stretch xmlns:a="http://schemas.openxmlformats.org/drawingml/2006/main"/>
          </p:blipFill>
          <p:spPr>
            <a:xfrm xmlns:a="http://schemas.openxmlformats.org/drawingml/2006/main">
              <a:off x="4486275" y="4614863"/>
              <a:ext cx="180975" cy="180975"/>
            </a:xfrm>
            <a:prstGeom xmlns:a="http://schemas.openxmlformats.org/drawingml/2006/main" prst="rect">
              <a:avLst/>
            </a:prstGeom>
          </p:spPr>
        </p:pic>
        <p:sp>
          <p:nvSpPr>
            <p:cNvPr id="172" name="overview/sandboxctrl/title">
              <a:extLst xmlns:a="http://schemas.openxmlformats.org/drawingml/2006/main">
                <a:ext uri="{FF2B5EF4-FFF2-40B4-BE49-F238E27FC236}">
                  <a16:creationId xmlns:a16="http://schemas.microsoft.com/office/drawing/2014/main" id="{112FD188-43B9-4DE4-BC7E-DC8D20566178}"/>
                </a:ext>
              </a:extLst>
              <ns330:hlinkClick xmlns:ns330="http://schemas.openxmlformats.org/drawingml/2006/main" xmlns:ns331="http://schemas.openxmlformats.org/officeDocument/2006/relationships" ns331:id="rIdArchNav36" action="ppaction://hlinksldjump"/>
            </p:cNvPr>
            <p:cNvSpPr>
              <a:spLocks xmlns:a="http://schemas.openxmlformats.org/drawingml/2006/main" noGrp="1"/>
            </p:cNvSpPr>
            <p:nvPr/>
          </p:nvSpPr>
          <p:spPr>
            <a:xfrm xmlns:a="http://schemas.openxmlformats.org/drawingml/2006/main">
              <a:off x="4743450" y="459105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Agent Sandbox Controller</a:t>
              </a:r>
            </a:p>
          </p:txBody>
        </p:sp>
        <p:sp>
          <p:nvSpPr>
            <p:cNvPr id="173" name="overview/sandboxctrl/meta">
              <a:extLst xmlns:a="http://schemas.openxmlformats.org/drawingml/2006/main">
                <a:ext uri="{FF2B5EF4-FFF2-40B4-BE49-F238E27FC236}">
                  <a16:creationId xmlns:a16="http://schemas.microsoft.com/office/drawing/2014/main" id="{8DD8D43E-1421-4B03-80B9-DAB33EE5E3E5}"/>
                </a:ext>
              </a:extLst>
              <ns332:hlinkClick xmlns:ns332="http://schemas.openxmlformats.org/drawingml/2006/main" xmlns:ns333="http://schemas.openxmlformats.org/officeDocument/2006/relationships" ns333:id="rIdArchNav36" action="ppaction://hlinksldjump"/>
            </p:cNvPr>
            <p:cNvSpPr>
              <a:spLocks xmlns:a="http://schemas.openxmlformats.org/drawingml/2006/main" noGrp="1"/>
            </p:cNvSpPr>
            <p:nvPr/>
          </p:nvSpPr>
          <p:spPr>
            <a:xfrm xmlns:a="http://schemas.openxmlformats.org/drawingml/2006/main">
              <a:off x="4743450" y="473392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4E61E9"/>
                  </a:solidFill>
                  <a:latin typeface="Arial"/>
                  <a:ea typeface="Arial"/>
                  <a:cs typeface="Arial"/>
                </a:defRPr>
              </a:defPPr>
              <a:lvl1pPr algn="l">
                <a:defRPr sz="585" b="0">
                  <a:solidFill>
                    <a:srgbClr val="4E61E9"/>
                  </a:solidFill>
                  <a:latin typeface="Arial"/>
                  <a:ea typeface="Arial"/>
                  <a:cs typeface="Arial"/>
                </a:defRPr>
              </a:lvl1pPr>
              <a:lvl2pPr algn="l">
                <a:defRPr sz="585" b="0">
                  <a:solidFill>
                    <a:srgbClr val="4E61E9"/>
                  </a:solidFill>
                  <a:latin typeface="Arial"/>
                  <a:ea typeface="Arial"/>
                  <a:cs typeface="Arial"/>
                </a:defRPr>
              </a:lvl2pPr>
              <a:lvl3pPr algn="l">
                <a:defRPr sz="585" b="0">
                  <a:solidFill>
                    <a:srgbClr val="4E61E9"/>
                  </a:solidFill>
                  <a:latin typeface="Arial"/>
                  <a:ea typeface="Arial"/>
                  <a:cs typeface="Arial"/>
                </a:defRPr>
              </a:lvl3pPr>
              <a:lvl4pPr algn="l">
                <a:defRPr sz="585" b="0">
                  <a:solidFill>
                    <a:srgbClr val="4E61E9"/>
                  </a:solidFill>
                  <a:latin typeface="Arial"/>
                  <a:ea typeface="Arial"/>
                  <a:cs typeface="Arial"/>
                </a:defRPr>
              </a:lvl4pPr>
              <a:lvl5pPr algn="l">
                <a:defRPr sz="585" b="0">
                  <a:solidFill>
                    <a:srgbClr val="4E61E9"/>
                  </a:solidFill>
                  <a:latin typeface="Arial"/>
                  <a:ea typeface="Arial"/>
                  <a:cs typeface="Arial"/>
                </a:defRPr>
              </a:lvl5pPr>
              <a:lvl6pPr algn="l">
                <a:defRPr sz="585" b="0">
                  <a:solidFill>
                    <a:srgbClr val="4E61E9"/>
                  </a:solidFill>
                  <a:latin typeface="Arial"/>
                  <a:ea typeface="Arial"/>
                  <a:cs typeface="Arial"/>
                </a:defRPr>
              </a:lvl6pPr>
              <a:lvl7pPr algn="l">
                <a:defRPr sz="585" b="0">
                  <a:solidFill>
                    <a:srgbClr val="4E61E9"/>
                  </a:solidFill>
                  <a:latin typeface="Arial"/>
                  <a:ea typeface="Arial"/>
                  <a:cs typeface="Arial"/>
                </a:defRPr>
              </a:lvl7pPr>
              <a:lvl8pPr algn="l">
                <a:defRPr sz="585" b="0">
                  <a:solidFill>
                    <a:srgbClr val="4E61E9"/>
                  </a:solidFill>
                  <a:latin typeface="Arial"/>
                  <a:ea typeface="Arial"/>
                  <a:cs typeface="Arial"/>
                </a:defRPr>
              </a:lvl8pPr>
              <a:lvl9pPr algn="l">
                <a:defRPr sz="585" b="0">
                  <a:solidFill>
                    <a:srgbClr val="4E61E9"/>
                  </a:solidFill>
                  <a:latin typeface="Arial"/>
                  <a:ea typeface="Arial"/>
                  <a:cs typeface="Arial"/>
                </a:defRPr>
              </a:lvl9pPr>
            </a:lstStyle>
            <a:p xmlns:a="http://schemas.openxmlformats.org/drawingml/2006/main">
              <a:pPr algn="l">
                <a:defRPr sz="585" b="0">
                  <a:solidFill>
                    <a:srgbClr val="4E61E9"/>
                  </a:solidFill>
                  <a:latin typeface="Arial"/>
                  <a:ea typeface="Arial"/>
                  <a:cs typeface="Arial"/>
                </a:defRPr>
              </a:pPr>
              <a:r>
                <a:rPr sz="585" b="0">
                  <a:solidFill>
                    <a:srgbClr val="4E61E9"/>
                  </a:solidFill>
                  <a:latin typeface="Arial"/>
                  <a:ea typeface="Arial"/>
                  <a:cs typeface="Arial"/>
                </a:rPr>
                <a:t>Dedicated · Installed separately</a:t>
              </a:r>
            </a:p>
          </p:txBody>
        </p:sp>
      </p:grpSp>
      <p:grpSp>
        <p:nvGrpSpPr>
          <p:cNvPr id="256" name="overview/session"/>
          <p:cNvGrpSpPr/>
          <p:nvPr/>
        </p:nvGrpSpPr>
        <p:grpSpPr>
          <ns1:xfrm xmlns:ns1="http://schemas.openxmlformats.org/drawingml/2006/main">
            <ns1:off x="6143625" y="4562475"/>
            <ns1:ext cx="1628775" cy="285750"/>
            <ns1:chOff x="6143625" y="4562475"/>
            <ns1:chExt cx="1628775" cy="285750"/>
          </ns1:xfrm>
        </p:grpSpPr>
        <p:sp>
          <p:nvSpPr>
            <p:cNvPr id="174" name="overview/session/frame">
              <a:extLst xmlns:a="http://schemas.openxmlformats.org/drawingml/2006/main">
                <a:ext uri="{FF2B5EF4-FFF2-40B4-BE49-F238E27FC236}">
                  <a16:creationId xmlns:a16="http://schemas.microsoft.com/office/drawing/2014/main" id="{CB9F66C3-4465-4989-A77F-62D21CA735DF}"/>
                </a:ext>
              </a:extLst>
              <ns334:hlinkClick xmlns:ns334="http://schemas.openxmlformats.org/drawingml/2006/main" xmlns:ns335="http://schemas.openxmlformats.org/officeDocument/2006/relationships" ns335:id="rIdArchNav37" action="ppaction://hlinksldjump"/>
            </p:cNvPr>
            <p:cNvSpPr>
              <a:spLocks xmlns:a="http://schemas.openxmlformats.org/drawingml/2006/main" noGrp="1"/>
            </p:cNvSpPr>
            <p:nvPr/>
          </p:nvSpPr>
          <p:spPr>
            <a:xfrm xmlns:a="http://schemas.openxmlformats.org/drawingml/2006/main">
              <a:off x="6143625" y="456247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175" name="overview/session/badge">
              <a:extLst xmlns:a="http://schemas.openxmlformats.org/drawingml/2006/main">
                <a:ext uri="{FF2B5EF4-FFF2-40B4-BE49-F238E27FC236}">
                  <a16:creationId xmlns:a16="http://schemas.microsoft.com/office/drawing/2014/main" id="{BF04952C-A866-4B48-9B18-37F080A9B4B2}"/>
                </a:ext>
              </a:extLst>
              <ns336:hlinkClick xmlns:ns336="http://schemas.openxmlformats.org/drawingml/2006/main" xmlns:ns337="http://schemas.openxmlformats.org/officeDocument/2006/relationships" ns337:id="rIdArchNav37" action="ppaction://hlinksldjump"/>
            </p:cNvPr>
            <p:cNvSpPr>
              <a:spLocks xmlns:a="http://schemas.openxmlformats.org/drawingml/2006/main" noGrp="1"/>
            </p:cNvSpPr>
            <p:nvPr/>
          </p:nvSpPr>
          <p:spPr>
            <a:xfrm xmlns:a="http://schemas.openxmlformats.org/drawingml/2006/main">
              <a:off x="6191250" y="4595813"/>
              <a:ext cx="219075" cy="219075"/>
            </a:xfrm>
            <a:prstGeom xmlns:a="http://schemas.openxmlformats.org/drawingml/2006/main" prst="roundRect">
              <a:avLst>
                <a:gd name="adj" fmla="val 21739"/>
              </a:avLst>
            </a:prstGeom>
            <a:solidFill xmlns:a="http://schemas.openxmlformats.org/drawingml/2006/main">
              <a:srgbClr val="F0F3FD"/>
            </a:solidFill>
            <a:ln xmlns:a="http://schemas.openxmlformats.org/drawingml/2006/main" w="0">
              <a:noFill/>
              <a:prstDash val="solid"/>
            </a:ln>
          </p:spPr>
        </p:sp>
        <p:pic>
          <p:nvPicPr>
            <p:cNvPr id="176" name="overview/session/icon">
              <a:extLst xmlns:a="http://schemas.openxmlformats.org/drawingml/2006/main">
                <a:ext uri="{FF2B5EF4-FFF2-40B4-BE49-F238E27FC236}">
                  <a16:creationId xmlns:a16="http://schemas.microsoft.com/office/drawing/2014/main" id="{E7ECA5F0-FE8A-42B1-872F-FFED0A386B23}"/>
                </a:ext>
              </a:extLst>
              <ns338:hlinkClick xmlns:ns338="http://schemas.openxmlformats.org/drawingml/2006/main" xmlns:ns339="http://schemas.openxmlformats.org/officeDocument/2006/relationships" ns339:id="rIdArchNav37"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e64418a7736849ce">
              <a:extLst>
                <a:ext uri="{96DAC541-7B7A-43D3-8B79-37D633B846F1}">
                  <asvg:svgBlip xmlns:asvg="http://schemas.microsoft.com/office/drawing/2016/SVG/main" r:embed="R1e76b447c57b4f0c"/>
                </a:ext>
              </a:extLst>
            </a:blip>
            <a:stretch xmlns:a="http://schemas.openxmlformats.org/drawingml/2006/main"/>
          </p:blipFill>
          <p:spPr>
            <a:xfrm xmlns:a="http://schemas.openxmlformats.org/drawingml/2006/main">
              <a:off x="6210300" y="4614863"/>
              <a:ext cx="180975" cy="180975"/>
            </a:xfrm>
            <a:prstGeom xmlns:a="http://schemas.openxmlformats.org/drawingml/2006/main" prst="rect">
              <a:avLst/>
            </a:prstGeom>
          </p:spPr>
        </p:pic>
        <p:sp>
          <p:nvSpPr>
            <p:cNvPr id="177" name="overview/session/title">
              <a:extLst xmlns:a="http://schemas.openxmlformats.org/drawingml/2006/main">
                <a:ext uri="{FF2B5EF4-FFF2-40B4-BE49-F238E27FC236}">
                  <a16:creationId xmlns:a16="http://schemas.microsoft.com/office/drawing/2014/main" id="{D4359BDE-0D20-4847-ABAF-4DFA43ABD114}"/>
                </a:ext>
              </a:extLst>
              <ns340:hlinkClick xmlns:ns340="http://schemas.openxmlformats.org/drawingml/2006/main" xmlns:ns341="http://schemas.openxmlformats.org/officeDocument/2006/relationships" ns341:id="rIdArchNav37" action="ppaction://hlinksldjump"/>
            </p:cNvPr>
            <p:cNvSpPr>
              <a:spLocks xmlns:a="http://schemas.openxmlformats.org/drawingml/2006/main" noGrp="1"/>
            </p:cNvSpPr>
            <p:nvPr/>
          </p:nvSpPr>
          <p:spPr>
            <a:xfrm xmlns:a="http://schemas.openxmlformats.org/drawingml/2006/main">
              <a:off x="6467475" y="459105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Session sandbox Pod</a:t>
              </a:r>
            </a:p>
          </p:txBody>
        </p:sp>
        <p:sp>
          <p:nvSpPr>
            <p:cNvPr id="178" name="overview/session/meta">
              <a:extLst xmlns:a="http://schemas.openxmlformats.org/drawingml/2006/main">
                <a:ext uri="{FF2B5EF4-FFF2-40B4-BE49-F238E27FC236}">
                  <a16:creationId xmlns:a16="http://schemas.microsoft.com/office/drawing/2014/main" id="{DC5AB031-A70F-444E-A30E-3C29F7C38B6F}"/>
                </a:ext>
              </a:extLst>
              <ns342:hlinkClick xmlns:ns342="http://schemas.openxmlformats.org/drawingml/2006/main" xmlns:ns343="http://schemas.openxmlformats.org/officeDocument/2006/relationships" ns343:id="rIdArchNav37" action="ppaction://hlinksldjump"/>
            </p:cNvPr>
            <p:cNvSpPr>
              <a:spLocks xmlns:a="http://schemas.openxmlformats.org/drawingml/2006/main" noGrp="1"/>
            </p:cNvSpPr>
            <p:nvPr/>
          </p:nvSpPr>
          <p:spPr>
            <a:xfrm xmlns:a="http://schemas.openxmlformats.org/drawingml/2006/main">
              <a:off x="6467475" y="473392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3E6FE3"/>
                  </a:solidFill>
                  <a:latin typeface="Arial"/>
                  <a:ea typeface="Arial"/>
                  <a:cs typeface="Arial"/>
                </a:defRPr>
              </a:defPPr>
              <a:lvl1pPr algn="l">
                <a:defRPr sz="585" b="0">
                  <a:solidFill>
                    <a:srgbClr val="3E6FE3"/>
                  </a:solidFill>
                  <a:latin typeface="Arial"/>
                  <a:ea typeface="Arial"/>
                  <a:cs typeface="Arial"/>
                </a:defRPr>
              </a:lvl1pPr>
              <a:lvl2pPr algn="l">
                <a:defRPr sz="585" b="0">
                  <a:solidFill>
                    <a:srgbClr val="3E6FE3"/>
                  </a:solidFill>
                  <a:latin typeface="Arial"/>
                  <a:ea typeface="Arial"/>
                  <a:cs typeface="Arial"/>
                </a:defRPr>
              </a:lvl2pPr>
              <a:lvl3pPr algn="l">
                <a:defRPr sz="585" b="0">
                  <a:solidFill>
                    <a:srgbClr val="3E6FE3"/>
                  </a:solidFill>
                  <a:latin typeface="Arial"/>
                  <a:ea typeface="Arial"/>
                  <a:cs typeface="Arial"/>
                </a:defRPr>
              </a:lvl3pPr>
              <a:lvl4pPr algn="l">
                <a:defRPr sz="585" b="0">
                  <a:solidFill>
                    <a:srgbClr val="3E6FE3"/>
                  </a:solidFill>
                  <a:latin typeface="Arial"/>
                  <a:ea typeface="Arial"/>
                  <a:cs typeface="Arial"/>
                </a:defRPr>
              </a:lvl4pPr>
              <a:lvl5pPr algn="l">
                <a:defRPr sz="585" b="0">
                  <a:solidFill>
                    <a:srgbClr val="3E6FE3"/>
                  </a:solidFill>
                  <a:latin typeface="Arial"/>
                  <a:ea typeface="Arial"/>
                  <a:cs typeface="Arial"/>
                </a:defRPr>
              </a:lvl5pPr>
              <a:lvl6pPr algn="l">
                <a:defRPr sz="585" b="0">
                  <a:solidFill>
                    <a:srgbClr val="3E6FE3"/>
                  </a:solidFill>
                  <a:latin typeface="Arial"/>
                  <a:ea typeface="Arial"/>
                  <a:cs typeface="Arial"/>
                </a:defRPr>
              </a:lvl6pPr>
              <a:lvl7pPr algn="l">
                <a:defRPr sz="585" b="0">
                  <a:solidFill>
                    <a:srgbClr val="3E6FE3"/>
                  </a:solidFill>
                  <a:latin typeface="Arial"/>
                  <a:ea typeface="Arial"/>
                  <a:cs typeface="Arial"/>
                </a:defRPr>
              </a:lvl7pPr>
              <a:lvl8pPr algn="l">
                <a:defRPr sz="585" b="0">
                  <a:solidFill>
                    <a:srgbClr val="3E6FE3"/>
                  </a:solidFill>
                  <a:latin typeface="Arial"/>
                  <a:ea typeface="Arial"/>
                  <a:cs typeface="Arial"/>
                </a:defRPr>
              </a:lvl8pPr>
              <a:lvl9pPr algn="l">
                <a:defRPr sz="585" b="0">
                  <a:solidFill>
                    <a:srgbClr val="3E6FE3"/>
                  </a:solidFill>
                  <a:latin typeface="Arial"/>
                  <a:ea typeface="Arial"/>
                  <a:cs typeface="Arial"/>
                </a:defRPr>
              </a:lvl9pPr>
            </a:lstStyle>
            <a:p xmlns:a="http://schemas.openxmlformats.org/drawingml/2006/main">
              <a:pPr algn="l">
                <a:defRPr sz="585" b="0">
                  <a:solidFill>
                    <a:srgbClr val="3E6FE3"/>
                  </a:solidFill>
                  <a:latin typeface="Arial"/>
                  <a:ea typeface="Arial"/>
                  <a:cs typeface="Arial"/>
                </a:defRPr>
              </a:pPr>
              <a:r>
                <a:rPr sz="585" b="0">
                  <a:solidFill>
                    <a:srgbClr val="3E6FE3"/>
                  </a:solidFill>
                  <a:latin typeface="Arial"/>
                  <a:ea typeface="Arial"/>
                  <a:cs typeface="Arial"/>
                </a:rPr>
                <a:t>Dedicated · shellctl 5004</a:t>
              </a:r>
            </a:p>
          </p:txBody>
        </p:sp>
      </p:grpSp>
      <p:grpSp>
        <p:nvGrpSpPr>
          <p:cNvPr id="257" name="overview/agentproxy"/>
          <p:cNvGrpSpPr/>
          <p:nvPr/>
        </p:nvGrpSpPr>
        <p:grpSpPr>
          <ns1:xfrm xmlns:ns1="http://schemas.openxmlformats.org/drawingml/2006/main">
            <ns1:off x="4419600" y="4905375"/>
            <ns1:ext cx="1628775" cy="285750"/>
            <ns1:chOff x="4419600" y="4905375"/>
            <ns1:chExt cx="1628775" cy="285750"/>
          </ns1:xfrm>
        </p:grpSpPr>
        <p:sp>
          <p:nvSpPr>
            <p:cNvPr id="179" name="overview/agentproxy/frame">
              <a:extLst xmlns:a="http://schemas.openxmlformats.org/drawingml/2006/main">
                <a:ext uri="{FF2B5EF4-FFF2-40B4-BE49-F238E27FC236}">
                  <a16:creationId xmlns:a16="http://schemas.microsoft.com/office/drawing/2014/main" id="{51CEC3C4-3EF1-428C-B51F-8345817C469E}"/>
                </a:ext>
              </a:extLst>
              <ns344:hlinkClick xmlns:ns344="http://schemas.openxmlformats.org/drawingml/2006/main" xmlns:ns345="http://schemas.openxmlformats.org/officeDocument/2006/relationships" ns345:id="rIdArchNav38" action="ppaction://hlinksldjump"/>
            </p:cNvPr>
            <p:cNvSpPr>
              <a:spLocks xmlns:a="http://schemas.openxmlformats.org/drawingml/2006/main" noGrp="1"/>
            </p:cNvSpPr>
            <p:nvPr/>
          </p:nvSpPr>
          <p:spPr>
            <a:xfrm xmlns:a="http://schemas.openxmlformats.org/drawingml/2006/main">
              <a:off x="4419600" y="490537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180" name="overview/agentproxy/badge">
              <a:extLst xmlns:a="http://schemas.openxmlformats.org/drawingml/2006/main">
                <a:ext uri="{FF2B5EF4-FFF2-40B4-BE49-F238E27FC236}">
                  <a16:creationId xmlns:a16="http://schemas.microsoft.com/office/drawing/2014/main" id="{497D066F-EEA7-4102-972D-D1564243A0D8}"/>
                </a:ext>
              </a:extLst>
              <ns346:hlinkClick xmlns:ns346="http://schemas.openxmlformats.org/drawingml/2006/main" xmlns:ns347="http://schemas.openxmlformats.org/officeDocument/2006/relationships" ns347:id="rIdArchNav38" action="ppaction://hlinksldjump"/>
            </p:cNvPr>
            <p:cNvSpPr>
              <a:spLocks xmlns:a="http://schemas.openxmlformats.org/drawingml/2006/main" noGrp="1"/>
            </p:cNvSpPr>
            <p:nvPr/>
          </p:nvSpPr>
          <p:spPr>
            <a:xfrm xmlns:a="http://schemas.openxmlformats.org/drawingml/2006/main">
              <a:off x="4467225" y="4938713"/>
              <a:ext cx="219075" cy="219075"/>
            </a:xfrm>
            <a:prstGeom xmlns:a="http://schemas.openxmlformats.org/drawingml/2006/main" prst="roundRect">
              <a:avLst>
                <a:gd name="adj" fmla="val 21739"/>
              </a:avLst>
            </a:prstGeom>
            <a:solidFill xmlns:a="http://schemas.openxmlformats.org/drawingml/2006/main">
              <a:srgbClr val="EBF6F8"/>
            </a:solidFill>
            <a:ln xmlns:a="http://schemas.openxmlformats.org/drawingml/2006/main" w="0">
              <a:noFill/>
              <a:prstDash val="solid"/>
            </a:ln>
          </p:spPr>
        </p:sp>
        <p:pic>
          <p:nvPicPr>
            <p:cNvPr id="181" name="overview/agentproxy/icon">
              <a:extLst xmlns:a="http://schemas.openxmlformats.org/drawingml/2006/main">
                <a:ext uri="{FF2B5EF4-FFF2-40B4-BE49-F238E27FC236}">
                  <a16:creationId xmlns:a16="http://schemas.microsoft.com/office/drawing/2014/main" id="{4C5D0CD7-A2C1-4B15-8CCB-6AC96191B71A}"/>
                </a:ext>
              </a:extLst>
              <ns348:hlinkClick xmlns:ns348="http://schemas.openxmlformats.org/drawingml/2006/main" xmlns:ns349="http://schemas.openxmlformats.org/officeDocument/2006/relationships" ns349:id="rIdArchNav38"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bf2978d537df4f25">
              <a:extLst>
                <a:ext uri="{96DAC541-7B7A-43D3-8B79-37D633B846F1}">
                  <asvg:svgBlip xmlns:asvg="http://schemas.microsoft.com/office/drawing/2016/SVG/main" r:embed="R41a9f387dd8b46ff"/>
                </a:ext>
              </a:extLst>
            </a:blip>
            <a:stretch xmlns:a="http://schemas.openxmlformats.org/drawingml/2006/main"/>
          </p:blipFill>
          <p:spPr>
            <a:xfrm xmlns:a="http://schemas.openxmlformats.org/drawingml/2006/main">
              <a:off x="4486275" y="4957763"/>
              <a:ext cx="180975" cy="180975"/>
            </a:xfrm>
            <a:prstGeom xmlns:a="http://schemas.openxmlformats.org/drawingml/2006/main" prst="rect">
              <a:avLst/>
            </a:prstGeom>
          </p:spPr>
        </p:pic>
        <p:sp>
          <p:nvSpPr>
            <p:cNvPr id="182" name="overview/agentproxy/title">
              <a:extLst xmlns:a="http://schemas.openxmlformats.org/drawingml/2006/main">
                <a:ext uri="{FF2B5EF4-FFF2-40B4-BE49-F238E27FC236}">
                  <a16:creationId xmlns:a16="http://schemas.microsoft.com/office/drawing/2014/main" id="{3471BA02-F5E9-432F-BA35-D4E418E9269E}"/>
                </a:ext>
              </a:extLst>
              <ns350:hlinkClick xmlns:ns350="http://schemas.openxmlformats.org/drawingml/2006/main" xmlns:ns351="http://schemas.openxmlformats.org/officeDocument/2006/relationships" ns351:id="rIdArchNav38" action="ppaction://hlinksldjump"/>
            </p:cNvPr>
            <p:cNvSpPr>
              <a:spLocks xmlns:a="http://schemas.openxmlformats.org/drawingml/2006/main" noGrp="1"/>
            </p:cNvSpPr>
            <p:nvPr/>
          </p:nvSpPr>
          <p:spPr>
            <a:xfrm xmlns:a="http://schemas.openxmlformats.org/drawingml/2006/main">
              <a:off x="4743450" y="493395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Agent egress proxy</a:t>
              </a:r>
            </a:p>
          </p:txBody>
        </p:sp>
        <p:sp>
          <p:nvSpPr>
            <p:cNvPr id="183" name="overview/agentproxy/meta">
              <a:extLst xmlns:a="http://schemas.openxmlformats.org/drawingml/2006/main">
                <a:ext uri="{FF2B5EF4-FFF2-40B4-BE49-F238E27FC236}">
                  <a16:creationId xmlns:a16="http://schemas.microsoft.com/office/drawing/2014/main" id="{93C884D4-05A3-4D04-AC9A-DB97F9209D8E}"/>
                </a:ext>
              </a:extLst>
              <ns352:hlinkClick xmlns:ns352="http://schemas.openxmlformats.org/drawingml/2006/main" xmlns:ns353="http://schemas.openxmlformats.org/officeDocument/2006/relationships" ns353:id="rIdArchNav38" action="ppaction://hlinksldjump"/>
            </p:cNvPr>
            <p:cNvSpPr>
              <a:spLocks xmlns:a="http://schemas.openxmlformats.org/drawingml/2006/main" noGrp="1"/>
            </p:cNvSpPr>
            <p:nvPr/>
          </p:nvSpPr>
          <p:spPr>
            <a:xfrm xmlns:a="http://schemas.openxmlformats.org/drawingml/2006/main">
              <a:off x="4743450" y="507682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078FA8"/>
                  </a:solidFill>
                  <a:latin typeface="Arial"/>
                  <a:ea typeface="Arial"/>
                  <a:cs typeface="Arial"/>
                </a:defRPr>
              </a:defPPr>
              <a:lvl1pPr algn="l">
                <a:defRPr sz="585" b="0">
                  <a:solidFill>
                    <a:srgbClr val="078FA8"/>
                  </a:solidFill>
                  <a:latin typeface="Arial"/>
                  <a:ea typeface="Arial"/>
                  <a:cs typeface="Arial"/>
                </a:defRPr>
              </a:lvl1pPr>
              <a:lvl2pPr algn="l">
                <a:defRPr sz="585" b="0">
                  <a:solidFill>
                    <a:srgbClr val="078FA8"/>
                  </a:solidFill>
                  <a:latin typeface="Arial"/>
                  <a:ea typeface="Arial"/>
                  <a:cs typeface="Arial"/>
                </a:defRPr>
              </a:lvl2pPr>
              <a:lvl3pPr algn="l">
                <a:defRPr sz="585" b="0">
                  <a:solidFill>
                    <a:srgbClr val="078FA8"/>
                  </a:solidFill>
                  <a:latin typeface="Arial"/>
                  <a:ea typeface="Arial"/>
                  <a:cs typeface="Arial"/>
                </a:defRPr>
              </a:lvl3pPr>
              <a:lvl4pPr algn="l">
                <a:defRPr sz="585" b="0">
                  <a:solidFill>
                    <a:srgbClr val="078FA8"/>
                  </a:solidFill>
                  <a:latin typeface="Arial"/>
                  <a:ea typeface="Arial"/>
                  <a:cs typeface="Arial"/>
                </a:defRPr>
              </a:lvl4pPr>
              <a:lvl5pPr algn="l">
                <a:defRPr sz="585" b="0">
                  <a:solidFill>
                    <a:srgbClr val="078FA8"/>
                  </a:solidFill>
                  <a:latin typeface="Arial"/>
                  <a:ea typeface="Arial"/>
                  <a:cs typeface="Arial"/>
                </a:defRPr>
              </a:lvl5pPr>
              <a:lvl6pPr algn="l">
                <a:defRPr sz="585" b="0">
                  <a:solidFill>
                    <a:srgbClr val="078FA8"/>
                  </a:solidFill>
                  <a:latin typeface="Arial"/>
                  <a:ea typeface="Arial"/>
                  <a:cs typeface="Arial"/>
                </a:defRPr>
              </a:lvl6pPr>
              <a:lvl7pPr algn="l">
                <a:defRPr sz="585" b="0">
                  <a:solidFill>
                    <a:srgbClr val="078FA8"/>
                  </a:solidFill>
                  <a:latin typeface="Arial"/>
                  <a:ea typeface="Arial"/>
                  <a:cs typeface="Arial"/>
                </a:defRPr>
              </a:lvl7pPr>
              <a:lvl8pPr algn="l">
                <a:defRPr sz="585" b="0">
                  <a:solidFill>
                    <a:srgbClr val="078FA8"/>
                  </a:solidFill>
                  <a:latin typeface="Arial"/>
                  <a:ea typeface="Arial"/>
                  <a:cs typeface="Arial"/>
                </a:defRPr>
              </a:lvl8pPr>
              <a:lvl9pPr algn="l">
                <a:defRPr sz="585" b="0">
                  <a:solidFill>
                    <a:srgbClr val="078FA8"/>
                  </a:solidFill>
                  <a:latin typeface="Arial"/>
                  <a:ea typeface="Arial"/>
                  <a:cs typeface="Arial"/>
                </a:defRPr>
              </a:lvl9pPr>
            </a:lstStyle>
            <a:p xmlns:a="http://schemas.openxmlformats.org/drawingml/2006/main">
              <a:pPr algn="l">
                <a:defRPr sz="585" b="0">
                  <a:solidFill>
                    <a:srgbClr val="078FA8"/>
                  </a:solidFill>
                  <a:latin typeface="Arial"/>
                  <a:ea typeface="Arial"/>
                  <a:cs typeface="Arial"/>
                </a:defRPr>
              </a:pPr>
              <a:r>
                <a:rPr sz="585" b="0">
                  <a:solidFill>
                    <a:srgbClr val="078FA8"/>
                  </a:solidFill>
                  <a:latin typeface="Arial"/>
                  <a:ea typeface="Arial"/>
                  <a:cs typeface="Arial"/>
                </a:rPr>
                <a:t>3128</a:t>
              </a:r>
            </a:p>
          </p:txBody>
        </p:sp>
      </p:grpSp>
      <p:grpSp>
        <p:nvGrpSpPr>
          <p:cNvPr id="258" name="overview/sharedruntime"/>
          <p:cNvGrpSpPr/>
          <p:nvPr/>
        </p:nvGrpSpPr>
        <p:grpSpPr>
          <ns1:xfrm xmlns:ns1="http://schemas.openxmlformats.org/drawingml/2006/main">
            <ns1:off x="6143625" y="4905375"/>
            <ns1:ext cx="1628775" cy="285750"/>
            <ns1:chOff x="6143625" y="4905375"/>
            <ns1:chExt cx="1628775" cy="285750"/>
          </ns1:xfrm>
        </p:grpSpPr>
        <p:sp>
          <p:nvSpPr>
            <p:cNvPr id="184" name="overview/sharedruntime/frame">
              <a:extLst xmlns:a="http://schemas.openxmlformats.org/drawingml/2006/main">
                <a:ext uri="{FF2B5EF4-FFF2-40B4-BE49-F238E27FC236}">
                  <a16:creationId xmlns:a16="http://schemas.microsoft.com/office/drawing/2014/main" id="{AAE99407-CED7-46B2-944A-26D3FFEB5752}"/>
                </a:ext>
              </a:extLst>
              <ns354:hlinkClick xmlns:ns354="http://schemas.openxmlformats.org/drawingml/2006/main" xmlns:ns355="http://schemas.openxmlformats.org/officeDocument/2006/relationships" ns355:id="rIdV3SharedAlternative" action="ppaction://hlinksldjump"/>
            </p:cNvPr>
            <p:cNvSpPr>
              <a:spLocks xmlns:a="http://schemas.openxmlformats.org/drawingml/2006/main" noGrp="1"/>
            </p:cNvSpPr>
            <p:nvPr/>
          </p:nvSpPr>
          <p:spPr>
            <a:xfrm xmlns:a="http://schemas.openxmlformats.org/drawingml/2006/main">
              <a:off x="6143625" y="490537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185" name="overview/sharedruntime/badge">
              <a:extLst xmlns:a="http://schemas.openxmlformats.org/drawingml/2006/main">
                <a:ext uri="{FF2B5EF4-FFF2-40B4-BE49-F238E27FC236}">
                  <a16:creationId xmlns:a16="http://schemas.microsoft.com/office/drawing/2014/main" id="{B6D63884-4434-4859-BFA3-C54AEDBA4CD3}"/>
                </a:ext>
              </a:extLst>
              <ns356:hlinkClick xmlns:ns356="http://schemas.openxmlformats.org/drawingml/2006/main" xmlns:ns357="http://schemas.openxmlformats.org/officeDocument/2006/relationships" ns357:id="rIdV3SharedAlternative" action="ppaction://hlinksldjump"/>
            </p:cNvPr>
            <p:cNvSpPr>
              <a:spLocks xmlns:a="http://schemas.openxmlformats.org/drawingml/2006/main" noGrp="1"/>
            </p:cNvSpPr>
            <p:nvPr/>
          </p:nvSpPr>
          <p:spPr>
            <a:xfrm xmlns:a="http://schemas.openxmlformats.org/drawingml/2006/main">
              <a:off x="6191250" y="4938713"/>
              <a:ext cx="219075" cy="219075"/>
            </a:xfrm>
            <a:prstGeom xmlns:a="http://schemas.openxmlformats.org/drawingml/2006/main" prst="roundRect">
              <a:avLst>
                <a:gd name="adj" fmla="val 21739"/>
              </a:avLst>
            </a:prstGeom>
            <a:solidFill xmlns:a="http://schemas.openxmlformats.org/drawingml/2006/main">
              <a:srgbClr val="F1F2FD"/>
            </a:solidFill>
            <a:ln xmlns:a="http://schemas.openxmlformats.org/drawingml/2006/main" w="0">
              <a:noFill/>
              <a:prstDash val="solid"/>
            </a:ln>
          </p:spPr>
        </p:sp>
        <p:pic>
          <p:nvPicPr>
            <p:cNvPr id="186" name="overview/sharedruntime/icon">
              <a:extLst xmlns:a="http://schemas.openxmlformats.org/drawingml/2006/main">
                <a:ext uri="{FF2B5EF4-FFF2-40B4-BE49-F238E27FC236}">
                  <a16:creationId xmlns:a16="http://schemas.microsoft.com/office/drawing/2014/main" id="{4DFF951A-5B3F-48B6-BA3E-01B5313E4AF6}"/>
                </a:ext>
              </a:extLst>
              <ns358:hlinkClick xmlns:ns358="http://schemas.openxmlformats.org/drawingml/2006/main" xmlns:ns359="http://schemas.openxmlformats.org/officeDocument/2006/relationships" ns359:id="rIdV3SharedAlternative"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99c12cf0ac7648a5">
              <a:extLst>
                <a:ext uri="{96DAC541-7B7A-43D3-8B79-37D633B846F1}">
                  <asvg:svgBlip xmlns:asvg="http://schemas.microsoft.com/office/drawing/2016/SVG/main" r:embed="R665e33696a6046ad"/>
                </a:ext>
              </a:extLst>
            </a:blip>
            <a:stretch xmlns:a="http://schemas.openxmlformats.org/drawingml/2006/main"/>
          </p:blipFill>
          <p:spPr>
            <a:xfrm xmlns:a="http://schemas.openxmlformats.org/drawingml/2006/main">
              <a:off x="6210300" y="4957763"/>
              <a:ext cx="180975" cy="180975"/>
            </a:xfrm>
            <a:prstGeom xmlns:a="http://schemas.openxmlformats.org/drawingml/2006/main" prst="rect">
              <a:avLst/>
            </a:prstGeom>
          </p:spPr>
        </p:pic>
        <p:sp>
          <p:nvSpPr>
            <p:cNvPr id="187" name="overview/sharedruntime/title">
              <a:extLst xmlns:a="http://schemas.openxmlformats.org/drawingml/2006/main">
                <a:ext uri="{FF2B5EF4-FFF2-40B4-BE49-F238E27FC236}">
                  <a16:creationId xmlns:a16="http://schemas.microsoft.com/office/drawing/2014/main" id="{C4089E98-2ABF-4063-AF6E-B29DE860B64C}"/>
                </a:ext>
              </a:extLst>
              <ns360:hlinkClick xmlns:ns360="http://schemas.openxmlformats.org/drawingml/2006/main" xmlns:ns361="http://schemas.openxmlformats.org/officeDocument/2006/relationships" ns361:id="rIdV3SharedAlternative" action="ppaction://hlinksldjump"/>
            </p:cNvPr>
            <p:cNvSpPr>
              <a:spLocks xmlns:a="http://schemas.openxmlformats.org/drawingml/2006/main" noGrp="1"/>
            </p:cNvSpPr>
            <p:nvPr/>
          </p:nvSpPr>
          <p:spPr>
            <a:xfrm xmlns:a="http://schemas.openxmlformats.org/drawingml/2006/main">
              <a:off x="6467475" y="493395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Shared Agent runtime</a:t>
              </a:r>
            </a:p>
          </p:txBody>
        </p:sp>
        <p:sp>
          <p:nvSpPr>
            <p:cNvPr id="188" name="overview/sharedruntime/meta">
              <a:extLst xmlns:a="http://schemas.openxmlformats.org/drawingml/2006/main">
                <a:ext uri="{FF2B5EF4-FFF2-40B4-BE49-F238E27FC236}">
                  <a16:creationId xmlns:a16="http://schemas.microsoft.com/office/drawing/2014/main" id="{355FE402-8CCE-46AB-B538-A116908A8B68}"/>
                </a:ext>
              </a:extLst>
              <ns362:hlinkClick xmlns:ns362="http://schemas.openxmlformats.org/drawingml/2006/main" xmlns:ns363="http://schemas.openxmlformats.org/officeDocument/2006/relationships" ns363:id="rIdV3SharedAlternative" action="ppaction://hlinksldjump"/>
            </p:cNvPr>
            <p:cNvSpPr>
              <a:spLocks xmlns:a="http://schemas.openxmlformats.org/drawingml/2006/main" noGrp="1"/>
            </p:cNvSpPr>
            <p:nvPr/>
          </p:nvSpPr>
          <p:spPr>
            <a:xfrm xmlns:a="http://schemas.openxmlformats.org/drawingml/2006/main">
              <a:off x="6467475" y="507682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4E61E9"/>
                  </a:solidFill>
                  <a:latin typeface="Arial"/>
                  <a:ea typeface="Arial"/>
                  <a:cs typeface="Arial"/>
                </a:defRPr>
              </a:defPPr>
              <a:lvl1pPr algn="l">
                <a:defRPr sz="585" b="0">
                  <a:solidFill>
                    <a:srgbClr val="4E61E9"/>
                  </a:solidFill>
                  <a:latin typeface="Arial"/>
                  <a:ea typeface="Arial"/>
                  <a:cs typeface="Arial"/>
                </a:defRPr>
              </a:lvl1pPr>
              <a:lvl2pPr algn="l">
                <a:defRPr sz="585" b="0">
                  <a:solidFill>
                    <a:srgbClr val="4E61E9"/>
                  </a:solidFill>
                  <a:latin typeface="Arial"/>
                  <a:ea typeface="Arial"/>
                  <a:cs typeface="Arial"/>
                </a:defRPr>
              </a:lvl2pPr>
              <a:lvl3pPr algn="l">
                <a:defRPr sz="585" b="0">
                  <a:solidFill>
                    <a:srgbClr val="4E61E9"/>
                  </a:solidFill>
                  <a:latin typeface="Arial"/>
                  <a:ea typeface="Arial"/>
                  <a:cs typeface="Arial"/>
                </a:defRPr>
              </a:lvl3pPr>
              <a:lvl4pPr algn="l">
                <a:defRPr sz="585" b="0">
                  <a:solidFill>
                    <a:srgbClr val="4E61E9"/>
                  </a:solidFill>
                  <a:latin typeface="Arial"/>
                  <a:ea typeface="Arial"/>
                  <a:cs typeface="Arial"/>
                </a:defRPr>
              </a:lvl4pPr>
              <a:lvl5pPr algn="l">
                <a:defRPr sz="585" b="0">
                  <a:solidFill>
                    <a:srgbClr val="4E61E9"/>
                  </a:solidFill>
                  <a:latin typeface="Arial"/>
                  <a:ea typeface="Arial"/>
                  <a:cs typeface="Arial"/>
                </a:defRPr>
              </a:lvl5pPr>
              <a:lvl6pPr algn="l">
                <a:defRPr sz="585" b="0">
                  <a:solidFill>
                    <a:srgbClr val="4E61E9"/>
                  </a:solidFill>
                  <a:latin typeface="Arial"/>
                  <a:ea typeface="Arial"/>
                  <a:cs typeface="Arial"/>
                </a:defRPr>
              </a:lvl6pPr>
              <a:lvl7pPr algn="l">
                <a:defRPr sz="585" b="0">
                  <a:solidFill>
                    <a:srgbClr val="4E61E9"/>
                  </a:solidFill>
                  <a:latin typeface="Arial"/>
                  <a:ea typeface="Arial"/>
                  <a:cs typeface="Arial"/>
                </a:defRPr>
              </a:lvl7pPr>
              <a:lvl8pPr algn="l">
                <a:defRPr sz="585" b="0">
                  <a:solidFill>
                    <a:srgbClr val="4E61E9"/>
                  </a:solidFill>
                  <a:latin typeface="Arial"/>
                  <a:ea typeface="Arial"/>
                  <a:cs typeface="Arial"/>
                </a:defRPr>
              </a:lvl8pPr>
              <a:lvl9pPr algn="l">
                <a:defRPr sz="585" b="0">
                  <a:solidFill>
                    <a:srgbClr val="4E61E9"/>
                  </a:solidFill>
                  <a:latin typeface="Arial"/>
                  <a:ea typeface="Arial"/>
                  <a:cs typeface="Arial"/>
                </a:defRPr>
              </a:lvl9pPr>
            </a:lstStyle>
            <a:p xmlns:a="http://schemas.openxmlformats.org/drawingml/2006/main">
              <a:pPr algn="l">
                <a:defRPr sz="585" b="0">
                  <a:solidFill>
                    <a:srgbClr val="4E61E9"/>
                  </a:solidFill>
                  <a:latin typeface="Arial"/>
                  <a:ea typeface="Arial"/>
                  <a:cs typeface="Arial"/>
                </a:defRPr>
              </a:pPr>
              <a:r>
                <a:rPr sz="585" b="0">
                  <a:solidFill>
                    <a:srgbClr val="4E61E9"/>
                  </a:solidFill>
                  <a:latin typeface="Arial"/>
                  <a:ea typeface="Arial"/>
                  <a:cs typeface="Arial"/>
                </a:rPr>
                <a:t>Shared alternative · 5004</a:t>
              </a:r>
            </a:p>
          </p:txBody>
        </p:sp>
      </p:grpSp>
      <p:grpSp>
        <p:nvGrpSpPr>
          <p:cNvPr id="259" name="overview/code"/>
          <p:cNvGrpSpPr/>
          <p:nvPr/>
        </p:nvGrpSpPr>
        <p:grpSpPr>
          <ns1:xfrm xmlns:ns1="http://schemas.openxmlformats.org/drawingml/2006/main">
            <ns1:off x="8229600" y="4219575"/>
            <ns1:ext cx="1628775" cy="285750"/>
            <ns1:chOff x="8229600" y="4219575"/>
            <ns1:chExt cx="1628775" cy="285750"/>
          </ns1:xfrm>
        </p:grpSpPr>
        <p:sp>
          <p:nvSpPr>
            <p:cNvPr id="189" name="overview/code/frame">
              <a:extLst xmlns:a="http://schemas.openxmlformats.org/drawingml/2006/main">
                <a:ext uri="{FF2B5EF4-FFF2-40B4-BE49-F238E27FC236}">
                  <a16:creationId xmlns:a16="http://schemas.microsoft.com/office/drawing/2014/main" id="{CC2A9693-2D5B-435E-86A5-472AC62967AB}"/>
                </a:ext>
              </a:extLst>
              <ns364:hlinkClick xmlns:ns364="http://schemas.openxmlformats.org/drawingml/2006/main" xmlns:ns365="http://schemas.openxmlformats.org/officeDocument/2006/relationships" ns365:id="rIdArchNav40" action="ppaction://hlinksldjump"/>
            </p:cNvPr>
            <p:cNvSpPr>
              <a:spLocks xmlns:a="http://schemas.openxmlformats.org/drawingml/2006/main" noGrp="1"/>
            </p:cNvSpPr>
            <p:nvPr/>
          </p:nvSpPr>
          <p:spPr>
            <a:xfrm xmlns:a="http://schemas.openxmlformats.org/drawingml/2006/main">
              <a:off x="8229600" y="421957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190" name="overview/code/badge">
              <a:extLst xmlns:a="http://schemas.openxmlformats.org/drawingml/2006/main">
                <a:ext uri="{FF2B5EF4-FFF2-40B4-BE49-F238E27FC236}">
                  <a16:creationId xmlns:a16="http://schemas.microsoft.com/office/drawing/2014/main" id="{27F8682B-61A0-4583-B602-3B8C7D7A265B}"/>
                </a:ext>
              </a:extLst>
              <ns366:hlinkClick xmlns:ns366="http://schemas.openxmlformats.org/drawingml/2006/main" xmlns:ns367="http://schemas.openxmlformats.org/officeDocument/2006/relationships" ns367:id="rIdArchNav40" action="ppaction://hlinksldjump"/>
            </p:cNvPr>
            <p:cNvSpPr>
              <a:spLocks xmlns:a="http://schemas.openxmlformats.org/drawingml/2006/main" noGrp="1"/>
            </p:cNvSpPr>
            <p:nvPr/>
          </p:nvSpPr>
          <p:spPr>
            <a:xfrm xmlns:a="http://schemas.openxmlformats.org/drawingml/2006/main">
              <a:off x="8277225" y="4252913"/>
              <a:ext cx="219075" cy="219075"/>
            </a:xfrm>
            <a:prstGeom xmlns:a="http://schemas.openxmlformats.org/drawingml/2006/main" prst="roundRect">
              <a:avLst>
                <a:gd name="adj" fmla="val 21739"/>
              </a:avLst>
            </a:prstGeom>
            <a:solidFill xmlns:a="http://schemas.openxmlformats.org/drawingml/2006/main">
              <a:srgbClr val="F1F2FD"/>
            </a:solidFill>
            <a:ln xmlns:a="http://schemas.openxmlformats.org/drawingml/2006/main" w="0">
              <a:noFill/>
              <a:prstDash val="solid"/>
            </a:ln>
          </p:spPr>
        </p:sp>
        <p:pic>
          <p:nvPicPr>
            <p:cNvPr id="191" name="overview/code/icon">
              <a:extLst xmlns:a="http://schemas.openxmlformats.org/drawingml/2006/main">
                <a:ext uri="{FF2B5EF4-FFF2-40B4-BE49-F238E27FC236}">
                  <a16:creationId xmlns:a16="http://schemas.microsoft.com/office/drawing/2014/main" id="{D722EB35-77C7-4729-9008-E4ED4C2EEC2D}"/>
                </a:ext>
              </a:extLst>
              <ns368:hlinkClick xmlns:ns368="http://schemas.openxmlformats.org/drawingml/2006/main" xmlns:ns369="http://schemas.openxmlformats.org/officeDocument/2006/relationships" ns369:id="rIdArchNav40"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76ccde0f37a34078">
              <a:extLst>
                <a:ext uri="{96DAC541-7B7A-43D3-8B79-37D633B846F1}">
                  <asvg:svgBlip xmlns:asvg="http://schemas.microsoft.com/office/drawing/2016/SVG/main" r:embed="Rc74e22478eeb4102"/>
                </a:ext>
              </a:extLst>
            </a:blip>
            <a:stretch xmlns:a="http://schemas.openxmlformats.org/drawingml/2006/main"/>
          </p:blipFill>
          <p:spPr>
            <a:xfrm xmlns:a="http://schemas.openxmlformats.org/drawingml/2006/main">
              <a:off x="8296275" y="4271963"/>
              <a:ext cx="180975" cy="180975"/>
            </a:xfrm>
            <a:prstGeom xmlns:a="http://schemas.openxmlformats.org/drawingml/2006/main" prst="rect">
              <a:avLst/>
            </a:prstGeom>
          </p:spPr>
        </p:pic>
        <p:sp>
          <p:nvSpPr>
            <p:cNvPr id="192" name="overview/code/title">
              <a:extLst xmlns:a="http://schemas.openxmlformats.org/drawingml/2006/main">
                <a:ext uri="{FF2B5EF4-FFF2-40B4-BE49-F238E27FC236}">
                  <a16:creationId xmlns:a16="http://schemas.microsoft.com/office/drawing/2014/main" id="{DC86C6F7-2958-46DA-B147-34A915CA0413}"/>
                </a:ext>
              </a:extLst>
              <ns370:hlinkClick xmlns:ns370="http://schemas.openxmlformats.org/drawingml/2006/main" xmlns:ns371="http://schemas.openxmlformats.org/officeDocument/2006/relationships" ns371:id="rIdArchNav40" action="ppaction://hlinksldjump"/>
            </p:cNvPr>
            <p:cNvSpPr>
              <a:spLocks xmlns:a="http://schemas.openxmlformats.org/drawingml/2006/main" noGrp="1"/>
            </p:cNvSpPr>
            <p:nvPr/>
          </p:nvSpPr>
          <p:spPr>
            <a:xfrm xmlns:a="http://schemas.openxmlformats.org/drawingml/2006/main">
              <a:off x="8553450" y="424815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Code Sandbox</a:t>
              </a:r>
            </a:p>
          </p:txBody>
        </p:sp>
        <p:sp>
          <p:nvSpPr>
            <p:cNvPr id="193" name="overview/code/meta">
              <a:extLst xmlns:a="http://schemas.openxmlformats.org/drawingml/2006/main">
                <a:ext uri="{FF2B5EF4-FFF2-40B4-BE49-F238E27FC236}">
                  <a16:creationId xmlns:a16="http://schemas.microsoft.com/office/drawing/2014/main" id="{63CE67DA-573B-490C-BDAC-3BB747184B0F}"/>
                </a:ext>
              </a:extLst>
              <ns372:hlinkClick xmlns:ns372="http://schemas.openxmlformats.org/drawingml/2006/main" xmlns:ns373="http://schemas.openxmlformats.org/officeDocument/2006/relationships" ns373:id="rIdArchNav40" action="ppaction://hlinksldjump"/>
            </p:cNvPr>
            <p:cNvSpPr>
              <a:spLocks xmlns:a="http://schemas.openxmlformats.org/drawingml/2006/main" noGrp="1"/>
            </p:cNvSpPr>
            <p:nvPr/>
          </p:nvSpPr>
          <p:spPr>
            <a:xfrm xmlns:a="http://schemas.openxmlformats.org/drawingml/2006/main">
              <a:off x="8553450" y="439102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4E61E9"/>
                  </a:solidFill>
                  <a:latin typeface="Arial"/>
                  <a:ea typeface="Arial"/>
                  <a:cs typeface="Arial"/>
                </a:defRPr>
              </a:defPPr>
              <a:lvl1pPr algn="l">
                <a:defRPr sz="585" b="0">
                  <a:solidFill>
                    <a:srgbClr val="4E61E9"/>
                  </a:solidFill>
                  <a:latin typeface="Arial"/>
                  <a:ea typeface="Arial"/>
                  <a:cs typeface="Arial"/>
                </a:defRPr>
              </a:lvl1pPr>
              <a:lvl2pPr algn="l">
                <a:defRPr sz="585" b="0">
                  <a:solidFill>
                    <a:srgbClr val="4E61E9"/>
                  </a:solidFill>
                  <a:latin typeface="Arial"/>
                  <a:ea typeface="Arial"/>
                  <a:cs typeface="Arial"/>
                </a:defRPr>
              </a:lvl2pPr>
              <a:lvl3pPr algn="l">
                <a:defRPr sz="585" b="0">
                  <a:solidFill>
                    <a:srgbClr val="4E61E9"/>
                  </a:solidFill>
                  <a:latin typeface="Arial"/>
                  <a:ea typeface="Arial"/>
                  <a:cs typeface="Arial"/>
                </a:defRPr>
              </a:lvl3pPr>
              <a:lvl4pPr algn="l">
                <a:defRPr sz="585" b="0">
                  <a:solidFill>
                    <a:srgbClr val="4E61E9"/>
                  </a:solidFill>
                  <a:latin typeface="Arial"/>
                  <a:ea typeface="Arial"/>
                  <a:cs typeface="Arial"/>
                </a:defRPr>
              </a:lvl4pPr>
              <a:lvl5pPr algn="l">
                <a:defRPr sz="585" b="0">
                  <a:solidFill>
                    <a:srgbClr val="4E61E9"/>
                  </a:solidFill>
                  <a:latin typeface="Arial"/>
                  <a:ea typeface="Arial"/>
                  <a:cs typeface="Arial"/>
                </a:defRPr>
              </a:lvl5pPr>
              <a:lvl6pPr algn="l">
                <a:defRPr sz="585" b="0">
                  <a:solidFill>
                    <a:srgbClr val="4E61E9"/>
                  </a:solidFill>
                  <a:latin typeface="Arial"/>
                  <a:ea typeface="Arial"/>
                  <a:cs typeface="Arial"/>
                </a:defRPr>
              </a:lvl6pPr>
              <a:lvl7pPr algn="l">
                <a:defRPr sz="585" b="0">
                  <a:solidFill>
                    <a:srgbClr val="4E61E9"/>
                  </a:solidFill>
                  <a:latin typeface="Arial"/>
                  <a:ea typeface="Arial"/>
                  <a:cs typeface="Arial"/>
                </a:defRPr>
              </a:lvl7pPr>
              <a:lvl8pPr algn="l">
                <a:defRPr sz="585" b="0">
                  <a:solidFill>
                    <a:srgbClr val="4E61E9"/>
                  </a:solidFill>
                  <a:latin typeface="Arial"/>
                  <a:ea typeface="Arial"/>
                  <a:cs typeface="Arial"/>
                </a:defRPr>
              </a:lvl8pPr>
              <a:lvl9pPr algn="l">
                <a:defRPr sz="585" b="0">
                  <a:solidFill>
                    <a:srgbClr val="4E61E9"/>
                  </a:solidFill>
                  <a:latin typeface="Arial"/>
                  <a:ea typeface="Arial"/>
                  <a:cs typeface="Arial"/>
                </a:defRPr>
              </a:lvl9pPr>
            </a:lstStyle>
            <a:p xmlns:a="http://schemas.openxmlformats.org/drawingml/2006/main">
              <a:pPr algn="l">
                <a:defRPr sz="585" b="0">
                  <a:solidFill>
                    <a:srgbClr val="4E61E9"/>
                  </a:solidFill>
                  <a:latin typeface="Arial"/>
                  <a:ea typeface="Arial"/>
                  <a:cs typeface="Arial"/>
                </a:defRPr>
              </a:pPr>
              <a:r>
                <a:rPr sz="585" b="0">
                  <a:solidFill>
                    <a:srgbClr val="4E61E9"/>
                  </a:solidFill>
                  <a:latin typeface="Arial"/>
                  <a:ea typeface="Arial"/>
                  <a:cs typeface="Arial"/>
                </a:rPr>
                <a:t>8194</a:t>
              </a:r>
            </a:p>
          </p:txBody>
        </p:sp>
      </p:grpSp>
      <p:grpSp>
        <p:nvGrpSpPr>
          <p:cNvPr id="260" name="overview/ssrf"/>
          <p:cNvGrpSpPr/>
          <p:nvPr/>
        </p:nvGrpSpPr>
        <p:grpSpPr>
          <ns1:xfrm xmlns:ns1="http://schemas.openxmlformats.org/drawingml/2006/main">
            <ns1:off x="9953625" y="4219575"/>
            <ns1:ext cx="1628775" cy="285750"/>
            <ns1:chOff x="9953625" y="4219575"/>
            <ns1:chExt cx="1628775" cy="285750"/>
          </ns1:xfrm>
        </p:grpSpPr>
        <p:sp>
          <p:nvSpPr>
            <p:cNvPr id="194" name="overview/ssrf/frame">
              <a:extLst xmlns:a="http://schemas.openxmlformats.org/drawingml/2006/main">
                <a:ext uri="{FF2B5EF4-FFF2-40B4-BE49-F238E27FC236}">
                  <a16:creationId xmlns:a16="http://schemas.microsoft.com/office/drawing/2014/main" id="{EC5E911E-1820-4B2D-98FA-23491A7335B0}"/>
                </a:ext>
              </a:extLst>
              <ns374:hlinkClick xmlns:ns374="http://schemas.openxmlformats.org/drawingml/2006/main" xmlns:ns375="http://schemas.openxmlformats.org/officeDocument/2006/relationships" ns375:id="rIdArchNav41" action="ppaction://hlinksldjump"/>
            </p:cNvPr>
            <p:cNvSpPr>
              <a:spLocks xmlns:a="http://schemas.openxmlformats.org/drawingml/2006/main" noGrp="1"/>
            </p:cNvSpPr>
            <p:nvPr/>
          </p:nvSpPr>
          <p:spPr>
            <a:xfrm xmlns:a="http://schemas.openxmlformats.org/drawingml/2006/main">
              <a:off x="9953625" y="421957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195" name="overview/ssrf/badge">
              <a:extLst xmlns:a="http://schemas.openxmlformats.org/drawingml/2006/main">
                <a:ext uri="{FF2B5EF4-FFF2-40B4-BE49-F238E27FC236}">
                  <a16:creationId xmlns:a16="http://schemas.microsoft.com/office/drawing/2014/main" id="{79DEDEF7-B3D0-4324-AA7A-C6758F892054}"/>
                </a:ext>
              </a:extLst>
              <ns376:hlinkClick xmlns:ns376="http://schemas.openxmlformats.org/drawingml/2006/main" xmlns:ns377="http://schemas.openxmlformats.org/officeDocument/2006/relationships" ns377:id="rIdArchNav41" action="ppaction://hlinksldjump"/>
            </p:cNvPr>
            <p:cNvSpPr>
              <a:spLocks xmlns:a="http://schemas.openxmlformats.org/drawingml/2006/main" noGrp="1"/>
            </p:cNvSpPr>
            <p:nvPr/>
          </p:nvSpPr>
          <p:spPr>
            <a:xfrm xmlns:a="http://schemas.openxmlformats.org/drawingml/2006/main">
              <a:off x="10001250" y="4252913"/>
              <a:ext cx="219075" cy="219075"/>
            </a:xfrm>
            <a:prstGeom xmlns:a="http://schemas.openxmlformats.org/drawingml/2006/main" prst="roundRect">
              <a:avLst>
                <a:gd name="adj" fmla="val 21739"/>
              </a:avLst>
            </a:prstGeom>
            <a:solidFill xmlns:a="http://schemas.openxmlformats.org/drawingml/2006/main">
              <a:srgbClr val="EBF6F8"/>
            </a:solidFill>
            <a:ln xmlns:a="http://schemas.openxmlformats.org/drawingml/2006/main" w="0">
              <a:noFill/>
              <a:prstDash val="solid"/>
            </a:ln>
          </p:spPr>
        </p:sp>
        <p:pic>
          <p:nvPicPr>
            <p:cNvPr id="196" name="overview/ssrf/icon">
              <a:extLst xmlns:a="http://schemas.openxmlformats.org/drawingml/2006/main">
                <a:ext uri="{FF2B5EF4-FFF2-40B4-BE49-F238E27FC236}">
                  <a16:creationId xmlns:a16="http://schemas.microsoft.com/office/drawing/2014/main" id="{C85C24B1-93E8-4EB8-A870-0EA72C771B7C}"/>
                </a:ext>
              </a:extLst>
              <ns378:hlinkClick xmlns:ns378="http://schemas.openxmlformats.org/drawingml/2006/main" xmlns:ns379="http://schemas.openxmlformats.org/officeDocument/2006/relationships" ns379:id="rIdArchNav41"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41a67099b1e54395">
              <a:extLst>
                <a:ext uri="{96DAC541-7B7A-43D3-8B79-37D633B846F1}">
                  <asvg:svgBlip xmlns:asvg="http://schemas.microsoft.com/office/drawing/2016/SVG/main" r:embed="Ra049818da2a241a4"/>
                </a:ext>
              </a:extLst>
            </a:blip>
            <a:stretch xmlns:a="http://schemas.openxmlformats.org/drawingml/2006/main"/>
          </p:blipFill>
          <p:spPr>
            <a:xfrm xmlns:a="http://schemas.openxmlformats.org/drawingml/2006/main">
              <a:off x="10020300" y="4271963"/>
              <a:ext cx="180975" cy="180975"/>
            </a:xfrm>
            <a:prstGeom xmlns:a="http://schemas.openxmlformats.org/drawingml/2006/main" prst="rect">
              <a:avLst/>
            </a:prstGeom>
          </p:spPr>
        </p:pic>
        <p:sp>
          <p:nvSpPr>
            <p:cNvPr id="197" name="overview/ssrf/title">
              <a:extLst xmlns:a="http://schemas.openxmlformats.org/drawingml/2006/main">
                <a:ext uri="{FF2B5EF4-FFF2-40B4-BE49-F238E27FC236}">
                  <a16:creationId xmlns:a16="http://schemas.microsoft.com/office/drawing/2014/main" id="{F1A29CF7-2D5E-4F97-A0D9-27E7E7B663F3}"/>
                </a:ext>
              </a:extLst>
              <ns380:hlinkClick xmlns:ns380="http://schemas.openxmlformats.org/drawingml/2006/main" xmlns:ns381="http://schemas.openxmlformats.org/officeDocument/2006/relationships" ns381:id="rIdArchNav41" action="ppaction://hlinksldjump"/>
            </p:cNvPr>
            <p:cNvSpPr>
              <a:spLocks xmlns:a="http://schemas.openxmlformats.org/drawingml/2006/main" noGrp="1"/>
            </p:cNvSpPr>
            <p:nvPr/>
          </p:nvSpPr>
          <p:spPr>
            <a:xfrm xmlns:a="http://schemas.openxmlformats.org/drawingml/2006/main">
              <a:off x="10277475" y="424815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SSRF proxy</a:t>
              </a:r>
            </a:p>
          </p:txBody>
        </p:sp>
        <p:sp>
          <p:nvSpPr>
            <p:cNvPr id="198" name="overview/ssrf/meta">
              <a:extLst xmlns:a="http://schemas.openxmlformats.org/drawingml/2006/main">
                <a:ext uri="{FF2B5EF4-FFF2-40B4-BE49-F238E27FC236}">
                  <a16:creationId xmlns:a16="http://schemas.microsoft.com/office/drawing/2014/main" id="{831C1986-36B6-4CFB-A123-BEB4116E5353}"/>
                </a:ext>
              </a:extLst>
              <ns382:hlinkClick xmlns:ns382="http://schemas.openxmlformats.org/drawingml/2006/main" xmlns:ns383="http://schemas.openxmlformats.org/officeDocument/2006/relationships" ns383:id="rIdArchNav41" action="ppaction://hlinksldjump"/>
            </p:cNvPr>
            <p:cNvSpPr>
              <a:spLocks xmlns:a="http://schemas.openxmlformats.org/drawingml/2006/main" noGrp="1"/>
            </p:cNvSpPr>
            <p:nvPr/>
          </p:nvSpPr>
          <p:spPr>
            <a:xfrm xmlns:a="http://schemas.openxmlformats.org/drawingml/2006/main">
              <a:off x="10277475" y="439102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078FA8"/>
                  </a:solidFill>
                  <a:latin typeface="Arial"/>
                  <a:ea typeface="Arial"/>
                  <a:cs typeface="Arial"/>
                </a:defRPr>
              </a:defPPr>
              <a:lvl1pPr algn="l">
                <a:defRPr sz="585" b="0">
                  <a:solidFill>
                    <a:srgbClr val="078FA8"/>
                  </a:solidFill>
                  <a:latin typeface="Arial"/>
                  <a:ea typeface="Arial"/>
                  <a:cs typeface="Arial"/>
                </a:defRPr>
              </a:lvl1pPr>
              <a:lvl2pPr algn="l">
                <a:defRPr sz="585" b="0">
                  <a:solidFill>
                    <a:srgbClr val="078FA8"/>
                  </a:solidFill>
                  <a:latin typeface="Arial"/>
                  <a:ea typeface="Arial"/>
                  <a:cs typeface="Arial"/>
                </a:defRPr>
              </a:lvl2pPr>
              <a:lvl3pPr algn="l">
                <a:defRPr sz="585" b="0">
                  <a:solidFill>
                    <a:srgbClr val="078FA8"/>
                  </a:solidFill>
                  <a:latin typeface="Arial"/>
                  <a:ea typeface="Arial"/>
                  <a:cs typeface="Arial"/>
                </a:defRPr>
              </a:lvl3pPr>
              <a:lvl4pPr algn="l">
                <a:defRPr sz="585" b="0">
                  <a:solidFill>
                    <a:srgbClr val="078FA8"/>
                  </a:solidFill>
                  <a:latin typeface="Arial"/>
                  <a:ea typeface="Arial"/>
                  <a:cs typeface="Arial"/>
                </a:defRPr>
              </a:lvl4pPr>
              <a:lvl5pPr algn="l">
                <a:defRPr sz="585" b="0">
                  <a:solidFill>
                    <a:srgbClr val="078FA8"/>
                  </a:solidFill>
                  <a:latin typeface="Arial"/>
                  <a:ea typeface="Arial"/>
                  <a:cs typeface="Arial"/>
                </a:defRPr>
              </a:lvl5pPr>
              <a:lvl6pPr algn="l">
                <a:defRPr sz="585" b="0">
                  <a:solidFill>
                    <a:srgbClr val="078FA8"/>
                  </a:solidFill>
                  <a:latin typeface="Arial"/>
                  <a:ea typeface="Arial"/>
                  <a:cs typeface="Arial"/>
                </a:defRPr>
              </a:lvl6pPr>
              <a:lvl7pPr algn="l">
                <a:defRPr sz="585" b="0">
                  <a:solidFill>
                    <a:srgbClr val="078FA8"/>
                  </a:solidFill>
                  <a:latin typeface="Arial"/>
                  <a:ea typeface="Arial"/>
                  <a:cs typeface="Arial"/>
                </a:defRPr>
              </a:lvl7pPr>
              <a:lvl8pPr algn="l">
                <a:defRPr sz="585" b="0">
                  <a:solidFill>
                    <a:srgbClr val="078FA8"/>
                  </a:solidFill>
                  <a:latin typeface="Arial"/>
                  <a:ea typeface="Arial"/>
                  <a:cs typeface="Arial"/>
                </a:defRPr>
              </a:lvl8pPr>
              <a:lvl9pPr algn="l">
                <a:defRPr sz="585" b="0">
                  <a:solidFill>
                    <a:srgbClr val="078FA8"/>
                  </a:solidFill>
                  <a:latin typeface="Arial"/>
                  <a:ea typeface="Arial"/>
                  <a:cs typeface="Arial"/>
                </a:defRPr>
              </a:lvl9pPr>
            </a:lstStyle>
            <a:p xmlns:a="http://schemas.openxmlformats.org/drawingml/2006/main">
              <a:pPr algn="l">
                <a:defRPr sz="585" b="0">
                  <a:solidFill>
                    <a:srgbClr val="078FA8"/>
                  </a:solidFill>
                  <a:latin typeface="Arial"/>
                  <a:ea typeface="Arial"/>
                  <a:cs typeface="Arial"/>
                </a:defRPr>
              </a:pPr>
              <a:r>
                <a:rPr sz="585" b="0">
                  <a:solidFill>
                    <a:srgbClr val="078FA8"/>
                  </a:solidFill>
                  <a:latin typeface="Arial"/>
                  <a:ea typeface="Arial"/>
                  <a:cs typeface="Arial"/>
                </a:rPr>
                <a:t>3128</a:t>
              </a:r>
            </a:p>
          </p:txBody>
        </p:sp>
      </p:grpSp>
      <p:grpSp>
        <p:nvGrpSpPr>
          <p:cNvPr id="261" name="overview/db"/>
          <p:cNvGrpSpPr/>
          <p:nvPr/>
        </p:nvGrpSpPr>
        <p:grpSpPr>
          <ns1:xfrm xmlns:ns1="http://schemas.openxmlformats.org/drawingml/2006/main">
            <ns1:off x="8229600" y="4562475"/>
            <ns1:ext cx="1628775" cy="285750"/>
            <ns1:chOff x="8229600" y="4562475"/>
            <ns1:chExt cx="1628775" cy="285750"/>
          </ns1:xfrm>
        </p:grpSpPr>
        <p:sp>
          <p:nvSpPr>
            <p:cNvPr id="199" name="overview/db/frame">
              <a:extLst xmlns:a="http://schemas.openxmlformats.org/drawingml/2006/main">
                <a:ext uri="{FF2B5EF4-FFF2-40B4-BE49-F238E27FC236}">
                  <a16:creationId xmlns:a16="http://schemas.microsoft.com/office/drawing/2014/main" id="{CB3DBB1C-A12F-476C-B0B0-EE8FDC9EF3AA}"/>
                </a:ext>
              </a:extLst>
              <ns384:hlinkClick xmlns:ns384="http://schemas.openxmlformats.org/drawingml/2006/main" xmlns:ns385="http://schemas.openxmlformats.org/officeDocument/2006/relationships" ns385:id="rIdArchNav42" action="ppaction://hlinksldjump"/>
            </p:cNvPr>
            <p:cNvSpPr>
              <a:spLocks xmlns:a="http://schemas.openxmlformats.org/drawingml/2006/main" noGrp="1"/>
            </p:cNvSpPr>
            <p:nvPr/>
          </p:nvSpPr>
          <p:spPr>
            <a:xfrm xmlns:a="http://schemas.openxmlformats.org/drawingml/2006/main">
              <a:off x="8229600" y="456247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200" name="overview/db/badge">
              <a:extLst xmlns:a="http://schemas.openxmlformats.org/drawingml/2006/main">
                <a:ext uri="{FF2B5EF4-FFF2-40B4-BE49-F238E27FC236}">
                  <a16:creationId xmlns:a16="http://schemas.microsoft.com/office/drawing/2014/main" id="{074472F8-4534-464C-AEC0-6AB11D15F823}"/>
                </a:ext>
              </a:extLst>
              <ns386:hlinkClick xmlns:ns386="http://schemas.openxmlformats.org/drawingml/2006/main" xmlns:ns387="http://schemas.openxmlformats.org/officeDocument/2006/relationships" ns387:id="rIdArchNav42" action="ppaction://hlinksldjump"/>
            </p:cNvPr>
            <p:cNvSpPr>
              <a:spLocks xmlns:a="http://schemas.openxmlformats.org/drawingml/2006/main" noGrp="1"/>
            </p:cNvSpPr>
            <p:nvPr/>
          </p:nvSpPr>
          <p:spPr>
            <a:xfrm xmlns:a="http://schemas.openxmlformats.org/drawingml/2006/main">
              <a:off x="8277225" y="4595813"/>
              <a:ext cx="219075" cy="219075"/>
            </a:xfrm>
            <a:prstGeom xmlns:a="http://schemas.openxmlformats.org/drawingml/2006/main" prst="roundRect">
              <a:avLst>
                <a:gd name="adj" fmla="val 21739"/>
              </a:avLst>
            </a:prstGeom>
            <a:solidFill xmlns:a="http://schemas.openxmlformats.org/drawingml/2006/main">
              <a:srgbClr val="FBF5ED"/>
            </a:solidFill>
            <a:ln xmlns:a="http://schemas.openxmlformats.org/drawingml/2006/main" w="0">
              <a:noFill/>
              <a:prstDash val="solid"/>
            </a:ln>
          </p:spPr>
        </p:sp>
        <p:pic>
          <p:nvPicPr>
            <p:cNvPr id="201" name="overview/db/icon">
              <a:extLst xmlns:a="http://schemas.openxmlformats.org/drawingml/2006/main">
                <a:ext uri="{FF2B5EF4-FFF2-40B4-BE49-F238E27FC236}">
                  <a16:creationId xmlns:a16="http://schemas.microsoft.com/office/drawing/2014/main" id="{9B78E529-21E2-4D0F-BB70-CC2221833759}"/>
                </a:ext>
              </a:extLst>
              <ns388:hlinkClick xmlns:ns388="http://schemas.openxmlformats.org/drawingml/2006/main" xmlns:ns389="http://schemas.openxmlformats.org/officeDocument/2006/relationships" ns389:id="rIdArchNav42"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b0f90b45e47240b6">
              <a:extLst>
                <a:ext uri="{96DAC541-7B7A-43D3-8B79-37D633B846F1}">
                  <asvg:svgBlip xmlns:asvg="http://schemas.microsoft.com/office/drawing/2016/SVG/main" r:embed="R01ea1e79c67c4693"/>
                </a:ext>
              </a:extLst>
            </a:blip>
            <a:stretch xmlns:a="http://schemas.openxmlformats.org/drawingml/2006/main"/>
          </p:blipFill>
          <p:spPr>
            <a:xfrm xmlns:a="http://schemas.openxmlformats.org/drawingml/2006/main">
              <a:off x="8296275" y="4614863"/>
              <a:ext cx="180975" cy="180975"/>
            </a:xfrm>
            <a:prstGeom xmlns:a="http://schemas.openxmlformats.org/drawingml/2006/main" prst="rect">
              <a:avLst/>
            </a:prstGeom>
          </p:spPr>
        </p:pic>
        <p:sp>
          <p:nvSpPr>
            <p:cNvPr id="202" name="overview/db/title">
              <a:extLst xmlns:a="http://schemas.openxmlformats.org/drawingml/2006/main">
                <a:ext uri="{FF2B5EF4-FFF2-40B4-BE49-F238E27FC236}">
                  <a16:creationId xmlns:a16="http://schemas.microsoft.com/office/drawing/2014/main" id="{E92F866A-97F7-4996-A565-A94260A087A1}"/>
                </a:ext>
              </a:extLst>
              <ns390:hlinkClick xmlns:ns390="http://schemas.openxmlformats.org/drawingml/2006/main" xmlns:ns391="http://schemas.openxmlformats.org/officeDocument/2006/relationships" ns391:id="rIdArchNav42" action="ppaction://hlinksldjump"/>
            </p:cNvPr>
            <p:cNvSpPr>
              <a:spLocks xmlns:a="http://schemas.openxmlformats.org/drawingml/2006/main" noGrp="1"/>
            </p:cNvSpPr>
            <p:nvPr/>
          </p:nvSpPr>
          <p:spPr>
            <a:xfrm xmlns:a="http://schemas.openxmlformats.org/drawingml/2006/main">
              <a:off x="8553450" y="459105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Relational database</a:t>
              </a:r>
            </a:p>
          </p:txBody>
        </p:sp>
        <p:sp>
          <p:nvSpPr>
            <p:cNvPr id="203" name="overview/db/meta">
              <a:extLst xmlns:a="http://schemas.openxmlformats.org/drawingml/2006/main">
                <a:ext uri="{FF2B5EF4-FFF2-40B4-BE49-F238E27FC236}">
                  <a16:creationId xmlns:a16="http://schemas.microsoft.com/office/drawing/2014/main" id="{F2D336EC-96C4-4849-BE5A-4F32A4F2C832}"/>
                </a:ext>
              </a:extLst>
              <ns392:hlinkClick xmlns:ns392="http://schemas.openxmlformats.org/drawingml/2006/main" xmlns:ns393="http://schemas.openxmlformats.org/officeDocument/2006/relationships" ns393:id="rIdArchNav42" action="ppaction://hlinksldjump"/>
            </p:cNvPr>
            <p:cNvSpPr>
              <a:spLocks xmlns:a="http://schemas.openxmlformats.org/drawingml/2006/main" noGrp="1"/>
            </p:cNvSpPr>
            <p:nvPr/>
          </p:nvSpPr>
          <p:spPr>
            <a:xfrm xmlns:a="http://schemas.openxmlformats.org/drawingml/2006/main">
              <a:off x="8553450" y="473392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C98622"/>
                  </a:solidFill>
                  <a:latin typeface="Arial"/>
                  <a:ea typeface="Arial"/>
                  <a:cs typeface="Arial"/>
                </a:defRPr>
              </a:defPPr>
              <a:lvl1pPr algn="l">
                <a:defRPr sz="585" b="0">
                  <a:solidFill>
                    <a:srgbClr val="C98622"/>
                  </a:solidFill>
                  <a:latin typeface="Arial"/>
                  <a:ea typeface="Arial"/>
                  <a:cs typeface="Arial"/>
                </a:defRPr>
              </a:lvl1pPr>
              <a:lvl2pPr algn="l">
                <a:defRPr sz="585" b="0">
                  <a:solidFill>
                    <a:srgbClr val="C98622"/>
                  </a:solidFill>
                  <a:latin typeface="Arial"/>
                  <a:ea typeface="Arial"/>
                  <a:cs typeface="Arial"/>
                </a:defRPr>
              </a:lvl2pPr>
              <a:lvl3pPr algn="l">
                <a:defRPr sz="585" b="0">
                  <a:solidFill>
                    <a:srgbClr val="C98622"/>
                  </a:solidFill>
                  <a:latin typeface="Arial"/>
                  <a:ea typeface="Arial"/>
                  <a:cs typeface="Arial"/>
                </a:defRPr>
              </a:lvl3pPr>
              <a:lvl4pPr algn="l">
                <a:defRPr sz="585" b="0">
                  <a:solidFill>
                    <a:srgbClr val="C98622"/>
                  </a:solidFill>
                  <a:latin typeface="Arial"/>
                  <a:ea typeface="Arial"/>
                  <a:cs typeface="Arial"/>
                </a:defRPr>
              </a:lvl4pPr>
              <a:lvl5pPr algn="l">
                <a:defRPr sz="585" b="0">
                  <a:solidFill>
                    <a:srgbClr val="C98622"/>
                  </a:solidFill>
                  <a:latin typeface="Arial"/>
                  <a:ea typeface="Arial"/>
                  <a:cs typeface="Arial"/>
                </a:defRPr>
              </a:lvl5pPr>
              <a:lvl6pPr algn="l">
                <a:defRPr sz="585" b="0">
                  <a:solidFill>
                    <a:srgbClr val="C98622"/>
                  </a:solidFill>
                  <a:latin typeface="Arial"/>
                  <a:ea typeface="Arial"/>
                  <a:cs typeface="Arial"/>
                </a:defRPr>
              </a:lvl6pPr>
              <a:lvl7pPr algn="l">
                <a:defRPr sz="585" b="0">
                  <a:solidFill>
                    <a:srgbClr val="C98622"/>
                  </a:solidFill>
                  <a:latin typeface="Arial"/>
                  <a:ea typeface="Arial"/>
                  <a:cs typeface="Arial"/>
                </a:defRPr>
              </a:lvl7pPr>
              <a:lvl8pPr algn="l">
                <a:defRPr sz="585" b="0">
                  <a:solidFill>
                    <a:srgbClr val="C98622"/>
                  </a:solidFill>
                  <a:latin typeface="Arial"/>
                  <a:ea typeface="Arial"/>
                  <a:cs typeface="Arial"/>
                </a:defRPr>
              </a:lvl8pPr>
              <a:lvl9pPr algn="l">
                <a:defRPr sz="585" b="0">
                  <a:solidFill>
                    <a:srgbClr val="C98622"/>
                  </a:solidFill>
                  <a:latin typeface="Arial"/>
                  <a:ea typeface="Arial"/>
                  <a:cs typeface="Arial"/>
                </a:defRPr>
              </a:lvl9pPr>
            </a:lstStyle>
            <a:p xmlns:a="http://schemas.openxmlformats.org/drawingml/2006/main">
              <a:pPr algn="l">
                <a:defRPr sz="585" b="0">
                  <a:solidFill>
                    <a:srgbClr val="C98622"/>
                  </a:solidFill>
                  <a:latin typeface="Arial"/>
                  <a:ea typeface="Arial"/>
                  <a:cs typeface="Arial"/>
                </a:defRPr>
              </a:pPr>
              <a:r>
                <a:rPr sz="585" b="0">
                  <a:solidFill>
                    <a:srgbClr val="C98622"/>
                  </a:solidFill>
                  <a:latin typeface="Arial"/>
                  <a:ea typeface="Arial"/>
                  <a:cs typeface="Arial"/>
                </a:rPr>
                <a:t>External or subchart</a:t>
              </a:r>
            </a:p>
          </p:txBody>
        </p:sp>
      </p:grpSp>
      <p:grpSp>
        <p:nvGrpSpPr>
          <p:cNvPr id="262" name="overview/redis"/>
          <p:cNvGrpSpPr/>
          <p:nvPr/>
        </p:nvGrpSpPr>
        <p:grpSpPr>
          <ns1:xfrm xmlns:ns1="http://schemas.openxmlformats.org/drawingml/2006/main">
            <ns1:off x="9953625" y="4562475"/>
            <ns1:ext cx="1628775" cy="285750"/>
            <ns1:chOff x="9953625" y="4562475"/>
            <ns1:chExt cx="1628775" cy="285750"/>
          </ns1:xfrm>
        </p:grpSpPr>
        <p:sp>
          <p:nvSpPr>
            <p:cNvPr id="204" name="overview/redis/frame">
              <a:extLst xmlns:a="http://schemas.openxmlformats.org/drawingml/2006/main">
                <a:ext uri="{FF2B5EF4-FFF2-40B4-BE49-F238E27FC236}">
                  <a16:creationId xmlns:a16="http://schemas.microsoft.com/office/drawing/2014/main" id="{D9B88A76-5C68-498B-B81D-404EF9BB4CF5}"/>
                </a:ext>
              </a:extLst>
              <ns394:hlinkClick xmlns:ns394="http://schemas.openxmlformats.org/drawingml/2006/main" xmlns:ns395="http://schemas.openxmlformats.org/officeDocument/2006/relationships" ns395:id="rIdArchNav43" action="ppaction://hlinksldjump"/>
            </p:cNvPr>
            <p:cNvSpPr>
              <a:spLocks xmlns:a="http://schemas.openxmlformats.org/drawingml/2006/main" noGrp="1"/>
            </p:cNvSpPr>
            <p:nvPr/>
          </p:nvSpPr>
          <p:spPr>
            <a:xfrm xmlns:a="http://schemas.openxmlformats.org/drawingml/2006/main">
              <a:off x="9953625" y="456247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205" name="overview/redis/badge">
              <a:extLst xmlns:a="http://schemas.openxmlformats.org/drawingml/2006/main">
                <a:ext uri="{FF2B5EF4-FFF2-40B4-BE49-F238E27FC236}">
                  <a16:creationId xmlns:a16="http://schemas.microsoft.com/office/drawing/2014/main" id="{9C67DF76-947F-483E-8D7B-F8CAB792AD29}"/>
                </a:ext>
              </a:extLst>
              <ns396:hlinkClick xmlns:ns396="http://schemas.openxmlformats.org/drawingml/2006/main" xmlns:ns397="http://schemas.openxmlformats.org/officeDocument/2006/relationships" ns397:id="rIdArchNav43" action="ppaction://hlinksldjump"/>
            </p:cNvPr>
            <p:cNvSpPr>
              <a:spLocks xmlns:a="http://schemas.openxmlformats.org/drawingml/2006/main" noGrp="1"/>
            </p:cNvSpPr>
            <p:nvPr/>
          </p:nvSpPr>
          <p:spPr>
            <a:xfrm xmlns:a="http://schemas.openxmlformats.org/drawingml/2006/main">
              <a:off x="10001250" y="4595813"/>
              <a:ext cx="219075" cy="219075"/>
            </a:xfrm>
            <a:prstGeom xmlns:a="http://schemas.openxmlformats.org/drawingml/2006/main" prst="roundRect">
              <a:avLst>
                <a:gd name="adj" fmla="val 21739"/>
              </a:avLst>
            </a:prstGeom>
            <a:solidFill xmlns:a="http://schemas.openxmlformats.org/drawingml/2006/main">
              <a:srgbClr val="FBF5ED"/>
            </a:solidFill>
            <a:ln xmlns:a="http://schemas.openxmlformats.org/drawingml/2006/main" w="0">
              <a:noFill/>
              <a:prstDash val="solid"/>
            </a:ln>
          </p:spPr>
        </p:sp>
        <p:pic>
          <p:nvPicPr>
            <p:cNvPr id="206" name="overview/redis/icon">
              <a:extLst xmlns:a="http://schemas.openxmlformats.org/drawingml/2006/main">
                <a:ext uri="{FF2B5EF4-FFF2-40B4-BE49-F238E27FC236}">
                  <a16:creationId xmlns:a16="http://schemas.microsoft.com/office/drawing/2014/main" id="{C9AC4AC3-1FB9-49C1-A870-D4AE353EA962}"/>
                </a:ext>
              </a:extLst>
              <ns398:hlinkClick xmlns:ns398="http://schemas.openxmlformats.org/drawingml/2006/main" xmlns:ns399="http://schemas.openxmlformats.org/officeDocument/2006/relationships" ns399:id="rIdArchNav43"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92c64773e79c4537">
              <a:extLst>
                <a:ext uri="{96DAC541-7B7A-43D3-8B79-37D633B846F1}">
                  <asvg:svgBlip xmlns:asvg="http://schemas.microsoft.com/office/drawing/2016/SVG/main" r:embed="R98d5301a7c844a06"/>
                </a:ext>
              </a:extLst>
            </a:blip>
            <a:stretch xmlns:a="http://schemas.openxmlformats.org/drawingml/2006/main"/>
          </p:blipFill>
          <p:spPr>
            <a:xfrm xmlns:a="http://schemas.openxmlformats.org/drawingml/2006/main">
              <a:off x="10020300" y="4614863"/>
              <a:ext cx="180975" cy="180975"/>
            </a:xfrm>
            <a:prstGeom xmlns:a="http://schemas.openxmlformats.org/drawingml/2006/main" prst="rect">
              <a:avLst/>
            </a:prstGeom>
          </p:spPr>
        </p:pic>
        <p:sp>
          <p:nvSpPr>
            <p:cNvPr id="207" name="overview/redis/title">
              <a:extLst xmlns:a="http://schemas.openxmlformats.org/drawingml/2006/main">
                <a:ext uri="{FF2B5EF4-FFF2-40B4-BE49-F238E27FC236}">
                  <a16:creationId xmlns:a16="http://schemas.microsoft.com/office/drawing/2014/main" id="{BDAF32F9-4828-4F36-BF64-60A63B926414}"/>
                </a:ext>
              </a:extLst>
              <ns400:hlinkClick xmlns:ns400="http://schemas.openxmlformats.org/drawingml/2006/main" xmlns:ns401="http://schemas.openxmlformats.org/officeDocument/2006/relationships" ns401:id="rIdArchNav43" action="ppaction://hlinksldjump"/>
            </p:cNvPr>
            <p:cNvSpPr>
              <a:spLocks xmlns:a="http://schemas.openxmlformats.org/drawingml/2006/main" noGrp="1"/>
            </p:cNvSpPr>
            <p:nvPr/>
          </p:nvSpPr>
          <p:spPr>
            <a:xfrm xmlns:a="http://schemas.openxmlformats.org/drawingml/2006/main">
              <a:off x="10277475" y="459105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Redis</a:t>
              </a:r>
            </a:p>
          </p:txBody>
        </p:sp>
        <p:sp>
          <p:nvSpPr>
            <p:cNvPr id="208" name="overview/redis/meta">
              <a:extLst xmlns:a="http://schemas.openxmlformats.org/drawingml/2006/main">
                <a:ext uri="{FF2B5EF4-FFF2-40B4-BE49-F238E27FC236}">
                  <a16:creationId xmlns:a16="http://schemas.microsoft.com/office/drawing/2014/main" id="{54EB2FC4-0CE7-458F-98FA-9EB10705AFCE}"/>
                </a:ext>
              </a:extLst>
              <ns402:hlinkClick xmlns:ns402="http://schemas.openxmlformats.org/drawingml/2006/main" xmlns:ns403="http://schemas.openxmlformats.org/officeDocument/2006/relationships" ns403:id="rIdArchNav43" action="ppaction://hlinksldjump"/>
            </p:cNvPr>
            <p:cNvSpPr>
              <a:spLocks xmlns:a="http://schemas.openxmlformats.org/drawingml/2006/main" noGrp="1"/>
            </p:cNvSpPr>
            <p:nvPr/>
          </p:nvSpPr>
          <p:spPr>
            <a:xfrm xmlns:a="http://schemas.openxmlformats.org/drawingml/2006/main">
              <a:off x="10277475" y="473392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C98622"/>
                  </a:solidFill>
                  <a:latin typeface="Arial"/>
                  <a:ea typeface="Arial"/>
                  <a:cs typeface="Arial"/>
                </a:defRPr>
              </a:defPPr>
              <a:lvl1pPr algn="l">
                <a:defRPr sz="585" b="0">
                  <a:solidFill>
                    <a:srgbClr val="C98622"/>
                  </a:solidFill>
                  <a:latin typeface="Arial"/>
                  <a:ea typeface="Arial"/>
                  <a:cs typeface="Arial"/>
                </a:defRPr>
              </a:lvl1pPr>
              <a:lvl2pPr algn="l">
                <a:defRPr sz="585" b="0">
                  <a:solidFill>
                    <a:srgbClr val="C98622"/>
                  </a:solidFill>
                  <a:latin typeface="Arial"/>
                  <a:ea typeface="Arial"/>
                  <a:cs typeface="Arial"/>
                </a:defRPr>
              </a:lvl2pPr>
              <a:lvl3pPr algn="l">
                <a:defRPr sz="585" b="0">
                  <a:solidFill>
                    <a:srgbClr val="C98622"/>
                  </a:solidFill>
                  <a:latin typeface="Arial"/>
                  <a:ea typeface="Arial"/>
                  <a:cs typeface="Arial"/>
                </a:defRPr>
              </a:lvl3pPr>
              <a:lvl4pPr algn="l">
                <a:defRPr sz="585" b="0">
                  <a:solidFill>
                    <a:srgbClr val="C98622"/>
                  </a:solidFill>
                  <a:latin typeface="Arial"/>
                  <a:ea typeface="Arial"/>
                  <a:cs typeface="Arial"/>
                </a:defRPr>
              </a:lvl4pPr>
              <a:lvl5pPr algn="l">
                <a:defRPr sz="585" b="0">
                  <a:solidFill>
                    <a:srgbClr val="C98622"/>
                  </a:solidFill>
                  <a:latin typeface="Arial"/>
                  <a:ea typeface="Arial"/>
                  <a:cs typeface="Arial"/>
                </a:defRPr>
              </a:lvl5pPr>
              <a:lvl6pPr algn="l">
                <a:defRPr sz="585" b="0">
                  <a:solidFill>
                    <a:srgbClr val="C98622"/>
                  </a:solidFill>
                  <a:latin typeface="Arial"/>
                  <a:ea typeface="Arial"/>
                  <a:cs typeface="Arial"/>
                </a:defRPr>
              </a:lvl6pPr>
              <a:lvl7pPr algn="l">
                <a:defRPr sz="585" b="0">
                  <a:solidFill>
                    <a:srgbClr val="C98622"/>
                  </a:solidFill>
                  <a:latin typeface="Arial"/>
                  <a:ea typeface="Arial"/>
                  <a:cs typeface="Arial"/>
                </a:defRPr>
              </a:lvl7pPr>
              <a:lvl8pPr algn="l">
                <a:defRPr sz="585" b="0">
                  <a:solidFill>
                    <a:srgbClr val="C98622"/>
                  </a:solidFill>
                  <a:latin typeface="Arial"/>
                  <a:ea typeface="Arial"/>
                  <a:cs typeface="Arial"/>
                </a:defRPr>
              </a:lvl8pPr>
              <a:lvl9pPr algn="l">
                <a:defRPr sz="585" b="0">
                  <a:solidFill>
                    <a:srgbClr val="C98622"/>
                  </a:solidFill>
                  <a:latin typeface="Arial"/>
                  <a:ea typeface="Arial"/>
                  <a:cs typeface="Arial"/>
                </a:defRPr>
              </a:lvl9pPr>
            </a:lstStyle>
            <a:p xmlns:a="http://schemas.openxmlformats.org/drawingml/2006/main">
              <a:pPr algn="l">
                <a:defRPr sz="585" b="0">
                  <a:solidFill>
                    <a:srgbClr val="C98622"/>
                  </a:solidFill>
                  <a:latin typeface="Arial"/>
                  <a:ea typeface="Arial"/>
                  <a:cs typeface="Arial"/>
                </a:defRPr>
              </a:pPr>
              <a:r>
                <a:rPr sz="585" b="0">
                  <a:solidFill>
                    <a:srgbClr val="C98622"/>
                  </a:solidFill>
                  <a:latin typeface="Arial"/>
                  <a:ea typeface="Arial"/>
                  <a:cs typeface="Arial"/>
                </a:rPr>
                <a:t>External or subchart</a:t>
              </a:r>
            </a:p>
          </p:txBody>
        </p:sp>
      </p:grpSp>
      <p:grpSp>
        <p:nvGrpSpPr>
          <p:cNvPr id="263" name="overview/vector"/>
          <p:cNvGrpSpPr/>
          <p:nvPr/>
        </p:nvGrpSpPr>
        <p:grpSpPr>
          <ns1:xfrm xmlns:ns1="http://schemas.openxmlformats.org/drawingml/2006/main">
            <ns1:off x="8229600" y="4905375"/>
            <ns1:ext cx="1628775" cy="285750"/>
            <ns1:chOff x="8229600" y="4905375"/>
            <ns1:chExt cx="1628775" cy="285750"/>
          </ns1:xfrm>
        </p:grpSpPr>
        <p:sp>
          <p:nvSpPr>
            <p:cNvPr id="209" name="overview/vector/frame">
              <a:extLst xmlns:a="http://schemas.openxmlformats.org/drawingml/2006/main">
                <a:ext uri="{FF2B5EF4-FFF2-40B4-BE49-F238E27FC236}">
                  <a16:creationId xmlns:a16="http://schemas.microsoft.com/office/drawing/2014/main" id="{982C340A-6C2F-434B-A06D-8CBC11DC26F5}"/>
                </a:ext>
              </a:extLst>
              <ns404:hlinkClick xmlns:ns404="http://schemas.openxmlformats.org/drawingml/2006/main" xmlns:ns405="http://schemas.openxmlformats.org/officeDocument/2006/relationships" ns405:id="rIdArchNav44" action="ppaction://hlinksldjump"/>
            </p:cNvPr>
            <p:cNvSpPr>
              <a:spLocks xmlns:a="http://schemas.openxmlformats.org/drawingml/2006/main" noGrp="1"/>
            </p:cNvSpPr>
            <p:nvPr/>
          </p:nvSpPr>
          <p:spPr>
            <a:xfrm xmlns:a="http://schemas.openxmlformats.org/drawingml/2006/main">
              <a:off x="8229600" y="490537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210" name="overview/vector/badge">
              <a:extLst xmlns:a="http://schemas.openxmlformats.org/drawingml/2006/main">
                <a:ext uri="{FF2B5EF4-FFF2-40B4-BE49-F238E27FC236}">
                  <a16:creationId xmlns:a16="http://schemas.microsoft.com/office/drawing/2014/main" id="{61B97C2B-66DD-4C07-BAA8-D13FC825147D}"/>
                </a:ext>
              </a:extLst>
              <ns406:hlinkClick xmlns:ns406="http://schemas.openxmlformats.org/drawingml/2006/main" xmlns:ns407="http://schemas.openxmlformats.org/officeDocument/2006/relationships" ns407:id="rIdArchNav44" action="ppaction://hlinksldjump"/>
            </p:cNvPr>
            <p:cNvSpPr>
              <a:spLocks xmlns:a="http://schemas.openxmlformats.org/drawingml/2006/main" noGrp="1"/>
            </p:cNvSpPr>
            <p:nvPr/>
          </p:nvSpPr>
          <p:spPr>
            <a:xfrm xmlns:a="http://schemas.openxmlformats.org/drawingml/2006/main">
              <a:off x="8277225" y="4938713"/>
              <a:ext cx="219075" cy="219075"/>
            </a:xfrm>
            <a:prstGeom xmlns:a="http://schemas.openxmlformats.org/drawingml/2006/main" prst="roundRect">
              <a:avLst>
                <a:gd name="adj" fmla="val 21739"/>
              </a:avLst>
            </a:prstGeom>
            <a:solidFill xmlns:a="http://schemas.openxmlformats.org/drawingml/2006/main">
              <a:srgbClr val="FBF5ED"/>
            </a:solidFill>
            <a:ln xmlns:a="http://schemas.openxmlformats.org/drawingml/2006/main" w="0">
              <a:noFill/>
              <a:prstDash val="solid"/>
            </a:ln>
          </p:spPr>
        </p:sp>
        <p:pic>
          <p:nvPicPr>
            <p:cNvPr id="211" name="overview/vector/icon">
              <a:extLst xmlns:a="http://schemas.openxmlformats.org/drawingml/2006/main">
                <a:ext uri="{FF2B5EF4-FFF2-40B4-BE49-F238E27FC236}">
                  <a16:creationId xmlns:a16="http://schemas.microsoft.com/office/drawing/2014/main" id="{00BDCA98-1C81-474A-99B0-EE234550843B}"/>
                </a:ext>
              </a:extLst>
              <ns408:hlinkClick xmlns:ns408="http://schemas.openxmlformats.org/drawingml/2006/main" xmlns:ns409="http://schemas.openxmlformats.org/officeDocument/2006/relationships" ns409:id="rIdArchNav44"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33b4628048bf4606">
              <a:extLst>
                <a:ext uri="{96DAC541-7B7A-43D3-8B79-37D633B846F1}">
                  <asvg:svgBlip xmlns:asvg="http://schemas.microsoft.com/office/drawing/2016/SVG/main" r:embed="Rc78107de14ef42d5"/>
                </a:ext>
              </a:extLst>
            </a:blip>
            <a:stretch xmlns:a="http://schemas.openxmlformats.org/drawingml/2006/main"/>
          </p:blipFill>
          <p:spPr>
            <a:xfrm xmlns:a="http://schemas.openxmlformats.org/drawingml/2006/main">
              <a:off x="8296275" y="4957763"/>
              <a:ext cx="180975" cy="180975"/>
            </a:xfrm>
            <a:prstGeom xmlns:a="http://schemas.openxmlformats.org/drawingml/2006/main" prst="rect">
              <a:avLst/>
            </a:prstGeom>
          </p:spPr>
        </p:pic>
        <p:sp>
          <p:nvSpPr>
            <p:cNvPr id="212" name="overview/vector/title">
              <a:extLst xmlns:a="http://schemas.openxmlformats.org/drawingml/2006/main">
                <a:ext uri="{FF2B5EF4-FFF2-40B4-BE49-F238E27FC236}">
                  <a16:creationId xmlns:a16="http://schemas.microsoft.com/office/drawing/2014/main" id="{5691E5DF-7EEE-453D-8B3F-BC5C93340A7F}"/>
                </a:ext>
              </a:extLst>
              <ns410:hlinkClick xmlns:ns410="http://schemas.openxmlformats.org/drawingml/2006/main" xmlns:ns411="http://schemas.openxmlformats.org/officeDocument/2006/relationships" ns411:id="rIdArchNav44" action="ppaction://hlinksldjump"/>
            </p:cNvPr>
            <p:cNvSpPr>
              <a:spLocks xmlns:a="http://schemas.openxmlformats.org/drawingml/2006/main" noGrp="1"/>
            </p:cNvSpPr>
            <p:nvPr/>
          </p:nvSpPr>
          <p:spPr>
            <a:xfrm xmlns:a="http://schemas.openxmlformats.org/drawingml/2006/main">
              <a:off x="8553450" y="493395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Vector database</a:t>
              </a:r>
            </a:p>
          </p:txBody>
        </p:sp>
        <p:sp>
          <p:nvSpPr>
            <p:cNvPr id="213" name="overview/vector/meta">
              <a:extLst xmlns:a="http://schemas.openxmlformats.org/drawingml/2006/main">
                <a:ext uri="{FF2B5EF4-FFF2-40B4-BE49-F238E27FC236}">
                  <a16:creationId xmlns:a16="http://schemas.microsoft.com/office/drawing/2014/main" id="{5BAA52C0-235D-4A79-AAE5-D6F05BD9DB0E}"/>
                </a:ext>
              </a:extLst>
              <ns412:hlinkClick xmlns:ns412="http://schemas.openxmlformats.org/drawingml/2006/main" xmlns:ns413="http://schemas.openxmlformats.org/officeDocument/2006/relationships" ns413:id="rIdArchNav44" action="ppaction://hlinksldjump"/>
            </p:cNvPr>
            <p:cNvSpPr>
              <a:spLocks xmlns:a="http://schemas.openxmlformats.org/drawingml/2006/main" noGrp="1"/>
            </p:cNvSpPr>
            <p:nvPr/>
          </p:nvSpPr>
          <p:spPr>
            <a:xfrm xmlns:a="http://schemas.openxmlformats.org/drawingml/2006/main">
              <a:off x="8553450" y="507682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C98622"/>
                  </a:solidFill>
                  <a:latin typeface="Arial"/>
                  <a:ea typeface="Arial"/>
                  <a:cs typeface="Arial"/>
                </a:defRPr>
              </a:defPPr>
              <a:lvl1pPr algn="l">
                <a:defRPr sz="585" b="0">
                  <a:solidFill>
                    <a:srgbClr val="C98622"/>
                  </a:solidFill>
                  <a:latin typeface="Arial"/>
                  <a:ea typeface="Arial"/>
                  <a:cs typeface="Arial"/>
                </a:defRPr>
              </a:lvl1pPr>
              <a:lvl2pPr algn="l">
                <a:defRPr sz="585" b="0">
                  <a:solidFill>
                    <a:srgbClr val="C98622"/>
                  </a:solidFill>
                  <a:latin typeface="Arial"/>
                  <a:ea typeface="Arial"/>
                  <a:cs typeface="Arial"/>
                </a:defRPr>
              </a:lvl2pPr>
              <a:lvl3pPr algn="l">
                <a:defRPr sz="585" b="0">
                  <a:solidFill>
                    <a:srgbClr val="C98622"/>
                  </a:solidFill>
                  <a:latin typeface="Arial"/>
                  <a:ea typeface="Arial"/>
                  <a:cs typeface="Arial"/>
                </a:defRPr>
              </a:lvl3pPr>
              <a:lvl4pPr algn="l">
                <a:defRPr sz="585" b="0">
                  <a:solidFill>
                    <a:srgbClr val="C98622"/>
                  </a:solidFill>
                  <a:latin typeface="Arial"/>
                  <a:ea typeface="Arial"/>
                  <a:cs typeface="Arial"/>
                </a:defRPr>
              </a:lvl4pPr>
              <a:lvl5pPr algn="l">
                <a:defRPr sz="585" b="0">
                  <a:solidFill>
                    <a:srgbClr val="C98622"/>
                  </a:solidFill>
                  <a:latin typeface="Arial"/>
                  <a:ea typeface="Arial"/>
                  <a:cs typeface="Arial"/>
                </a:defRPr>
              </a:lvl5pPr>
              <a:lvl6pPr algn="l">
                <a:defRPr sz="585" b="0">
                  <a:solidFill>
                    <a:srgbClr val="C98622"/>
                  </a:solidFill>
                  <a:latin typeface="Arial"/>
                  <a:ea typeface="Arial"/>
                  <a:cs typeface="Arial"/>
                </a:defRPr>
              </a:lvl6pPr>
              <a:lvl7pPr algn="l">
                <a:defRPr sz="585" b="0">
                  <a:solidFill>
                    <a:srgbClr val="C98622"/>
                  </a:solidFill>
                  <a:latin typeface="Arial"/>
                  <a:ea typeface="Arial"/>
                  <a:cs typeface="Arial"/>
                </a:defRPr>
              </a:lvl7pPr>
              <a:lvl8pPr algn="l">
                <a:defRPr sz="585" b="0">
                  <a:solidFill>
                    <a:srgbClr val="C98622"/>
                  </a:solidFill>
                  <a:latin typeface="Arial"/>
                  <a:ea typeface="Arial"/>
                  <a:cs typeface="Arial"/>
                </a:defRPr>
              </a:lvl8pPr>
              <a:lvl9pPr algn="l">
                <a:defRPr sz="585" b="0">
                  <a:solidFill>
                    <a:srgbClr val="C98622"/>
                  </a:solidFill>
                  <a:latin typeface="Arial"/>
                  <a:ea typeface="Arial"/>
                  <a:cs typeface="Arial"/>
                </a:defRPr>
              </a:lvl9pPr>
            </a:lstStyle>
            <a:p xmlns:a="http://schemas.openxmlformats.org/drawingml/2006/main">
              <a:pPr algn="l">
                <a:defRPr sz="585" b="0">
                  <a:solidFill>
                    <a:srgbClr val="C98622"/>
                  </a:solidFill>
                  <a:latin typeface="Arial"/>
                  <a:ea typeface="Arial"/>
                  <a:cs typeface="Arial"/>
                </a:defRPr>
              </a:pPr>
              <a:r>
                <a:rPr sz="585" b="0">
                  <a:solidFill>
                    <a:srgbClr val="C98622"/>
                  </a:solidFill>
                  <a:latin typeface="Arial"/>
                  <a:ea typeface="Arial"/>
                  <a:cs typeface="Arial"/>
                </a:rPr>
                <a:t>Qdrant / Weaviate / other</a:t>
              </a:r>
            </a:p>
          </p:txBody>
        </p:sp>
      </p:grpSp>
      <p:grpSp>
        <p:nvGrpSpPr>
          <p:cNvPr id="264" name="overview/object"/>
          <p:cNvGrpSpPr/>
          <p:nvPr/>
        </p:nvGrpSpPr>
        <p:grpSpPr>
          <ns1:xfrm xmlns:ns1="http://schemas.openxmlformats.org/drawingml/2006/main">
            <ns1:off x="9953625" y="4905375"/>
            <ns1:ext cx="1628775" cy="285750"/>
            <ns1:chOff x="9953625" y="4905375"/>
            <ns1:chExt cx="1628775" cy="285750"/>
          </ns1:xfrm>
        </p:grpSpPr>
        <p:sp>
          <p:nvSpPr>
            <p:cNvPr id="214" name="overview/object/frame">
              <a:extLst xmlns:a="http://schemas.openxmlformats.org/drawingml/2006/main">
                <a:ext uri="{FF2B5EF4-FFF2-40B4-BE49-F238E27FC236}">
                  <a16:creationId xmlns:a16="http://schemas.microsoft.com/office/drawing/2014/main" id="{61B51108-D007-42F3-B909-764609E7A3A8}"/>
                </a:ext>
              </a:extLst>
              <ns414:hlinkClick xmlns:ns414="http://schemas.openxmlformats.org/drawingml/2006/main" xmlns:ns415="http://schemas.openxmlformats.org/officeDocument/2006/relationships" ns415:id="rIdArchNav45" action="ppaction://hlinksldjump"/>
            </p:cNvPr>
            <p:cNvSpPr>
              <a:spLocks xmlns:a="http://schemas.openxmlformats.org/drawingml/2006/main" noGrp="1"/>
            </p:cNvSpPr>
            <p:nvPr/>
          </p:nvSpPr>
          <p:spPr>
            <a:xfrm xmlns:a="http://schemas.openxmlformats.org/drawingml/2006/main">
              <a:off x="9953625" y="490537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215" name="overview/object/badge">
              <a:extLst xmlns:a="http://schemas.openxmlformats.org/drawingml/2006/main">
                <a:ext uri="{FF2B5EF4-FFF2-40B4-BE49-F238E27FC236}">
                  <a16:creationId xmlns:a16="http://schemas.microsoft.com/office/drawing/2014/main" id="{B603C560-4E73-4C69-AEE8-DA7E36913B26}"/>
                </a:ext>
              </a:extLst>
              <ns416:hlinkClick xmlns:ns416="http://schemas.openxmlformats.org/drawingml/2006/main" xmlns:ns417="http://schemas.openxmlformats.org/officeDocument/2006/relationships" ns417:id="rIdArchNav45" action="ppaction://hlinksldjump"/>
            </p:cNvPr>
            <p:cNvSpPr>
              <a:spLocks xmlns:a="http://schemas.openxmlformats.org/drawingml/2006/main" noGrp="1"/>
            </p:cNvSpPr>
            <p:nvPr/>
          </p:nvSpPr>
          <p:spPr>
            <a:xfrm xmlns:a="http://schemas.openxmlformats.org/drawingml/2006/main">
              <a:off x="10001250" y="4938713"/>
              <a:ext cx="219075" cy="219075"/>
            </a:xfrm>
            <a:prstGeom xmlns:a="http://schemas.openxmlformats.org/drawingml/2006/main" prst="roundRect">
              <a:avLst>
                <a:gd name="adj" fmla="val 21739"/>
              </a:avLst>
            </a:prstGeom>
            <a:solidFill xmlns:a="http://schemas.openxmlformats.org/drawingml/2006/main">
              <a:srgbClr val="FBF5ED"/>
            </a:solidFill>
            <a:ln xmlns:a="http://schemas.openxmlformats.org/drawingml/2006/main" w="0">
              <a:noFill/>
              <a:prstDash val="solid"/>
            </a:ln>
          </p:spPr>
        </p:sp>
        <p:pic>
          <p:nvPicPr>
            <p:cNvPr id="216" name="overview/object/icon">
              <a:extLst xmlns:a="http://schemas.openxmlformats.org/drawingml/2006/main">
                <a:ext uri="{FF2B5EF4-FFF2-40B4-BE49-F238E27FC236}">
                  <a16:creationId xmlns:a16="http://schemas.microsoft.com/office/drawing/2014/main" id="{BE772C91-E49E-4F72-ABE6-DC9CE40CEBED}"/>
                </a:ext>
              </a:extLst>
              <ns418:hlinkClick xmlns:ns418="http://schemas.openxmlformats.org/drawingml/2006/main" xmlns:ns419="http://schemas.openxmlformats.org/officeDocument/2006/relationships" ns419:id="rIdArchNav45"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ba9eb871b04c49c4">
              <a:extLst>
                <a:ext uri="{96DAC541-7B7A-43D3-8B79-37D633B846F1}">
                  <asvg:svgBlip xmlns:asvg="http://schemas.microsoft.com/office/drawing/2016/SVG/main" r:embed="Ra8728ab8837d4729"/>
                </a:ext>
              </a:extLst>
            </a:blip>
            <a:stretch xmlns:a="http://schemas.openxmlformats.org/drawingml/2006/main"/>
          </p:blipFill>
          <p:spPr>
            <a:xfrm xmlns:a="http://schemas.openxmlformats.org/drawingml/2006/main">
              <a:off x="10020300" y="4957763"/>
              <a:ext cx="180975" cy="180975"/>
            </a:xfrm>
            <a:prstGeom xmlns:a="http://schemas.openxmlformats.org/drawingml/2006/main" prst="rect">
              <a:avLst/>
            </a:prstGeom>
          </p:spPr>
        </p:pic>
        <p:sp>
          <p:nvSpPr>
            <p:cNvPr id="217" name="overview/object/title">
              <a:extLst xmlns:a="http://schemas.openxmlformats.org/drawingml/2006/main">
                <a:ext uri="{FF2B5EF4-FFF2-40B4-BE49-F238E27FC236}">
                  <a16:creationId xmlns:a16="http://schemas.microsoft.com/office/drawing/2014/main" id="{6469E146-EAAE-47C0-977A-18349B64E642}"/>
                </a:ext>
              </a:extLst>
              <ns420:hlinkClick xmlns:ns420="http://schemas.openxmlformats.org/drawingml/2006/main" xmlns:ns421="http://schemas.openxmlformats.org/officeDocument/2006/relationships" ns421:id="rIdArchNav45" action="ppaction://hlinksldjump"/>
            </p:cNvPr>
            <p:cNvSpPr>
              <a:spLocks xmlns:a="http://schemas.openxmlformats.org/drawingml/2006/main" noGrp="1"/>
            </p:cNvSpPr>
            <p:nvPr/>
          </p:nvSpPr>
          <p:spPr>
            <a:xfrm xmlns:a="http://schemas.openxmlformats.org/drawingml/2006/main">
              <a:off x="10277475" y="493395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Object storage / PVC</a:t>
              </a:r>
            </a:p>
          </p:txBody>
        </p:sp>
        <p:sp>
          <p:nvSpPr>
            <p:cNvPr id="218" name="overview/object/meta">
              <a:extLst xmlns:a="http://schemas.openxmlformats.org/drawingml/2006/main">
                <a:ext uri="{FF2B5EF4-FFF2-40B4-BE49-F238E27FC236}">
                  <a16:creationId xmlns:a16="http://schemas.microsoft.com/office/drawing/2014/main" id="{3FB1E9AA-5DE1-485F-8E8C-AF3D444D5812}"/>
                </a:ext>
              </a:extLst>
              <ns422:hlinkClick xmlns:ns422="http://schemas.openxmlformats.org/drawingml/2006/main" xmlns:ns423="http://schemas.openxmlformats.org/officeDocument/2006/relationships" ns423:id="rIdArchNav45" action="ppaction://hlinksldjump"/>
            </p:cNvPr>
            <p:cNvSpPr>
              <a:spLocks xmlns:a="http://schemas.openxmlformats.org/drawingml/2006/main" noGrp="1"/>
            </p:cNvSpPr>
            <p:nvPr/>
          </p:nvSpPr>
          <p:spPr>
            <a:xfrm xmlns:a="http://schemas.openxmlformats.org/drawingml/2006/main">
              <a:off x="10277475" y="507682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C98622"/>
                  </a:solidFill>
                  <a:latin typeface="Arial"/>
                  <a:ea typeface="Arial"/>
                  <a:cs typeface="Arial"/>
                </a:defRPr>
              </a:defPPr>
              <a:lvl1pPr algn="l">
                <a:defRPr sz="585" b="0">
                  <a:solidFill>
                    <a:srgbClr val="C98622"/>
                  </a:solidFill>
                  <a:latin typeface="Arial"/>
                  <a:ea typeface="Arial"/>
                  <a:cs typeface="Arial"/>
                </a:defRPr>
              </a:lvl1pPr>
              <a:lvl2pPr algn="l">
                <a:defRPr sz="585" b="0">
                  <a:solidFill>
                    <a:srgbClr val="C98622"/>
                  </a:solidFill>
                  <a:latin typeface="Arial"/>
                  <a:ea typeface="Arial"/>
                  <a:cs typeface="Arial"/>
                </a:defRPr>
              </a:lvl2pPr>
              <a:lvl3pPr algn="l">
                <a:defRPr sz="585" b="0">
                  <a:solidFill>
                    <a:srgbClr val="C98622"/>
                  </a:solidFill>
                  <a:latin typeface="Arial"/>
                  <a:ea typeface="Arial"/>
                  <a:cs typeface="Arial"/>
                </a:defRPr>
              </a:lvl3pPr>
              <a:lvl4pPr algn="l">
                <a:defRPr sz="585" b="0">
                  <a:solidFill>
                    <a:srgbClr val="C98622"/>
                  </a:solidFill>
                  <a:latin typeface="Arial"/>
                  <a:ea typeface="Arial"/>
                  <a:cs typeface="Arial"/>
                </a:defRPr>
              </a:lvl4pPr>
              <a:lvl5pPr algn="l">
                <a:defRPr sz="585" b="0">
                  <a:solidFill>
                    <a:srgbClr val="C98622"/>
                  </a:solidFill>
                  <a:latin typeface="Arial"/>
                  <a:ea typeface="Arial"/>
                  <a:cs typeface="Arial"/>
                </a:defRPr>
              </a:lvl5pPr>
              <a:lvl6pPr algn="l">
                <a:defRPr sz="585" b="0">
                  <a:solidFill>
                    <a:srgbClr val="C98622"/>
                  </a:solidFill>
                  <a:latin typeface="Arial"/>
                  <a:ea typeface="Arial"/>
                  <a:cs typeface="Arial"/>
                </a:defRPr>
              </a:lvl6pPr>
              <a:lvl7pPr algn="l">
                <a:defRPr sz="585" b="0">
                  <a:solidFill>
                    <a:srgbClr val="C98622"/>
                  </a:solidFill>
                  <a:latin typeface="Arial"/>
                  <a:ea typeface="Arial"/>
                  <a:cs typeface="Arial"/>
                </a:defRPr>
              </a:lvl7pPr>
              <a:lvl8pPr algn="l">
                <a:defRPr sz="585" b="0">
                  <a:solidFill>
                    <a:srgbClr val="C98622"/>
                  </a:solidFill>
                  <a:latin typeface="Arial"/>
                  <a:ea typeface="Arial"/>
                  <a:cs typeface="Arial"/>
                </a:defRPr>
              </a:lvl8pPr>
              <a:lvl9pPr algn="l">
                <a:defRPr sz="585" b="0">
                  <a:solidFill>
                    <a:srgbClr val="C98622"/>
                  </a:solidFill>
                  <a:latin typeface="Arial"/>
                  <a:ea typeface="Arial"/>
                  <a:cs typeface="Arial"/>
                </a:defRPr>
              </a:lvl9pPr>
            </a:lstStyle>
            <a:p xmlns:a="http://schemas.openxmlformats.org/drawingml/2006/main">
              <a:pPr algn="l">
                <a:defRPr sz="585" b="0">
                  <a:solidFill>
                    <a:srgbClr val="C98622"/>
                  </a:solidFill>
                  <a:latin typeface="Arial"/>
                  <a:ea typeface="Arial"/>
                  <a:cs typeface="Arial"/>
                </a:defRPr>
              </a:pPr>
              <a:r>
                <a:rPr sz="585" b="0">
                  <a:solidFill>
                    <a:srgbClr val="C98622"/>
                  </a:solidFill>
                  <a:latin typeface="Arial"/>
                  <a:ea typeface="Arial"/>
                  <a:cs typeface="Arial"/>
                </a:rPr>
                <a:t>Configured storage</a:t>
              </a:r>
            </a:p>
          </p:txBody>
        </p:sp>
      </p:grpSp>
      <p:grpSp>
        <p:nvGrpSpPr>
          <p:cNvPr id="265" name="overview/registry"/>
          <p:cNvGrpSpPr/>
          <p:nvPr/>
        </p:nvGrpSpPr>
        <p:grpSpPr>
          <ns1:xfrm xmlns:ns1="http://schemas.openxmlformats.org/drawingml/2006/main">
            <ns1:off x="8229600" y="5248275"/>
            <ns1:ext cx="1628775" cy="285750"/>
            <ns1:chOff x="8229600" y="5248275"/>
            <ns1:chExt cx="1628775" cy="285750"/>
          </ns1:xfrm>
        </p:grpSpPr>
        <p:sp>
          <p:nvSpPr>
            <p:cNvPr id="219" name="overview/registry/frame">
              <a:extLst xmlns:a="http://schemas.openxmlformats.org/drawingml/2006/main">
                <a:ext uri="{FF2B5EF4-FFF2-40B4-BE49-F238E27FC236}">
                  <a16:creationId xmlns:a16="http://schemas.microsoft.com/office/drawing/2014/main" id="{1A8CE007-E49B-4E74-A522-1CA856BD4B10}"/>
                </a:ext>
              </a:extLst>
              <ns424:hlinkClick xmlns:ns424="http://schemas.openxmlformats.org/drawingml/2006/main" xmlns:ns425="http://schemas.openxmlformats.org/officeDocument/2006/relationships" ns425:id="rIdArchNav46" action="ppaction://hlinksldjump"/>
            </p:cNvPr>
            <p:cNvSpPr>
              <a:spLocks xmlns:a="http://schemas.openxmlformats.org/drawingml/2006/main" noGrp="1"/>
            </p:cNvSpPr>
            <p:nvPr/>
          </p:nvSpPr>
          <p:spPr>
            <a:xfrm xmlns:a="http://schemas.openxmlformats.org/drawingml/2006/main">
              <a:off x="8229600" y="5248275"/>
              <a:ext cx="1628775"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8573">
              <a:solidFill>
                <a:srgbClr val="DFE5EF"/>
              </a:solidFill>
              <a:prstDash val="solid"/>
            </a:ln>
          </p:spPr>
        </p:sp>
        <p:sp>
          <p:nvSpPr>
            <p:cNvPr id="220" name="overview/registry/badge">
              <a:extLst xmlns:a="http://schemas.openxmlformats.org/drawingml/2006/main">
                <a:ext uri="{FF2B5EF4-FFF2-40B4-BE49-F238E27FC236}">
                  <a16:creationId xmlns:a16="http://schemas.microsoft.com/office/drawing/2014/main" id="{25535655-CD91-47A5-BA69-F9D98A548318}"/>
                </a:ext>
              </a:extLst>
              <ns426:hlinkClick xmlns:ns426="http://schemas.openxmlformats.org/drawingml/2006/main" xmlns:ns427="http://schemas.openxmlformats.org/officeDocument/2006/relationships" ns427:id="rIdArchNav46" action="ppaction://hlinksldjump"/>
            </p:cNvPr>
            <p:cNvSpPr>
              <a:spLocks xmlns:a="http://schemas.openxmlformats.org/drawingml/2006/main" noGrp="1"/>
            </p:cNvSpPr>
            <p:nvPr/>
          </p:nvSpPr>
          <p:spPr>
            <a:xfrm xmlns:a="http://schemas.openxmlformats.org/drawingml/2006/main">
              <a:off x="8277225" y="5281613"/>
              <a:ext cx="219075" cy="219075"/>
            </a:xfrm>
            <a:prstGeom xmlns:a="http://schemas.openxmlformats.org/drawingml/2006/main" prst="roundRect">
              <a:avLst>
                <a:gd name="adj" fmla="val 21739"/>
              </a:avLst>
            </a:prstGeom>
            <a:solidFill xmlns:a="http://schemas.openxmlformats.org/drawingml/2006/main">
              <a:srgbClr val="FBF5ED"/>
            </a:solidFill>
            <a:ln xmlns:a="http://schemas.openxmlformats.org/drawingml/2006/main" w="0">
              <a:noFill/>
              <a:prstDash val="solid"/>
            </a:ln>
          </p:spPr>
        </p:sp>
        <p:pic>
          <p:nvPicPr>
            <p:cNvPr id="221" name="overview/registry/icon">
              <a:extLst xmlns:a="http://schemas.openxmlformats.org/drawingml/2006/main">
                <a:ext uri="{FF2B5EF4-FFF2-40B4-BE49-F238E27FC236}">
                  <a16:creationId xmlns:a16="http://schemas.microsoft.com/office/drawing/2014/main" id="{E5FA4668-B9EE-4B4B-BD71-E6BF7AF9BA09}"/>
                </a:ext>
              </a:extLst>
              <ns428:hlinkClick xmlns:ns428="http://schemas.openxmlformats.org/drawingml/2006/main" xmlns:ns429="http://schemas.openxmlformats.org/officeDocument/2006/relationships" ns429:id="rIdArchNav46" action="ppaction://hlinksldjump"/>
            </p:cNvPr>
            <p:cNvPicPr>
              <a:picLocks xmlns:a="http://schemas.openxmlformats.org/drawingml/2006/main" noChangeAspect="1"/>
            </p:cNvPicPr>
            <p:nvPr/>
          </p:nvPicPr>
          <p:blipFill>
            <a:blip xmlns:r="http://schemas.openxmlformats.org/officeDocument/2006/relationships" xmlns:a="http://schemas.openxmlformats.org/drawingml/2006/main" r:embed="R98108d97dde8486e">
              <a:extLst>
                <a:ext uri="{96DAC541-7B7A-43D3-8B79-37D633B846F1}">
                  <asvg:svgBlip xmlns:asvg="http://schemas.microsoft.com/office/drawing/2016/SVG/main" r:embed="Rd1f8129d722f4538"/>
                </a:ext>
              </a:extLst>
            </a:blip>
            <a:stretch xmlns:a="http://schemas.openxmlformats.org/drawingml/2006/main"/>
          </p:blipFill>
          <p:spPr>
            <a:xfrm xmlns:a="http://schemas.openxmlformats.org/drawingml/2006/main">
              <a:off x="8296275" y="5300663"/>
              <a:ext cx="180975" cy="180975"/>
            </a:xfrm>
            <a:prstGeom xmlns:a="http://schemas.openxmlformats.org/drawingml/2006/main" prst="rect">
              <a:avLst/>
            </a:prstGeom>
          </p:spPr>
        </p:pic>
        <p:sp>
          <p:nvSpPr>
            <p:cNvPr id="222" name="overview/registry/title">
              <a:extLst xmlns:a="http://schemas.openxmlformats.org/drawingml/2006/main">
                <a:ext uri="{FF2B5EF4-FFF2-40B4-BE49-F238E27FC236}">
                  <a16:creationId xmlns:a16="http://schemas.microsoft.com/office/drawing/2014/main" id="{54E174C3-49BF-4A37-A3F6-04783CF4F5D1}"/>
                </a:ext>
              </a:extLst>
              <ns430:hlinkClick xmlns:ns430="http://schemas.openxmlformats.org/drawingml/2006/main" xmlns:ns431="http://schemas.openxmlformats.org/officeDocument/2006/relationships" ns431:id="rIdArchNav46" action="ppaction://hlinksldjump"/>
            </p:cNvPr>
            <p:cNvSpPr>
              <a:spLocks xmlns:a="http://schemas.openxmlformats.org/drawingml/2006/main" noGrp="1"/>
            </p:cNvSpPr>
            <p:nvPr/>
          </p:nvSpPr>
          <p:spPr>
            <a:xfrm xmlns:a="http://schemas.openxmlformats.org/drawingml/2006/main">
              <a:off x="8553450" y="5276850"/>
              <a:ext cx="1247775" cy="142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 b="1">
                  <a:solidFill>
                    <a:srgbClr val="18253D"/>
                  </a:solidFill>
                  <a:latin typeface="Arial"/>
                  <a:ea typeface="Arial"/>
                  <a:cs typeface="Arial"/>
                </a:defRPr>
              </a:defPPr>
              <a:lvl1pPr algn="l">
                <a:defRPr sz="780" b="1">
                  <a:solidFill>
                    <a:srgbClr val="18253D"/>
                  </a:solidFill>
                  <a:latin typeface="Arial"/>
                  <a:ea typeface="Arial"/>
                  <a:cs typeface="Arial"/>
                </a:defRPr>
              </a:lvl1pPr>
              <a:lvl2pPr algn="l">
                <a:defRPr sz="780" b="1">
                  <a:solidFill>
                    <a:srgbClr val="18253D"/>
                  </a:solidFill>
                  <a:latin typeface="Arial"/>
                  <a:ea typeface="Arial"/>
                  <a:cs typeface="Arial"/>
                </a:defRPr>
              </a:lvl2pPr>
              <a:lvl3pPr algn="l">
                <a:defRPr sz="780" b="1">
                  <a:solidFill>
                    <a:srgbClr val="18253D"/>
                  </a:solidFill>
                  <a:latin typeface="Arial"/>
                  <a:ea typeface="Arial"/>
                  <a:cs typeface="Arial"/>
                </a:defRPr>
              </a:lvl3pPr>
              <a:lvl4pPr algn="l">
                <a:defRPr sz="780" b="1">
                  <a:solidFill>
                    <a:srgbClr val="18253D"/>
                  </a:solidFill>
                  <a:latin typeface="Arial"/>
                  <a:ea typeface="Arial"/>
                  <a:cs typeface="Arial"/>
                </a:defRPr>
              </a:lvl4pPr>
              <a:lvl5pPr algn="l">
                <a:defRPr sz="780" b="1">
                  <a:solidFill>
                    <a:srgbClr val="18253D"/>
                  </a:solidFill>
                  <a:latin typeface="Arial"/>
                  <a:ea typeface="Arial"/>
                  <a:cs typeface="Arial"/>
                </a:defRPr>
              </a:lvl5pPr>
              <a:lvl6pPr algn="l">
                <a:defRPr sz="780" b="1">
                  <a:solidFill>
                    <a:srgbClr val="18253D"/>
                  </a:solidFill>
                  <a:latin typeface="Arial"/>
                  <a:ea typeface="Arial"/>
                  <a:cs typeface="Arial"/>
                </a:defRPr>
              </a:lvl6pPr>
              <a:lvl7pPr algn="l">
                <a:defRPr sz="780" b="1">
                  <a:solidFill>
                    <a:srgbClr val="18253D"/>
                  </a:solidFill>
                  <a:latin typeface="Arial"/>
                  <a:ea typeface="Arial"/>
                  <a:cs typeface="Arial"/>
                </a:defRPr>
              </a:lvl7pPr>
              <a:lvl8pPr algn="l">
                <a:defRPr sz="780" b="1">
                  <a:solidFill>
                    <a:srgbClr val="18253D"/>
                  </a:solidFill>
                  <a:latin typeface="Arial"/>
                  <a:ea typeface="Arial"/>
                  <a:cs typeface="Arial"/>
                </a:defRPr>
              </a:lvl8pPr>
              <a:lvl9pPr algn="l">
                <a:defRPr sz="780" b="1">
                  <a:solidFill>
                    <a:srgbClr val="18253D"/>
                  </a:solidFill>
                  <a:latin typeface="Arial"/>
                  <a:ea typeface="Arial"/>
                  <a:cs typeface="Arial"/>
                </a:defRPr>
              </a:lvl9pPr>
            </a:lstStyle>
            <a:p xmlns:a="http://schemas.openxmlformats.org/drawingml/2006/main">
              <a:pPr algn="l">
                <a:defRPr sz="780" b="1">
                  <a:solidFill>
                    <a:srgbClr val="18253D"/>
                  </a:solidFill>
                  <a:latin typeface="Arial"/>
                  <a:ea typeface="Arial"/>
                  <a:cs typeface="Arial"/>
                </a:defRPr>
              </a:pPr>
              <a:r>
                <a:rPr sz="780" b="1">
                  <a:solidFill>
                    <a:srgbClr val="18253D"/>
                  </a:solidFill>
                  <a:latin typeface="Arial"/>
                  <a:ea typeface="Arial"/>
                  <a:cs typeface="Arial"/>
                </a:rPr>
                <a:t>Image registry</a:t>
              </a:r>
            </a:p>
          </p:txBody>
        </p:sp>
        <p:sp>
          <p:nvSpPr>
            <p:cNvPr id="223" name="overview/registry/meta">
              <a:extLst xmlns:a="http://schemas.openxmlformats.org/drawingml/2006/main">
                <a:ext uri="{FF2B5EF4-FFF2-40B4-BE49-F238E27FC236}">
                  <a16:creationId xmlns:a16="http://schemas.microsoft.com/office/drawing/2014/main" id="{0B6F6874-8760-4FBF-AD58-C891A8B27E0A}"/>
                </a:ext>
              </a:extLst>
              <ns432:hlinkClick xmlns:ns432="http://schemas.openxmlformats.org/drawingml/2006/main" xmlns:ns433="http://schemas.openxmlformats.org/officeDocument/2006/relationships" ns433:id="rIdArchNav46" action="ppaction://hlinksldjump"/>
            </p:cNvPr>
            <p:cNvSpPr>
              <a:spLocks xmlns:a="http://schemas.openxmlformats.org/drawingml/2006/main" noGrp="1"/>
            </p:cNvSpPr>
            <p:nvPr/>
          </p:nvSpPr>
          <p:spPr>
            <a:xfrm xmlns:a="http://schemas.openxmlformats.org/drawingml/2006/main">
              <a:off x="8553450" y="5419725"/>
              <a:ext cx="1247775" cy="104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 b="0">
                  <a:solidFill>
                    <a:srgbClr val="C98622"/>
                  </a:solidFill>
                  <a:latin typeface="Arial"/>
                  <a:ea typeface="Arial"/>
                  <a:cs typeface="Arial"/>
                </a:defRPr>
              </a:defPPr>
              <a:lvl1pPr algn="l">
                <a:defRPr sz="585" b="0">
                  <a:solidFill>
                    <a:srgbClr val="C98622"/>
                  </a:solidFill>
                  <a:latin typeface="Arial"/>
                  <a:ea typeface="Arial"/>
                  <a:cs typeface="Arial"/>
                </a:defRPr>
              </a:lvl1pPr>
              <a:lvl2pPr algn="l">
                <a:defRPr sz="585" b="0">
                  <a:solidFill>
                    <a:srgbClr val="C98622"/>
                  </a:solidFill>
                  <a:latin typeface="Arial"/>
                  <a:ea typeface="Arial"/>
                  <a:cs typeface="Arial"/>
                </a:defRPr>
              </a:lvl2pPr>
              <a:lvl3pPr algn="l">
                <a:defRPr sz="585" b="0">
                  <a:solidFill>
                    <a:srgbClr val="C98622"/>
                  </a:solidFill>
                  <a:latin typeface="Arial"/>
                  <a:ea typeface="Arial"/>
                  <a:cs typeface="Arial"/>
                </a:defRPr>
              </a:lvl3pPr>
              <a:lvl4pPr algn="l">
                <a:defRPr sz="585" b="0">
                  <a:solidFill>
                    <a:srgbClr val="C98622"/>
                  </a:solidFill>
                  <a:latin typeface="Arial"/>
                  <a:ea typeface="Arial"/>
                  <a:cs typeface="Arial"/>
                </a:defRPr>
              </a:lvl4pPr>
              <a:lvl5pPr algn="l">
                <a:defRPr sz="585" b="0">
                  <a:solidFill>
                    <a:srgbClr val="C98622"/>
                  </a:solidFill>
                  <a:latin typeface="Arial"/>
                  <a:ea typeface="Arial"/>
                  <a:cs typeface="Arial"/>
                </a:defRPr>
              </a:lvl5pPr>
              <a:lvl6pPr algn="l">
                <a:defRPr sz="585" b="0">
                  <a:solidFill>
                    <a:srgbClr val="C98622"/>
                  </a:solidFill>
                  <a:latin typeface="Arial"/>
                  <a:ea typeface="Arial"/>
                  <a:cs typeface="Arial"/>
                </a:defRPr>
              </a:lvl6pPr>
              <a:lvl7pPr algn="l">
                <a:defRPr sz="585" b="0">
                  <a:solidFill>
                    <a:srgbClr val="C98622"/>
                  </a:solidFill>
                  <a:latin typeface="Arial"/>
                  <a:ea typeface="Arial"/>
                  <a:cs typeface="Arial"/>
                </a:defRPr>
              </a:lvl7pPr>
              <a:lvl8pPr algn="l">
                <a:defRPr sz="585" b="0">
                  <a:solidFill>
                    <a:srgbClr val="C98622"/>
                  </a:solidFill>
                  <a:latin typeface="Arial"/>
                  <a:ea typeface="Arial"/>
                  <a:cs typeface="Arial"/>
                </a:defRPr>
              </a:lvl8pPr>
              <a:lvl9pPr algn="l">
                <a:defRPr sz="585" b="0">
                  <a:solidFill>
                    <a:srgbClr val="C98622"/>
                  </a:solidFill>
                  <a:latin typeface="Arial"/>
                  <a:ea typeface="Arial"/>
                  <a:cs typeface="Arial"/>
                </a:defRPr>
              </a:lvl9pPr>
            </a:lstStyle>
            <a:p xmlns:a="http://schemas.openxmlformats.org/drawingml/2006/main">
              <a:pPr algn="l">
                <a:defRPr sz="585" b="0">
                  <a:solidFill>
                    <a:srgbClr val="C98622"/>
                  </a:solidFill>
                  <a:latin typeface="Arial"/>
                  <a:ea typeface="Arial"/>
                  <a:cs typeface="Arial"/>
                </a:defRPr>
              </a:pPr>
              <a:r>
                <a:rPr sz="585" b="0">
                  <a:solidFill>
                    <a:srgbClr val="C98622"/>
                  </a:solidFill>
                  <a:latin typeface="Arial"/>
                  <a:ea typeface="Arial"/>
                  <a:cs typeface="Arial"/>
                </a:rPr>
                <a:t>Registry</a:t>
              </a:r>
            </a:p>
          </p:txBody>
        </p:sp>
      </p:grpSp>
    </p:spTree>
    <p:extLst>
      <p:ext uri="{BB962C8B-B14F-4D97-AF65-F5344CB8AC3E}">
        <p14:creationId xmlns:p14="http://schemas.microsoft.com/office/powerpoint/2010/main" val="1980034181"/>
      </p:ext>
    </p:extLst>
  </p:cSld>
</p:sld>
</file>

<file path=ppt/slides/slide34.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87" name="page/title">
            <a:extLst xmlns:a="http://schemas.openxmlformats.org/drawingml/2006/main">
              <a:ext uri="{FF2B5EF4-FFF2-40B4-BE49-F238E27FC236}">
                <a16:creationId xmlns:a16="http://schemas.microsoft.com/office/drawing/2014/main" id="{EC2FFE08-D43B-4808-9043-F768F56014C2}"/>
              </a:ext>
            </a:extLst>
          </p:cNvPr>
          <p:cNvSpPr>
            <a:spLocks xmlns:a="http://schemas.openxmlformats.org/drawingml/2006/main" noGrp="1"/>
          </p:cNvSpPr>
          <p:nvPr/>
        </p:nvSpPr>
        <p:spPr>
          <a:xfrm xmlns:a="http://schemas.openxmlformats.org/drawingml/2006/main">
            <a:off x="495300" y="390525"/>
            <a:ext cx="1085850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925" b="1">
                <a:solidFill>
                  <a:srgbClr val="18253D"/>
                </a:solidFill>
                <a:latin typeface="Arial"/>
                <a:ea typeface="Arial"/>
                <a:cs typeface="Arial"/>
              </a:defRPr>
            </a:defPPr>
            <a:lvl1pPr algn="l">
              <a:defRPr sz="2925" b="1">
                <a:solidFill>
                  <a:srgbClr val="18253D"/>
                </a:solidFill>
                <a:latin typeface="Arial"/>
                <a:ea typeface="Arial"/>
                <a:cs typeface="Arial"/>
              </a:defRPr>
            </a:lvl1pPr>
            <a:lvl2pPr algn="l">
              <a:defRPr sz="2925" b="1">
                <a:solidFill>
                  <a:srgbClr val="18253D"/>
                </a:solidFill>
                <a:latin typeface="Arial"/>
                <a:ea typeface="Arial"/>
                <a:cs typeface="Arial"/>
              </a:defRPr>
            </a:lvl2pPr>
            <a:lvl3pPr algn="l">
              <a:defRPr sz="2925" b="1">
                <a:solidFill>
                  <a:srgbClr val="18253D"/>
                </a:solidFill>
                <a:latin typeface="Arial"/>
                <a:ea typeface="Arial"/>
                <a:cs typeface="Arial"/>
              </a:defRPr>
            </a:lvl3pPr>
            <a:lvl4pPr algn="l">
              <a:defRPr sz="2925" b="1">
                <a:solidFill>
                  <a:srgbClr val="18253D"/>
                </a:solidFill>
                <a:latin typeface="Arial"/>
                <a:ea typeface="Arial"/>
                <a:cs typeface="Arial"/>
              </a:defRPr>
            </a:lvl4pPr>
            <a:lvl5pPr algn="l">
              <a:defRPr sz="2925" b="1">
                <a:solidFill>
                  <a:srgbClr val="18253D"/>
                </a:solidFill>
                <a:latin typeface="Arial"/>
                <a:ea typeface="Arial"/>
                <a:cs typeface="Arial"/>
              </a:defRPr>
            </a:lvl5pPr>
            <a:lvl6pPr algn="l">
              <a:defRPr sz="2925" b="1">
                <a:solidFill>
                  <a:srgbClr val="18253D"/>
                </a:solidFill>
                <a:latin typeface="Arial"/>
                <a:ea typeface="Arial"/>
                <a:cs typeface="Arial"/>
              </a:defRPr>
            </a:lvl6pPr>
            <a:lvl7pPr algn="l">
              <a:defRPr sz="2925" b="1">
                <a:solidFill>
                  <a:srgbClr val="18253D"/>
                </a:solidFill>
                <a:latin typeface="Arial"/>
                <a:ea typeface="Arial"/>
                <a:cs typeface="Arial"/>
              </a:defRPr>
            </a:lvl7pPr>
            <a:lvl8pPr algn="l">
              <a:defRPr sz="2925" b="1">
                <a:solidFill>
                  <a:srgbClr val="18253D"/>
                </a:solidFill>
                <a:latin typeface="Arial"/>
                <a:ea typeface="Arial"/>
                <a:cs typeface="Arial"/>
              </a:defRPr>
            </a:lvl8pPr>
            <a:lvl9pPr algn="l">
              <a:defRPr sz="2925" b="1">
                <a:solidFill>
                  <a:srgbClr val="18253D"/>
                </a:solidFill>
                <a:latin typeface="Arial"/>
                <a:ea typeface="Arial"/>
                <a:cs typeface="Arial"/>
              </a:defRPr>
            </a:lvl9pPr>
          </a:lstStyle>
          <a:p xmlns:a="http://schemas.openxmlformats.org/drawingml/2006/main">
            <a:pPr algn="l">
              <a:defRPr sz="2925" b="1">
                <a:solidFill>
                  <a:srgbClr val="18253D"/>
                </a:solidFill>
                <a:latin typeface="Arial"/>
                <a:ea typeface="Arial"/>
                <a:cs typeface="Arial"/>
              </a:defRPr>
            </a:pPr>
            <a:r>
              <a:rPr sz="2925" b="1">
                <a:solidFill>
                  <a:srgbClr val="18253D"/>
                </a:solidFill>
                <a:latin typeface="Arial"/>
                <a:ea typeface="Arial"/>
                <a:cs typeface="Arial"/>
              </a:rPr>
              <a:t>Platform services and campus entry</a:t>
            </a:r>
          </a:p>
        </p:txBody>
      </p:sp>
      <p:sp>
        <p:nvSpPr>
          <p:cNvPr id="2" name="page/subtitle">
            <a:extLst xmlns:a="http://schemas.openxmlformats.org/drawingml/2006/main">
              <a:ext uri="{FF2B5EF4-FFF2-40B4-BE49-F238E27FC236}">
                <a16:creationId xmlns:a16="http://schemas.microsoft.com/office/drawing/2014/main" id="{EA80926F-B871-4DBC-BAEC-6E199BF9B56D}"/>
              </a:ext>
            </a:extLst>
          </p:cNvPr>
          <p:cNvSpPr>
            <a:spLocks xmlns:a="http://schemas.openxmlformats.org/drawingml/2006/main" noGrp="1"/>
          </p:cNvSpPr>
          <p:nvPr/>
        </p:nvSpPr>
        <p:spPr>
          <a:xfrm xmlns:a="http://schemas.openxmlformats.org/drawingml/2006/main">
            <a:off x="514350" y="1028700"/>
            <a:ext cx="10858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69768C"/>
                </a:solidFill>
                <a:latin typeface="Arial"/>
                <a:ea typeface="Arial"/>
                <a:cs typeface="Arial"/>
              </a:defRPr>
            </a:defPPr>
            <a:lvl1pPr algn="l">
              <a:defRPr sz="1425" b="0">
                <a:solidFill>
                  <a:srgbClr val="69768C"/>
                </a:solidFill>
                <a:latin typeface="Arial"/>
                <a:ea typeface="Arial"/>
                <a:cs typeface="Arial"/>
              </a:defRPr>
            </a:lvl1pPr>
            <a:lvl2pPr algn="l">
              <a:defRPr sz="1425" b="0">
                <a:solidFill>
                  <a:srgbClr val="69768C"/>
                </a:solidFill>
                <a:latin typeface="Arial"/>
                <a:ea typeface="Arial"/>
                <a:cs typeface="Arial"/>
              </a:defRPr>
            </a:lvl2pPr>
            <a:lvl3pPr algn="l">
              <a:defRPr sz="1425" b="0">
                <a:solidFill>
                  <a:srgbClr val="69768C"/>
                </a:solidFill>
                <a:latin typeface="Arial"/>
                <a:ea typeface="Arial"/>
                <a:cs typeface="Arial"/>
              </a:defRPr>
            </a:lvl3pPr>
            <a:lvl4pPr algn="l">
              <a:defRPr sz="1425" b="0">
                <a:solidFill>
                  <a:srgbClr val="69768C"/>
                </a:solidFill>
                <a:latin typeface="Arial"/>
                <a:ea typeface="Arial"/>
                <a:cs typeface="Arial"/>
              </a:defRPr>
            </a:lvl4pPr>
            <a:lvl5pPr algn="l">
              <a:defRPr sz="1425" b="0">
                <a:solidFill>
                  <a:srgbClr val="69768C"/>
                </a:solidFill>
                <a:latin typeface="Arial"/>
                <a:ea typeface="Arial"/>
                <a:cs typeface="Arial"/>
              </a:defRPr>
            </a:lvl5pPr>
            <a:lvl6pPr algn="l">
              <a:defRPr sz="1425" b="0">
                <a:solidFill>
                  <a:srgbClr val="69768C"/>
                </a:solidFill>
                <a:latin typeface="Arial"/>
                <a:ea typeface="Arial"/>
                <a:cs typeface="Arial"/>
              </a:defRPr>
            </a:lvl6pPr>
            <a:lvl7pPr algn="l">
              <a:defRPr sz="1425" b="0">
                <a:solidFill>
                  <a:srgbClr val="69768C"/>
                </a:solidFill>
                <a:latin typeface="Arial"/>
                <a:ea typeface="Arial"/>
                <a:cs typeface="Arial"/>
              </a:defRPr>
            </a:lvl7pPr>
            <a:lvl8pPr algn="l">
              <a:defRPr sz="1425" b="0">
                <a:solidFill>
                  <a:srgbClr val="69768C"/>
                </a:solidFill>
                <a:latin typeface="Arial"/>
                <a:ea typeface="Arial"/>
                <a:cs typeface="Arial"/>
              </a:defRPr>
            </a:lvl8pPr>
            <a:lvl9pPr algn="l">
              <a:defRPr sz="1425" b="0">
                <a:solidFill>
                  <a:srgbClr val="69768C"/>
                </a:solidFill>
                <a:latin typeface="Arial"/>
                <a:ea typeface="Arial"/>
                <a:cs typeface="Arial"/>
              </a:defRPr>
            </a:lvl9pPr>
          </a:lstStyle>
          <a:p xmlns:a="http://schemas.openxmlformats.org/drawingml/2006/main">
            <a:pPr algn="l">
              <a:defRPr sz="1425" b="0">
                <a:solidFill>
                  <a:srgbClr val="69768C"/>
                </a:solidFill>
                <a:latin typeface="Arial"/>
                <a:ea typeface="Arial"/>
                <a:cs typeface="Arial"/>
              </a:defRPr>
            </a:pPr>
            <a:r>
              <a:rPr sz="1425" b="0">
                <a:solidFill>
                  <a:srgbClr val="69768C"/>
                </a:solidFill>
                <a:latin typeface="Arial"/>
                <a:ea typeface="Arial"/>
                <a:cs typeface="Arial"/>
              </a:rPr>
              <a:t>Stable Deployments · application traffic and enterprise control</a:t>
            </a:r>
          </a:p>
        </p:txBody>
      </p:sp>
      <p:pic>
        <p:nvPicPr>
          <p:cNvPr id="3" name="page/logo">
            <a:extLst xmlns:a="http://schemas.openxmlformats.org/drawingml/2006/main">
              <a:ext uri="{FF2B5EF4-FFF2-40B4-BE49-F238E27FC236}">
                <a16:creationId xmlns:a16="http://schemas.microsoft.com/office/drawing/2014/main" id="{E86BE801-450F-4469-A041-3C9757CD99BF}"/>
              </a:ext>
            </a:extLst>
          </p:cNvPr>
          <p:cNvPicPr>
            <a:picLocks xmlns:a="http://schemas.openxmlformats.org/drawingml/2006/main" noChangeAspect="1"/>
          </p:cNvPicPr>
          <p:nvPr/>
        </p:nvPicPr>
        <p:blipFill>
          <a:blip xmlns:r="http://schemas.openxmlformats.org/officeDocument/2006/relationships" xmlns:a="http://schemas.openxmlformats.org/drawingml/2006/main" r:embed="Rac7e7f2a5bb24bd6">
            <a:extLst>
              <a:ext uri="{96DAC541-7B7A-43D3-8B79-37D633B846F1}">
                <asvg:svgBlip xmlns:asvg="http://schemas.microsoft.com/office/drawing/2016/SVG/main" r:embed="R9b0590b0389d4dec"/>
              </a:ext>
            </a:extLst>
          </a:blip>
          <a:stretch xmlns:a="http://schemas.openxmlformats.org/drawingml/2006/main"/>
        </p:blipFill>
        <p:spPr>
          <a:xfrm xmlns:a="http://schemas.openxmlformats.org/drawingml/2006/main">
            <a:off x="11239500" y="295275"/>
            <a:ext cx="552450" cy="266700"/>
          </a:xfrm>
          <a:prstGeom xmlns:a="http://schemas.openxmlformats.org/drawingml/2006/main" prst="rect">
            <a:avLst/>
          </a:prstGeom>
        </p:spPr>
      </p:pic>
      <p:sp>
        <p:nvSpPr>
          <p:cNvPr id="4" name="page/version">
            <a:extLst xmlns:a="http://schemas.openxmlformats.org/drawingml/2006/main">
              <a:ext uri="{FF2B5EF4-FFF2-40B4-BE49-F238E27FC236}">
                <a16:creationId xmlns:a16="http://schemas.microsoft.com/office/drawing/2014/main" id="{4F92D44C-F9FD-4AA6-A1F8-28245EE463B7}"/>
              </a:ext>
            </a:extLst>
          </p:cNvPr>
          <p:cNvSpPr>
            <a:spLocks xmlns:a="http://schemas.openxmlformats.org/drawingml/2006/main" noGrp="1"/>
          </p:cNvSpPr>
          <p:nvPr/>
        </p:nvSpPr>
        <p:spPr>
          <a:xfrm xmlns:a="http://schemas.openxmlformats.org/drawingml/2006/main">
            <a:off x="514350" y="6486525"/>
            <a:ext cx="704850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25" b="0">
                <a:solidFill>
                  <a:srgbClr val="69768C"/>
                </a:solidFill>
                <a:latin typeface="Arial"/>
                <a:ea typeface="Arial"/>
                <a:cs typeface="Arial"/>
              </a:defRPr>
            </a:defPPr>
            <a:lvl1pPr algn="l">
              <a:defRPr sz="825" b="0">
                <a:solidFill>
                  <a:srgbClr val="69768C"/>
                </a:solidFill>
                <a:latin typeface="Arial"/>
                <a:ea typeface="Arial"/>
                <a:cs typeface="Arial"/>
              </a:defRPr>
            </a:lvl1pPr>
            <a:lvl2pPr algn="l">
              <a:defRPr sz="825" b="0">
                <a:solidFill>
                  <a:srgbClr val="69768C"/>
                </a:solidFill>
                <a:latin typeface="Arial"/>
                <a:ea typeface="Arial"/>
                <a:cs typeface="Arial"/>
              </a:defRPr>
            </a:lvl2pPr>
            <a:lvl3pPr algn="l">
              <a:defRPr sz="825" b="0">
                <a:solidFill>
                  <a:srgbClr val="69768C"/>
                </a:solidFill>
                <a:latin typeface="Arial"/>
                <a:ea typeface="Arial"/>
                <a:cs typeface="Arial"/>
              </a:defRPr>
            </a:lvl3pPr>
            <a:lvl4pPr algn="l">
              <a:defRPr sz="825" b="0">
                <a:solidFill>
                  <a:srgbClr val="69768C"/>
                </a:solidFill>
                <a:latin typeface="Arial"/>
                <a:ea typeface="Arial"/>
                <a:cs typeface="Arial"/>
              </a:defRPr>
            </a:lvl4pPr>
            <a:lvl5pPr algn="l">
              <a:defRPr sz="825" b="0">
                <a:solidFill>
                  <a:srgbClr val="69768C"/>
                </a:solidFill>
                <a:latin typeface="Arial"/>
                <a:ea typeface="Arial"/>
                <a:cs typeface="Arial"/>
              </a:defRPr>
            </a:lvl5pPr>
            <a:lvl6pPr algn="l">
              <a:defRPr sz="825" b="0">
                <a:solidFill>
                  <a:srgbClr val="69768C"/>
                </a:solidFill>
                <a:latin typeface="Arial"/>
                <a:ea typeface="Arial"/>
                <a:cs typeface="Arial"/>
              </a:defRPr>
            </a:lvl6pPr>
            <a:lvl7pPr algn="l">
              <a:defRPr sz="825" b="0">
                <a:solidFill>
                  <a:srgbClr val="69768C"/>
                </a:solidFill>
                <a:latin typeface="Arial"/>
                <a:ea typeface="Arial"/>
                <a:cs typeface="Arial"/>
              </a:defRPr>
            </a:lvl7pPr>
            <a:lvl8pPr algn="l">
              <a:defRPr sz="825" b="0">
                <a:solidFill>
                  <a:srgbClr val="69768C"/>
                </a:solidFill>
                <a:latin typeface="Arial"/>
                <a:ea typeface="Arial"/>
                <a:cs typeface="Arial"/>
              </a:defRPr>
            </a:lvl8pPr>
            <a:lvl9pPr algn="l">
              <a:defRPr sz="825" b="0">
                <a:solidFill>
                  <a:srgbClr val="69768C"/>
                </a:solidFill>
                <a:latin typeface="Arial"/>
                <a:ea typeface="Arial"/>
                <a:cs typeface="Arial"/>
              </a:defRPr>
            </a:lvl9pPr>
          </a:lstStyle>
          <a:p xmlns:a="http://schemas.openxmlformats.org/drawingml/2006/main">
            <a:pPr algn="l">
              <a:defRPr sz="825" b="0">
                <a:solidFill>
                  <a:srgbClr val="69768C"/>
                </a:solidFill>
                <a:latin typeface="Arial"/>
                <a:ea typeface="Arial"/>
                <a:cs typeface="Arial"/>
              </a:defRPr>
            </a:pPr>
            <a:r>
              <a:rPr sz="825" b="0">
                <a:solidFill>
                  <a:srgbClr val="69768C"/>
                </a:solidFill>
                <a:latin typeface="Arial"/>
                <a:ea typeface="Arial"/>
                <a:cs typeface="Arial"/>
              </a:rPr>
              <a:t>EE 3.13.2 · Reference deployment · 03 Nov 2026</a:t>
            </a:r>
          </a:p>
        </p:txBody>
      </p:sp>
      <p:sp>
        <p:nvSpPr>
          <p:cNvPr id="5" name="page/number">
            <a:extLst xmlns:a="http://schemas.openxmlformats.org/drawingml/2006/main">
              <a:ext uri="{FF2B5EF4-FFF2-40B4-BE49-F238E27FC236}">
                <a16:creationId xmlns:a16="http://schemas.microsoft.com/office/drawing/2014/main" id="{4279C8AC-14CD-41FD-BD75-B07C9C03E1D9}"/>
              </a:ext>
            </a:extLst>
          </p:cNvPr>
          <p:cNvSpPr>
            <a:spLocks xmlns:a="http://schemas.openxmlformats.org/drawingml/2006/main" noGrp="1"/>
          </p:cNvSpPr>
          <p:nvPr/>
        </p:nvSpPr>
        <p:spPr>
          <a:xfrm xmlns:a="http://schemas.openxmlformats.org/drawingml/2006/main">
            <a:off x="11334750" y="6486525"/>
            <a:ext cx="4000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75" b="0">
                <a:solidFill>
                  <a:srgbClr val="69768C"/>
                </a:solidFill>
                <a:latin typeface="Arial"/>
                <a:ea typeface="Arial"/>
                <a:cs typeface="Arial"/>
              </a:defRPr>
            </a:defPPr>
            <a:lvl1pPr algn="l">
              <a:defRPr sz="975" b="0">
                <a:solidFill>
                  <a:srgbClr val="69768C"/>
                </a:solidFill>
                <a:latin typeface="Arial"/>
                <a:ea typeface="Arial"/>
                <a:cs typeface="Arial"/>
              </a:defRPr>
            </a:lvl1pPr>
            <a:lvl2pPr algn="l">
              <a:defRPr sz="975" b="0">
                <a:solidFill>
                  <a:srgbClr val="69768C"/>
                </a:solidFill>
                <a:latin typeface="Arial"/>
                <a:ea typeface="Arial"/>
                <a:cs typeface="Arial"/>
              </a:defRPr>
            </a:lvl2pPr>
            <a:lvl3pPr algn="l">
              <a:defRPr sz="975" b="0">
                <a:solidFill>
                  <a:srgbClr val="69768C"/>
                </a:solidFill>
                <a:latin typeface="Arial"/>
                <a:ea typeface="Arial"/>
                <a:cs typeface="Arial"/>
              </a:defRPr>
            </a:lvl3pPr>
            <a:lvl4pPr algn="l">
              <a:defRPr sz="975" b="0">
                <a:solidFill>
                  <a:srgbClr val="69768C"/>
                </a:solidFill>
                <a:latin typeface="Arial"/>
                <a:ea typeface="Arial"/>
                <a:cs typeface="Arial"/>
              </a:defRPr>
            </a:lvl4pPr>
            <a:lvl5pPr algn="l">
              <a:defRPr sz="975" b="0">
                <a:solidFill>
                  <a:srgbClr val="69768C"/>
                </a:solidFill>
                <a:latin typeface="Arial"/>
                <a:ea typeface="Arial"/>
                <a:cs typeface="Arial"/>
              </a:defRPr>
            </a:lvl5pPr>
            <a:lvl6pPr algn="l">
              <a:defRPr sz="975" b="0">
                <a:solidFill>
                  <a:srgbClr val="69768C"/>
                </a:solidFill>
                <a:latin typeface="Arial"/>
                <a:ea typeface="Arial"/>
                <a:cs typeface="Arial"/>
              </a:defRPr>
            </a:lvl6pPr>
            <a:lvl7pPr algn="l">
              <a:defRPr sz="975" b="0">
                <a:solidFill>
                  <a:srgbClr val="69768C"/>
                </a:solidFill>
                <a:latin typeface="Arial"/>
                <a:ea typeface="Arial"/>
                <a:cs typeface="Arial"/>
              </a:defRPr>
            </a:lvl7pPr>
            <a:lvl8pPr algn="l">
              <a:defRPr sz="975" b="0">
                <a:solidFill>
                  <a:srgbClr val="69768C"/>
                </a:solidFill>
                <a:latin typeface="Arial"/>
                <a:ea typeface="Arial"/>
                <a:cs typeface="Arial"/>
              </a:defRPr>
            </a:lvl8pPr>
            <a:lvl9pPr algn="l">
              <a:defRPr sz="975" b="0">
                <a:solidFill>
                  <a:srgbClr val="69768C"/>
                </a:solidFill>
                <a:latin typeface="Arial"/>
                <a:ea typeface="Arial"/>
                <a:cs typeface="Arial"/>
              </a:defRPr>
            </a:lvl9pPr>
          </a:lstStyle>
          <a:p xmlns:a="http://schemas.openxmlformats.org/drawingml/2006/main">
            <a:pPr algn="l">
              <a:defRPr sz="975" b="0">
                <a:solidFill>
                  <a:srgbClr val="69768C"/>
                </a:solidFill>
                <a:latin typeface="Arial"/>
                <a:ea typeface="Arial"/>
                <a:cs typeface="Arial"/>
              </a:defRPr>
            </a:pPr>
            <a:r>
              <a:rPr sz="975" b="0">
                <a:solidFill>
                  <a:srgbClr val="69768C"/>
                </a:solidFill>
                <a:latin typeface="Arial"/>
                <a:ea typeface="Arial"/>
                <a:cs typeface="Arial"/>
              </a:rPr>
              <a:t>04</a:t>
            </a:r>
          </a:p>
        </p:txBody>
      </p:sp>
      <p:sp>
        <p:nvSpPr>
          <p:cNvPr id="6" name="nav/back">
            <a:extLst xmlns:a="http://schemas.openxmlformats.org/drawingml/2006/main">
              <a:ext uri="{FF2B5EF4-FFF2-40B4-BE49-F238E27FC236}">
                <a16:creationId xmlns:a16="http://schemas.microsoft.com/office/drawing/2014/main" id="{59CB21C6-F0E6-41A0-9BA8-634842839E11}"/>
              </a:ext>
            </a:extLst>
            <ns0:hlinkClick xmlns:ns0="http://schemas.openxmlformats.org/drawingml/2006/main" xmlns:ns1="http://schemas.openxmlformats.org/officeDocument/2006/relationships" ns1:id="rIdArchNav0" action="ppaction://hlinksldjump"/>
          </p:cNvPr>
          <p:cNvSpPr>
            <a:spLocks xmlns:a="http://schemas.openxmlformats.org/drawingml/2006/main" noGrp="1"/>
          </p:cNvSpPr>
          <p:nvPr/>
        </p:nvSpPr>
        <p:spPr>
          <a:xfrm xmlns:a="http://schemas.openxmlformats.org/drawingml/2006/main">
            <a:off x="10001250" y="6248400"/>
            <a:ext cx="1714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 Overview</a:t>
            </a:r>
          </a:p>
        </p:txBody>
      </p:sp>
      <p:cxnSp>
        <p:nvCxnSpPr>
          <p:cNvPr id="86" name="edge/platform-api-collector">
            <a:extLst xmlns:a="http://schemas.openxmlformats.org/drawingml/2006/main">
              <a:ext uri="{FF2B5EF4-FFF2-40B4-BE49-F238E27FC236}">
                <a16:creationId xmlns:a16="http://schemas.microsoft.com/office/drawing/2014/main" id="{8339EC9E-D89C-455F-9D54-E05565335F03}"/>
              </a:ext>
            </a:extLst>
          </p:cNvPr>
          <p:cNvCxnSpPr>
            <a:stCxn xmlns:a="http://schemas.openxmlformats.org/drawingml/2006/main" id="43" idx="2"/>
            <a:endCxn xmlns:a="http://schemas.openxmlformats.org/drawingml/2006/main" id="67" idx="0"/>
          </p:cNvCxnSpPr>
          <p:nvPr/>
        </p:nvCxnSpPr>
        <p:spPr>
          <a:xfrm xmlns:a="http://schemas.openxmlformats.org/drawingml/2006/main">
            <a:off x="7405688" y="4638675"/>
            <a:ext cx="0" cy="647700"/>
          </a:xfrm>
          <a:prstGeom xmlns:a="http://schemas.openxmlformats.org/drawingml/2006/main" prst="straightConnector1">
            <a:avLst/>
          </a:prstGeom>
          <a:ln xmlns:a="http://schemas.openxmlformats.org/drawingml/2006/main" w="11430">
            <a:solidFill>
              <a:srgbClr val="078FA8"/>
            </a:solidFill>
            <a:prstDash val="solid"/>
            <a:tailEnd type="triangle" w="sm" len="sm"/>
          </a:ln>
        </p:spPr>
      </p:cxnSp>
      <p:cxnSp>
        <p:nvCxnSpPr>
          <p:cNvPr id="85" name="edge/platform-enterprise-rbac">
            <a:extLst xmlns:a="http://schemas.openxmlformats.org/drawingml/2006/main">
              <a:ext uri="{FF2B5EF4-FFF2-40B4-BE49-F238E27FC236}">
                <a16:creationId xmlns:a16="http://schemas.microsoft.com/office/drawing/2014/main" id="{8A6CBC02-A823-4849-A572-0DF5CD7C4FC6}"/>
              </a:ext>
            </a:extLst>
          </p:cNvPr>
          <p:cNvCxnSpPr>
            <a:stCxn xmlns:a="http://schemas.openxmlformats.org/drawingml/2006/main" id="37" idx="2"/>
            <a:endCxn xmlns:a="http://schemas.openxmlformats.org/drawingml/2006/main" id="61" idx="0"/>
          </p:cNvCxnSpPr>
          <p:nvPr/>
        </p:nvCxnSpPr>
        <p:spPr>
          <a:xfrm xmlns:a="http://schemas.openxmlformats.org/drawingml/2006/main">
            <a:off x="4548188" y="4638675"/>
            <a:ext cx="0" cy="647700"/>
          </a:xfrm>
          <a:prstGeom xmlns:a="http://schemas.openxmlformats.org/drawingml/2006/main" prst="straightConnector1">
            <a:avLst/>
          </a:prstGeom>
          <a:ln xmlns:a="http://schemas.openxmlformats.org/drawingml/2006/main" w="11430">
            <a:solidFill>
              <a:srgbClr val="8A98AD"/>
            </a:solidFill>
            <a:prstDash val="solid"/>
            <a:tailEnd type="triangle" w="sm" len="sm"/>
          </a:ln>
        </p:spPr>
      </p:cxnSp>
      <p:cxnSp>
        <p:nvCxnSpPr>
          <p:cNvPr id="84" name="edge/platform-idp-enterprise">
            <a:extLst xmlns:a="http://schemas.openxmlformats.org/drawingml/2006/main">
              <a:ext uri="{FF2B5EF4-FFF2-40B4-BE49-F238E27FC236}">
                <a16:creationId xmlns:a16="http://schemas.microsoft.com/office/drawing/2014/main" id="{4BC152BE-0A2A-4751-88CD-8C51E99B1233}"/>
              </a:ext>
            </a:extLst>
          </p:cNvPr>
          <p:cNvCxnSpPr>
            <a:stCxn xmlns:a="http://schemas.openxmlformats.org/drawingml/2006/main" id="31" idx="3"/>
            <a:endCxn xmlns:a="http://schemas.openxmlformats.org/drawingml/2006/main" id="37" idx="1"/>
          </p:cNvCxnSpPr>
          <p:nvPr/>
        </p:nvCxnSpPr>
        <p:spPr>
          <a:xfrm xmlns:a="http://schemas.openxmlformats.org/drawingml/2006/main">
            <a:off x="2857500" y="4248150"/>
            <a:ext cx="523875" cy="0"/>
          </a:xfrm>
          <a:prstGeom xmlns:a="http://schemas.openxmlformats.org/drawingml/2006/main" prst="straightConnector1">
            <a:avLst/>
          </a:prstGeom>
          <a:ln xmlns:a="http://schemas.openxmlformats.org/drawingml/2006/main" w="11430">
            <a:solidFill>
              <a:srgbClr val="8A98AD"/>
            </a:solidFill>
            <a:prstDash val="solid"/>
            <a:tailEnd type="triangle" w="sm" len="sm"/>
          </a:ln>
        </p:spPr>
      </p:cxnSp>
      <p:cxnSp>
        <p:nvCxnSpPr>
          <p:cNvPr id="83" name="edge/platform-gateway-frontend">
            <a:extLst xmlns:a="http://schemas.openxmlformats.org/drawingml/2006/main">
              <a:ext uri="{FF2B5EF4-FFF2-40B4-BE49-F238E27FC236}">
                <a16:creationId xmlns:a16="http://schemas.microsoft.com/office/drawing/2014/main" id="{7C878435-3BDD-4212-8E3D-EDBF95BD34CD}"/>
              </a:ext>
            </a:extLst>
          </p:cNvPr>
          <p:cNvCxnSpPr>
            <a:stCxn xmlns:a="http://schemas.openxmlformats.org/drawingml/2006/main" id="19" idx="2"/>
            <a:endCxn xmlns:a="http://schemas.openxmlformats.org/drawingml/2006/main" id="49" idx="0"/>
          </p:cNvCxnSpPr>
          <p:nvPr/>
        </p:nvCxnSpPr>
        <p:spPr>
          <a:xfrm xmlns:a="http://schemas.openxmlformats.org/drawingml/2006/main">
            <a:off x="7405688" y="2543175"/>
            <a:ext cx="2857500" cy="1314450"/>
          </a:xfrm>
          <a:prstGeom xmlns:a="http://schemas.openxmlformats.org/drawingml/2006/main" prst="bentConnector4">
            <a:avLst>
              <a:gd name="adj1" fmla="val 0"/>
              <a:gd name="adj2" fmla="val 50000"/>
            </a:avLst>
          </a:prstGeom>
          <a:ln xmlns:a="http://schemas.openxmlformats.org/drawingml/2006/main" w="11430">
            <a:solidFill>
              <a:srgbClr val="8A98AD"/>
            </a:solidFill>
            <a:prstDash val="solid"/>
            <a:tailEnd type="triangle" w="sm" len="sm"/>
          </a:ln>
        </p:spPr>
      </p:cxnSp>
      <p:cxnSp>
        <p:nvCxnSpPr>
          <p:cNvPr id="82" name="edge/platform-gateway-api">
            <a:extLst xmlns:a="http://schemas.openxmlformats.org/drawingml/2006/main">
              <a:ext uri="{FF2B5EF4-FFF2-40B4-BE49-F238E27FC236}">
                <a16:creationId xmlns:a16="http://schemas.microsoft.com/office/drawing/2014/main" id="{878DC4D9-CDA5-4DD5-A34C-10FAB32F22B2}"/>
              </a:ext>
            </a:extLst>
          </p:cNvPr>
          <p:cNvCxnSpPr>
            <a:stCxn xmlns:a="http://schemas.openxmlformats.org/drawingml/2006/main" id="19" idx="2"/>
            <a:endCxn xmlns:a="http://schemas.openxmlformats.org/drawingml/2006/main" id="43" idx="0"/>
          </p:cNvCxnSpPr>
          <p:nvPr/>
        </p:nvCxnSpPr>
        <p:spPr>
          <a:xfrm xmlns:a="http://schemas.openxmlformats.org/drawingml/2006/main">
            <a:off x="7405688" y="2543175"/>
            <a:ext cx="0" cy="1314450"/>
          </a:xfrm>
          <a:prstGeom xmlns:a="http://schemas.openxmlformats.org/drawingml/2006/main" prst="straightConnector1">
            <a:avLst/>
          </a:prstGeom>
          <a:ln xmlns:a="http://schemas.openxmlformats.org/drawingml/2006/main" w="11430">
            <a:solidFill>
              <a:srgbClr val="8A98AD"/>
            </a:solidFill>
            <a:prstDash val="solid"/>
            <a:tailEnd type="triangle" w="sm" len="sm"/>
          </a:ln>
        </p:spPr>
      </p:cxnSp>
      <p:cxnSp>
        <p:nvCxnSpPr>
          <p:cNvPr id="81" name="edge/platform-gateway-web">
            <a:extLst xmlns:a="http://schemas.openxmlformats.org/drawingml/2006/main">
              <a:ext uri="{FF2B5EF4-FFF2-40B4-BE49-F238E27FC236}">
                <a16:creationId xmlns:a16="http://schemas.microsoft.com/office/drawing/2014/main" id="{BE6AA37E-1233-46EA-B27D-E03BFF36437E}"/>
              </a:ext>
            </a:extLst>
          </p:cNvPr>
          <p:cNvCxnSpPr>
            <a:stCxn xmlns:a="http://schemas.openxmlformats.org/drawingml/2006/main" id="19" idx="3"/>
            <a:endCxn xmlns:a="http://schemas.openxmlformats.org/drawingml/2006/main" id="25" idx="1"/>
          </p:cNvCxnSpPr>
          <p:nvPr/>
        </p:nvCxnSpPr>
        <p:spPr>
          <a:xfrm xmlns:a="http://schemas.openxmlformats.org/drawingml/2006/main">
            <a:off x="8572500" y="2152650"/>
            <a:ext cx="523875" cy="0"/>
          </a:xfrm>
          <a:prstGeom xmlns:a="http://schemas.openxmlformats.org/drawingml/2006/main" prst="straightConnector1">
            <a:avLst/>
          </a:prstGeom>
          <a:ln xmlns:a="http://schemas.openxmlformats.org/drawingml/2006/main" w="11430">
            <a:solidFill>
              <a:srgbClr val="8A98AD"/>
            </a:solidFill>
            <a:prstDash val="solid"/>
            <a:tailEnd type="triangle" w="sm" len="sm"/>
          </a:ln>
        </p:spPr>
      </p:cxnSp>
      <p:cxnSp>
        <p:nvCxnSpPr>
          <p:cNvPr id="80" name="edge/platform-ingress-gateway">
            <a:extLst xmlns:a="http://schemas.openxmlformats.org/drawingml/2006/main">
              <a:ext uri="{FF2B5EF4-FFF2-40B4-BE49-F238E27FC236}">
                <a16:creationId xmlns:a16="http://schemas.microsoft.com/office/drawing/2014/main" id="{36075CB8-F53D-4131-9F46-4908C372A304}"/>
              </a:ext>
            </a:extLst>
          </p:cNvPr>
          <p:cNvCxnSpPr>
            <a:stCxn xmlns:a="http://schemas.openxmlformats.org/drawingml/2006/main" id="13" idx="3"/>
            <a:endCxn xmlns:a="http://schemas.openxmlformats.org/drawingml/2006/main" id="19" idx="1"/>
          </p:cNvCxnSpPr>
          <p:nvPr/>
        </p:nvCxnSpPr>
        <p:spPr>
          <a:xfrm xmlns:a="http://schemas.openxmlformats.org/drawingml/2006/main">
            <a:off x="5715000" y="2152650"/>
            <a:ext cx="523875" cy="0"/>
          </a:xfrm>
          <a:prstGeom xmlns:a="http://schemas.openxmlformats.org/drawingml/2006/main" prst="straightConnector1">
            <a:avLst/>
          </a:prstGeom>
          <a:ln xmlns:a="http://schemas.openxmlformats.org/drawingml/2006/main" w="11430">
            <a:solidFill>
              <a:srgbClr val="8A98AD"/>
            </a:solidFill>
            <a:prstDash val="solid"/>
            <a:tailEnd type="triangle" w="sm" len="sm"/>
          </a:ln>
        </p:spPr>
      </p:cxnSp>
      <p:cxnSp>
        <p:nvCxnSpPr>
          <p:cNvPr id="79" name="edge/platform-lms-ingress">
            <a:extLst xmlns:a="http://schemas.openxmlformats.org/drawingml/2006/main">
              <a:ext uri="{FF2B5EF4-FFF2-40B4-BE49-F238E27FC236}">
                <a16:creationId xmlns:a16="http://schemas.microsoft.com/office/drawing/2014/main" id="{C55BAB45-8B4A-476E-A3F4-F1A521083C0B}"/>
              </a:ext>
            </a:extLst>
          </p:cNvPr>
          <p:cNvCxnSpPr>
            <a:stCxn xmlns:a="http://schemas.openxmlformats.org/drawingml/2006/main" id="7" idx="3"/>
            <a:endCxn xmlns:a="http://schemas.openxmlformats.org/drawingml/2006/main" id="13" idx="1"/>
          </p:cNvCxnSpPr>
          <p:nvPr/>
        </p:nvCxnSpPr>
        <p:spPr>
          <a:xfrm xmlns:a="http://schemas.openxmlformats.org/drawingml/2006/main">
            <a:off x="2857500" y="2152650"/>
            <a:ext cx="523875" cy="0"/>
          </a:xfrm>
          <a:prstGeom xmlns:a="http://schemas.openxmlformats.org/drawingml/2006/main" prst="straightConnector1">
            <a:avLst/>
          </a:prstGeom>
          <a:ln xmlns:a="http://schemas.openxmlformats.org/drawingml/2006/main" w="11430">
            <a:solidFill>
              <a:srgbClr val="8A98AD"/>
            </a:solidFill>
            <a:prstDash val="solid"/>
            <a:tailEnd type="triangle" w="sm" len="sm"/>
          </a:ln>
        </p:spPr>
      </p:cxnSp>
      <p:grpSp>
        <p:nvGrpSpPr>
          <p:cNvPr id="88" name="platform/lms"/>
          <p:cNvGrpSpPr/>
          <p:nvPr/>
        </p:nvGrpSpPr>
        <p:grpSpPr>
          <ns1:xfrm xmlns:ns1="http://schemas.openxmlformats.org/drawingml/2006/main">
            <ns1:off x="523875" y="1762125"/>
            <ns1:ext cx="2333625" cy="781050"/>
            <ns1:chOff x="523875" y="1762125"/>
            <ns1:chExt cx="2333625" cy="781050"/>
          </ns1:xfrm>
        </p:grpSpPr>
        <p:sp>
          <p:nvSpPr>
            <p:cNvPr id="7" name="platform/lms/frame">
              <a:extLst xmlns:a="http://schemas.openxmlformats.org/drawingml/2006/main">
                <a:ext uri="{FF2B5EF4-FFF2-40B4-BE49-F238E27FC236}">
                  <a16:creationId xmlns:a16="http://schemas.microsoft.com/office/drawing/2014/main" id="{B98FABD7-0449-481D-9272-5098E7727BB2}"/>
                </a:ext>
              </a:extLst>
            </p:cNvPr>
            <p:cNvSpPr>
              <a:spLocks xmlns:a="http://schemas.openxmlformats.org/drawingml/2006/main" noGrp="1"/>
            </p:cNvSpPr>
            <p:nvPr/>
          </p:nvSpPr>
          <p:spPr>
            <a:xfrm xmlns:a="http://schemas.openxmlformats.org/drawingml/2006/main">
              <a:off x="523875" y="1762125"/>
              <a:ext cx="2333625" cy="781050"/>
            </a:xfrm>
            <a:prstGeom xmlns:a="http://schemas.openxmlformats.org/drawingml/2006/main" prst="roundRect">
              <a:avLst>
                <a:gd name="adj" fmla="val 13415"/>
              </a:avLst>
            </a:prstGeom>
            <a:solidFill xmlns:a="http://schemas.openxmlformats.org/drawingml/2006/main">
              <a:srgbClr val="FFFFFF"/>
            </a:solidFill>
            <a:ln xmlns:a="http://schemas.openxmlformats.org/drawingml/2006/main" w="8573">
              <a:solidFill>
                <a:srgbClr val="DFE5EF"/>
              </a:solidFill>
              <a:prstDash val="solid"/>
            </a:ln>
          </p:spPr>
        </p:sp>
        <p:sp>
          <p:nvSpPr>
            <p:cNvPr id="8" name="platform/lms/badge">
              <a:extLst xmlns:a="http://schemas.openxmlformats.org/drawingml/2006/main">
                <a:ext uri="{FF2B5EF4-FFF2-40B4-BE49-F238E27FC236}">
                  <a16:creationId xmlns:a16="http://schemas.microsoft.com/office/drawing/2014/main" id="{5F26417E-F54B-4F4D-A07C-2182CE3FD455}"/>
                </a:ext>
              </a:extLst>
            </p:cNvPr>
            <p:cNvSpPr>
              <a:spLocks xmlns:a="http://schemas.openxmlformats.org/drawingml/2006/main" noGrp="1"/>
            </p:cNvSpPr>
            <p:nvPr/>
          </p:nvSpPr>
          <p:spPr>
            <a:xfrm xmlns:a="http://schemas.openxmlformats.org/drawingml/2006/main">
              <a:off x="619125" y="1943100"/>
              <a:ext cx="409575" cy="409575"/>
            </a:xfrm>
            <a:prstGeom xmlns:a="http://schemas.openxmlformats.org/drawingml/2006/main" prst="roundRect">
              <a:avLst>
                <a:gd name="adj" fmla="val 20930"/>
              </a:avLst>
            </a:prstGeom>
            <a:solidFill xmlns:a="http://schemas.openxmlformats.org/drawingml/2006/main">
              <a:srgbClr val="F5F1FC"/>
            </a:solidFill>
            <a:ln xmlns:a="http://schemas.openxmlformats.org/drawingml/2006/main" w="0">
              <a:noFill/>
              <a:prstDash val="solid"/>
            </a:ln>
          </p:spPr>
        </p:sp>
        <p:pic>
          <p:nvPicPr>
            <p:cNvPr id="9" name="platform/lms/icon">
              <a:extLst xmlns:a="http://schemas.openxmlformats.org/drawingml/2006/main">
                <a:ext uri="{FF2B5EF4-FFF2-40B4-BE49-F238E27FC236}">
                  <a16:creationId xmlns:a16="http://schemas.microsoft.com/office/drawing/2014/main" id="{F161CD9C-DAD0-405E-A590-EE2E935B0EB4}"/>
                </a:ext>
              </a:extLst>
            </p:cNvPr>
            <p:cNvPicPr>
              <a:picLocks xmlns:a="http://schemas.openxmlformats.org/drawingml/2006/main" noChangeAspect="1"/>
            </p:cNvPicPr>
            <p:nvPr/>
          </p:nvPicPr>
          <p:blipFill>
            <a:blip xmlns:r="http://schemas.openxmlformats.org/officeDocument/2006/relationships" xmlns:a="http://schemas.openxmlformats.org/drawingml/2006/main" r:embed="R15fe13e466074a74">
              <a:extLst>
                <a:ext uri="{96DAC541-7B7A-43D3-8B79-37D633B846F1}">
                  <asvg:svgBlip xmlns:asvg="http://schemas.microsoft.com/office/drawing/2016/SVG/main" r:embed="R958c3bc52e774efb"/>
                </a:ext>
              </a:extLst>
            </a:blip>
            <a:stretch xmlns:a="http://schemas.openxmlformats.org/drawingml/2006/main"/>
          </p:blipFill>
          <p:spPr>
            <a:xfrm xmlns:a="http://schemas.openxmlformats.org/drawingml/2006/main">
              <a:off x="638175" y="1962150"/>
              <a:ext cx="371475" cy="371475"/>
            </a:xfrm>
            <a:prstGeom xmlns:a="http://schemas.openxmlformats.org/drawingml/2006/main" prst="rect">
              <a:avLst/>
            </a:prstGeom>
          </p:spPr>
        </p:pic>
        <p:sp>
          <p:nvSpPr>
            <p:cNvPr id="10" name="platform/lms/title">
              <a:extLst xmlns:a="http://schemas.openxmlformats.org/drawingml/2006/main">
                <a:ext uri="{FF2B5EF4-FFF2-40B4-BE49-F238E27FC236}">
                  <a16:creationId xmlns:a16="http://schemas.microsoft.com/office/drawing/2014/main" id="{68CE780E-B184-48C2-A01F-3A260946CEB9}"/>
                </a:ext>
              </a:extLst>
            </p:cNvPr>
            <p:cNvSpPr>
              <a:spLocks xmlns:a="http://schemas.openxmlformats.org/drawingml/2006/main" noGrp="1"/>
            </p:cNvSpPr>
            <p:nvPr/>
          </p:nvSpPr>
          <p:spPr>
            <a:xfrm xmlns:a="http://schemas.openxmlformats.org/drawingml/2006/main">
              <a:off x="1133475" y="1866900"/>
              <a:ext cx="16478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13" b="1">
                  <a:solidFill>
                    <a:srgbClr val="18253D"/>
                  </a:solidFill>
                  <a:latin typeface="Arial"/>
                  <a:ea typeface="Arial"/>
                  <a:cs typeface="Arial"/>
                </a:defRPr>
              </a:defPPr>
              <a:lvl1pPr algn="l">
                <a:defRPr sz="1013" b="1">
                  <a:solidFill>
                    <a:srgbClr val="18253D"/>
                  </a:solidFill>
                  <a:latin typeface="Arial"/>
                  <a:ea typeface="Arial"/>
                  <a:cs typeface="Arial"/>
                </a:defRPr>
              </a:lvl1pPr>
              <a:lvl2pPr algn="l">
                <a:defRPr sz="1013" b="1">
                  <a:solidFill>
                    <a:srgbClr val="18253D"/>
                  </a:solidFill>
                  <a:latin typeface="Arial"/>
                  <a:ea typeface="Arial"/>
                  <a:cs typeface="Arial"/>
                </a:defRPr>
              </a:lvl2pPr>
              <a:lvl3pPr algn="l">
                <a:defRPr sz="1013" b="1">
                  <a:solidFill>
                    <a:srgbClr val="18253D"/>
                  </a:solidFill>
                  <a:latin typeface="Arial"/>
                  <a:ea typeface="Arial"/>
                  <a:cs typeface="Arial"/>
                </a:defRPr>
              </a:lvl3pPr>
              <a:lvl4pPr algn="l">
                <a:defRPr sz="1013" b="1">
                  <a:solidFill>
                    <a:srgbClr val="18253D"/>
                  </a:solidFill>
                  <a:latin typeface="Arial"/>
                  <a:ea typeface="Arial"/>
                  <a:cs typeface="Arial"/>
                </a:defRPr>
              </a:lvl4pPr>
              <a:lvl5pPr algn="l">
                <a:defRPr sz="1013" b="1">
                  <a:solidFill>
                    <a:srgbClr val="18253D"/>
                  </a:solidFill>
                  <a:latin typeface="Arial"/>
                  <a:ea typeface="Arial"/>
                  <a:cs typeface="Arial"/>
                </a:defRPr>
              </a:lvl5pPr>
              <a:lvl6pPr algn="l">
                <a:defRPr sz="1013" b="1">
                  <a:solidFill>
                    <a:srgbClr val="18253D"/>
                  </a:solidFill>
                  <a:latin typeface="Arial"/>
                  <a:ea typeface="Arial"/>
                  <a:cs typeface="Arial"/>
                </a:defRPr>
              </a:lvl6pPr>
              <a:lvl7pPr algn="l">
                <a:defRPr sz="1013" b="1">
                  <a:solidFill>
                    <a:srgbClr val="18253D"/>
                  </a:solidFill>
                  <a:latin typeface="Arial"/>
                  <a:ea typeface="Arial"/>
                  <a:cs typeface="Arial"/>
                </a:defRPr>
              </a:lvl7pPr>
              <a:lvl8pPr algn="l">
                <a:defRPr sz="1013" b="1">
                  <a:solidFill>
                    <a:srgbClr val="18253D"/>
                  </a:solidFill>
                  <a:latin typeface="Arial"/>
                  <a:ea typeface="Arial"/>
                  <a:cs typeface="Arial"/>
                </a:defRPr>
              </a:lvl8pPr>
              <a:lvl9pPr algn="l">
                <a:defRPr sz="1013" b="1">
                  <a:solidFill>
                    <a:srgbClr val="18253D"/>
                  </a:solidFill>
                  <a:latin typeface="Arial"/>
                  <a:ea typeface="Arial"/>
                  <a:cs typeface="Arial"/>
                </a:defRPr>
              </a:lvl9pPr>
            </a:lstStyle>
            <a:p xmlns:a="http://schemas.openxmlformats.org/drawingml/2006/main">
              <a:pPr algn="l">
                <a:defRPr sz="1013" b="1">
                  <a:solidFill>
                    <a:srgbClr val="18253D"/>
                  </a:solidFill>
                  <a:latin typeface="Arial"/>
                  <a:ea typeface="Arial"/>
                  <a:cs typeface="Arial"/>
                </a:defRPr>
              </a:pPr>
              <a:r>
                <a:rPr sz="1013" b="1">
                  <a:solidFill>
                    <a:srgbClr val="18253D"/>
                  </a:solidFill>
                  <a:latin typeface="Arial"/>
                  <a:ea typeface="Arial"/>
                  <a:cs typeface="Arial"/>
                </a:rPr>
                <a:t>LMS + trusted backend</a:t>
              </a:r>
            </a:p>
          </p:txBody>
        </p:sp>
        <p:sp>
          <p:nvSpPr>
            <p:cNvPr id="11" name="platform/lms/description">
              <a:extLst xmlns:a="http://schemas.openxmlformats.org/drawingml/2006/main">
                <a:ext uri="{FF2B5EF4-FFF2-40B4-BE49-F238E27FC236}">
                  <a16:creationId xmlns:a16="http://schemas.microsoft.com/office/drawing/2014/main" id="{FAC4EEC4-CC40-4B0B-A47F-41AE38A288BC}"/>
                </a:ext>
              </a:extLst>
            </p:cNvPr>
            <p:cNvSpPr>
              <a:spLocks xmlns:a="http://schemas.openxmlformats.org/drawingml/2006/main" noGrp="1"/>
            </p:cNvSpPr>
            <p:nvPr/>
          </p:nvSpPr>
          <p:spPr>
            <a:xfrm xmlns:a="http://schemas.openxmlformats.org/drawingml/2006/main">
              <a:off x="1133475" y="2152650"/>
              <a:ext cx="16478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Course identity and access</a:t>
              </a:r>
            </a:p>
          </p:txBody>
        </p:sp>
        <p:sp>
          <p:nvSpPr>
            <p:cNvPr id="12" name="platform/lms/meta">
              <a:extLst xmlns:a="http://schemas.openxmlformats.org/drawingml/2006/main">
                <a:ext uri="{FF2B5EF4-FFF2-40B4-BE49-F238E27FC236}">
                  <a16:creationId xmlns:a16="http://schemas.microsoft.com/office/drawing/2014/main" id="{B3E81FC4-E9A8-43A2-83D3-072B6B6B63F2}"/>
                </a:ext>
              </a:extLst>
            </p:cNvPr>
            <p:cNvSpPr>
              <a:spLocks xmlns:a="http://schemas.openxmlformats.org/drawingml/2006/main" noGrp="1"/>
            </p:cNvSpPr>
            <p:nvPr/>
          </p:nvSpPr>
          <p:spPr>
            <a:xfrm xmlns:a="http://schemas.openxmlformats.org/drawingml/2006/main">
              <a:off x="1133475" y="2381250"/>
              <a:ext cx="1647825"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8555D9"/>
                  </a:solidFill>
                  <a:latin typeface="Arial"/>
                  <a:ea typeface="Arial"/>
                  <a:cs typeface="Arial"/>
                </a:defRPr>
              </a:defPPr>
              <a:lvl1pPr algn="l">
                <a:defRPr sz="720" b="1">
                  <a:solidFill>
                    <a:srgbClr val="8555D9"/>
                  </a:solidFill>
                  <a:latin typeface="Arial"/>
                  <a:ea typeface="Arial"/>
                  <a:cs typeface="Arial"/>
                </a:defRPr>
              </a:lvl1pPr>
              <a:lvl2pPr algn="l">
                <a:defRPr sz="720" b="1">
                  <a:solidFill>
                    <a:srgbClr val="8555D9"/>
                  </a:solidFill>
                  <a:latin typeface="Arial"/>
                  <a:ea typeface="Arial"/>
                  <a:cs typeface="Arial"/>
                </a:defRPr>
              </a:lvl2pPr>
              <a:lvl3pPr algn="l">
                <a:defRPr sz="720" b="1">
                  <a:solidFill>
                    <a:srgbClr val="8555D9"/>
                  </a:solidFill>
                  <a:latin typeface="Arial"/>
                  <a:ea typeface="Arial"/>
                  <a:cs typeface="Arial"/>
                </a:defRPr>
              </a:lvl3pPr>
              <a:lvl4pPr algn="l">
                <a:defRPr sz="720" b="1">
                  <a:solidFill>
                    <a:srgbClr val="8555D9"/>
                  </a:solidFill>
                  <a:latin typeface="Arial"/>
                  <a:ea typeface="Arial"/>
                  <a:cs typeface="Arial"/>
                </a:defRPr>
              </a:lvl4pPr>
              <a:lvl5pPr algn="l">
                <a:defRPr sz="720" b="1">
                  <a:solidFill>
                    <a:srgbClr val="8555D9"/>
                  </a:solidFill>
                  <a:latin typeface="Arial"/>
                  <a:ea typeface="Arial"/>
                  <a:cs typeface="Arial"/>
                </a:defRPr>
              </a:lvl5pPr>
              <a:lvl6pPr algn="l">
                <a:defRPr sz="720" b="1">
                  <a:solidFill>
                    <a:srgbClr val="8555D9"/>
                  </a:solidFill>
                  <a:latin typeface="Arial"/>
                  <a:ea typeface="Arial"/>
                  <a:cs typeface="Arial"/>
                </a:defRPr>
              </a:lvl6pPr>
              <a:lvl7pPr algn="l">
                <a:defRPr sz="720" b="1">
                  <a:solidFill>
                    <a:srgbClr val="8555D9"/>
                  </a:solidFill>
                  <a:latin typeface="Arial"/>
                  <a:ea typeface="Arial"/>
                  <a:cs typeface="Arial"/>
                </a:defRPr>
              </a:lvl7pPr>
              <a:lvl8pPr algn="l">
                <a:defRPr sz="720" b="1">
                  <a:solidFill>
                    <a:srgbClr val="8555D9"/>
                  </a:solidFill>
                  <a:latin typeface="Arial"/>
                  <a:ea typeface="Arial"/>
                  <a:cs typeface="Arial"/>
                </a:defRPr>
              </a:lvl8pPr>
              <a:lvl9pPr algn="l">
                <a:defRPr sz="720" b="1">
                  <a:solidFill>
                    <a:srgbClr val="8555D9"/>
                  </a:solidFill>
                  <a:latin typeface="Arial"/>
                  <a:ea typeface="Arial"/>
                  <a:cs typeface="Arial"/>
                </a:defRPr>
              </a:lvl9pPr>
            </a:lstStyle>
            <a:p xmlns:a="http://schemas.openxmlformats.org/drawingml/2006/main">
              <a:pPr algn="l">
                <a:defRPr sz="720" b="1">
                  <a:solidFill>
                    <a:srgbClr val="8555D9"/>
                  </a:solidFill>
                  <a:latin typeface="Arial"/>
                  <a:ea typeface="Arial"/>
                  <a:cs typeface="Arial"/>
                </a:defRPr>
              </a:pPr>
              <a:r>
                <a:rPr sz="720" b="1">
                  <a:solidFill>
                    <a:srgbClr val="8555D9"/>
                  </a:solidFill>
                  <a:latin typeface="Arial"/>
                  <a:ea typeface="Arial"/>
                  <a:cs typeface="Arial"/>
                </a:rPr>
                <a:t>Campus integration</a:t>
              </a:r>
            </a:p>
          </p:txBody>
        </p:sp>
      </p:grpSp>
      <p:grpSp>
        <p:nvGrpSpPr>
          <p:cNvPr id="89" name="platform/ingress"/>
          <p:cNvGrpSpPr/>
          <p:nvPr/>
        </p:nvGrpSpPr>
        <p:grpSpPr>
          <ns1:xfrm xmlns:ns1="http://schemas.openxmlformats.org/drawingml/2006/main">
            <ns1:off x="3381375" y="1762125"/>
            <ns1:ext cx="2333625" cy="781050"/>
            <ns1:chOff x="3381375" y="1762125"/>
            <ns1:chExt cx="2333625" cy="781050"/>
          </ns1:xfrm>
        </p:grpSpPr>
        <p:sp>
          <p:nvSpPr>
            <p:cNvPr id="13" name="platform/ingress/frame">
              <a:extLst xmlns:a="http://schemas.openxmlformats.org/drawingml/2006/main">
                <a:ext uri="{FF2B5EF4-FFF2-40B4-BE49-F238E27FC236}">
                  <a16:creationId xmlns:a16="http://schemas.microsoft.com/office/drawing/2014/main" id="{B356AE2F-DB1C-4AB1-8BD9-C7685F1B13C8}"/>
                </a:ext>
              </a:extLst>
            </p:cNvPr>
            <p:cNvSpPr>
              <a:spLocks xmlns:a="http://schemas.openxmlformats.org/drawingml/2006/main" noGrp="1"/>
            </p:cNvSpPr>
            <p:nvPr/>
          </p:nvSpPr>
          <p:spPr>
            <a:xfrm xmlns:a="http://schemas.openxmlformats.org/drawingml/2006/main">
              <a:off x="3381375" y="1762125"/>
              <a:ext cx="2333625" cy="781050"/>
            </a:xfrm>
            <a:prstGeom xmlns:a="http://schemas.openxmlformats.org/drawingml/2006/main" prst="roundRect">
              <a:avLst>
                <a:gd name="adj" fmla="val 13415"/>
              </a:avLst>
            </a:prstGeom>
            <a:solidFill xmlns:a="http://schemas.openxmlformats.org/drawingml/2006/main">
              <a:srgbClr val="FFFFFF"/>
            </a:solidFill>
            <a:ln xmlns:a="http://schemas.openxmlformats.org/drawingml/2006/main" w="8573">
              <a:solidFill>
                <a:srgbClr val="DFE5EF"/>
              </a:solidFill>
              <a:prstDash val="solid"/>
            </a:ln>
          </p:spPr>
        </p:sp>
        <p:sp>
          <p:nvSpPr>
            <p:cNvPr id="14" name="platform/ingress/badge">
              <a:extLst xmlns:a="http://schemas.openxmlformats.org/drawingml/2006/main">
                <a:ext uri="{FF2B5EF4-FFF2-40B4-BE49-F238E27FC236}">
                  <a16:creationId xmlns:a16="http://schemas.microsoft.com/office/drawing/2014/main" id="{2230B3A1-DEA9-414A-9753-B89322429294}"/>
                </a:ext>
              </a:extLst>
            </p:cNvPr>
            <p:cNvSpPr>
              <a:spLocks xmlns:a="http://schemas.openxmlformats.org/drawingml/2006/main" noGrp="1"/>
            </p:cNvSpPr>
            <p:nvPr/>
          </p:nvSpPr>
          <p:spPr>
            <a:xfrm xmlns:a="http://schemas.openxmlformats.org/drawingml/2006/main">
              <a:off x="3476625" y="1943100"/>
              <a:ext cx="409575" cy="409575"/>
            </a:xfrm>
            <a:prstGeom xmlns:a="http://schemas.openxmlformats.org/drawingml/2006/main" prst="roundRect">
              <a:avLst>
                <a:gd name="adj" fmla="val 20930"/>
              </a:avLst>
            </a:prstGeom>
            <a:solidFill xmlns:a="http://schemas.openxmlformats.org/drawingml/2006/main">
              <a:srgbClr val="EBF7F6"/>
            </a:solidFill>
            <a:ln xmlns:a="http://schemas.openxmlformats.org/drawingml/2006/main" w="0">
              <a:noFill/>
              <a:prstDash val="solid"/>
            </a:ln>
          </p:spPr>
        </p:sp>
        <p:pic>
          <p:nvPicPr>
            <p:cNvPr id="15" name="platform/ingress/icon">
              <a:extLst xmlns:a="http://schemas.openxmlformats.org/drawingml/2006/main">
                <a:ext uri="{FF2B5EF4-FFF2-40B4-BE49-F238E27FC236}">
                  <a16:creationId xmlns:a16="http://schemas.microsoft.com/office/drawing/2014/main" id="{CE4DC67F-4FB3-40F4-8127-500831C20B9D}"/>
                </a:ext>
              </a:extLst>
            </p:cNvPr>
            <p:cNvPicPr>
              <a:picLocks xmlns:a="http://schemas.openxmlformats.org/drawingml/2006/main" noChangeAspect="1"/>
            </p:cNvPicPr>
            <p:nvPr/>
          </p:nvPicPr>
          <p:blipFill>
            <a:blip xmlns:r="http://schemas.openxmlformats.org/officeDocument/2006/relationships" xmlns:a="http://schemas.openxmlformats.org/drawingml/2006/main" r:embed="R13c7649f62bd44eb">
              <a:extLst>
                <a:ext uri="{96DAC541-7B7A-43D3-8B79-37D633B846F1}">
                  <asvg:svgBlip xmlns:asvg="http://schemas.microsoft.com/office/drawing/2016/SVG/main" r:embed="Rba4f4df3ff034d93"/>
                </a:ext>
              </a:extLst>
            </a:blip>
            <a:stretch xmlns:a="http://schemas.openxmlformats.org/drawingml/2006/main"/>
          </p:blipFill>
          <p:spPr>
            <a:xfrm xmlns:a="http://schemas.openxmlformats.org/drawingml/2006/main">
              <a:off x="3495675" y="1962150"/>
              <a:ext cx="371475" cy="371475"/>
            </a:xfrm>
            <a:prstGeom xmlns:a="http://schemas.openxmlformats.org/drawingml/2006/main" prst="rect">
              <a:avLst/>
            </a:prstGeom>
          </p:spPr>
        </p:pic>
        <p:sp>
          <p:nvSpPr>
            <p:cNvPr id="16" name="platform/ingress/title">
              <a:extLst xmlns:a="http://schemas.openxmlformats.org/drawingml/2006/main">
                <a:ext uri="{FF2B5EF4-FFF2-40B4-BE49-F238E27FC236}">
                  <a16:creationId xmlns:a16="http://schemas.microsoft.com/office/drawing/2014/main" id="{3F7CF9B2-76A2-4F4A-A22F-D2C8B1888F49}"/>
                </a:ext>
              </a:extLst>
            </p:cNvPr>
            <p:cNvSpPr>
              <a:spLocks xmlns:a="http://schemas.openxmlformats.org/drawingml/2006/main" noGrp="1"/>
            </p:cNvSpPr>
            <p:nvPr/>
          </p:nvSpPr>
          <p:spPr>
            <a:xfrm xmlns:a="http://schemas.openxmlformats.org/drawingml/2006/main">
              <a:off x="3990975" y="1866900"/>
              <a:ext cx="16478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51" b="1">
                  <a:solidFill>
                    <a:srgbClr val="18253D"/>
                  </a:solidFill>
                  <a:latin typeface="Arial"/>
                  <a:ea typeface="Arial"/>
                  <a:cs typeface="Arial"/>
                </a:defRPr>
              </a:defPPr>
              <a:lvl1pPr algn="l">
                <a:defRPr sz="851" b="1">
                  <a:solidFill>
                    <a:srgbClr val="18253D"/>
                  </a:solidFill>
                  <a:latin typeface="Arial"/>
                  <a:ea typeface="Arial"/>
                  <a:cs typeface="Arial"/>
                </a:defRPr>
              </a:lvl1pPr>
              <a:lvl2pPr algn="l">
                <a:defRPr sz="851" b="1">
                  <a:solidFill>
                    <a:srgbClr val="18253D"/>
                  </a:solidFill>
                  <a:latin typeface="Arial"/>
                  <a:ea typeface="Arial"/>
                  <a:cs typeface="Arial"/>
                </a:defRPr>
              </a:lvl2pPr>
              <a:lvl3pPr algn="l">
                <a:defRPr sz="851" b="1">
                  <a:solidFill>
                    <a:srgbClr val="18253D"/>
                  </a:solidFill>
                  <a:latin typeface="Arial"/>
                  <a:ea typeface="Arial"/>
                  <a:cs typeface="Arial"/>
                </a:defRPr>
              </a:lvl3pPr>
              <a:lvl4pPr algn="l">
                <a:defRPr sz="851" b="1">
                  <a:solidFill>
                    <a:srgbClr val="18253D"/>
                  </a:solidFill>
                  <a:latin typeface="Arial"/>
                  <a:ea typeface="Arial"/>
                  <a:cs typeface="Arial"/>
                </a:defRPr>
              </a:lvl4pPr>
              <a:lvl5pPr algn="l">
                <a:defRPr sz="851" b="1">
                  <a:solidFill>
                    <a:srgbClr val="18253D"/>
                  </a:solidFill>
                  <a:latin typeface="Arial"/>
                  <a:ea typeface="Arial"/>
                  <a:cs typeface="Arial"/>
                </a:defRPr>
              </a:lvl5pPr>
              <a:lvl6pPr algn="l">
                <a:defRPr sz="851" b="1">
                  <a:solidFill>
                    <a:srgbClr val="18253D"/>
                  </a:solidFill>
                  <a:latin typeface="Arial"/>
                  <a:ea typeface="Arial"/>
                  <a:cs typeface="Arial"/>
                </a:defRPr>
              </a:lvl6pPr>
              <a:lvl7pPr algn="l">
                <a:defRPr sz="851" b="1">
                  <a:solidFill>
                    <a:srgbClr val="18253D"/>
                  </a:solidFill>
                  <a:latin typeface="Arial"/>
                  <a:ea typeface="Arial"/>
                  <a:cs typeface="Arial"/>
                </a:defRPr>
              </a:lvl7pPr>
              <a:lvl8pPr algn="l">
                <a:defRPr sz="851" b="1">
                  <a:solidFill>
                    <a:srgbClr val="18253D"/>
                  </a:solidFill>
                  <a:latin typeface="Arial"/>
                  <a:ea typeface="Arial"/>
                  <a:cs typeface="Arial"/>
                </a:defRPr>
              </a:lvl8pPr>
              <a:lvl9pPr algn="l">
                <a:defRPr sz="851" b="1">
                  <a:solidFill>
                    <a:srgbClr val="18253D"/>
                  </a:solidFill>
                  <a:latin typeface="Arial"/>
                  <a:ea typeface="Arial"/>
                  <a:cs typeface="Arial"/>
                </a:defRPr>
              </a:lvl9pPr>
            </a:lstStyle>
            <a:p xmlns:a="http://schemas.openxmlformats.org/drawingml/2006/main">
              <a:pPr algn="l">
                <a:defRPr sz="851" b="1">
                  <a:solidFill>
                    <a:srgbClr val="18253D"/>
                  </a:solidFill>
                  <a:latin typeface="Arial"/>
                  <a:ea typeface="Arial"/>
                  <a:cs typeface="Arial"/>
                </a:defRPr>
              </a:pPr>
              <a:r>
                <a:rPr sz="851" b="1">
                  <a:solidFill>
                    <a:srgbClr val="18253D"/>
                  </a:solidFill>
                  <a:latin typeface="Arial"/>
                  <a:ea typeface="Arial"/>
                  <a:cs typeface="Arial"/>
                </a:rPr>
                <a:t>Ingress / OpenShift Route</a:t>
              </a:r>
            </a:p>
          </p:txBody>
        </p:sp>
        <p:sp>
          <p:nvSpPr>
            <p:cNvPr id="17" name="platform/ingress/description">
              <a:extLst xmlns:a="http://schemas.openxmlformats.org/drawingml/2006/main">
                <a:ext uri="{FF2B5EF4-FFF2-40B4-BE49-F238E27FC236}">
                  <a16:creationId xmlns:a16="http://schemas.microsoft.com/office/drawing/2014/main" id="{6EDA94E8-C405-4086-BBF0-6BA4579A4105}"/>
                </a:ext>
              </a:extLst>
            </p:cNvPr>
            <p:cNvSpPr>
              <a:spLocks xmlns:a="http://schemas.openxmlformats.org/drawingml/2006/main" noGrp="1"/>
            </p:cNvSpPr>
            <p:nvPr/>
          </p:nvSpPr>
          <p:spPr>
            <a:xfrm xmlns:a="http://schemas.openxmlformats.org/drawingml/2006/main">
              <a:off x="3990975" y="2152650"/>
              <a:ext cx="16478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Cluster traffic entry</a:t>
              </a:r>
            </a:p>
          </p:txBody>
        </p:sp>
        <p:sp>
          <p:nvSpPr>
            <p:cNvPr id="18" name="platform/ingress/meta">
              <a:extLst xmlns:a="http://schemas.openxmlformats.org/drawingml/2006/main">
                <a:ext uri="{FF2B5EF4-FFF2-40B4-BE49-F238E27FC236}">
                  <a16:creationId xmlns:a16="http://schemas.microsoft.com/office/drawing/2014/main" id="{79A5FDE2-2BCC-41FC-B4C4-8E3BBF9DAEAB}"/>
                </a:ext>
              </a:extLst>
            </p:cNvPr>
            <p:cNvSpPr>
              <a:spLocks xmlns:a="http://schemas.openxmlformats.org/drawingml/2006/main" noGrp="1"/>
            </p:cNvSpPr>
            <p:nvPr/>
          </p:nvSpPr>
          <p:spPr>
            <a:xfrm xmlns:a="http://schemas.openxmlformats.org/drawingml/2006/main">
              <a:off x="3990975" y="2381250"/>
              <a:ext cx="1647825"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00998A"/>
                  </a:solidFill>
                  <a:latin typeface="Arial"/>
                  <a:ea typeface="Arial"/>
                  <a:cs typeface="Arial"/>
                </a:defRPr>
              </a:defPPr>
              <a:lvl1pPr algn="l">
                <a:defRPr sz="720" b="1">
                  <a:solidFill>
                    <a:srgbClr val="00998A"/>
                  </a:solidFill>
                  <a:latin typeface="Arial"/>
                  <a:ea typeface="Arial"/>
                  <a:cs typeface="Arial"/>
                </a:defRPr>
              </a:lvl1pPr>
              <a:lvl2pPr algn="l">
                <a:defRPr sz="720" b="1">
                  <a:solidFill>
                    <a:srgbClr val="00998A"/>
                  </a:solidFill>
                  <a:latin typeface="Arial"/>
                  <a:ea typeface="Arial"/>
                  <a:cs typeface="Arial"/>
                </a:defRPr>
              </a:lvl2pPr>
              <a:lvl3pPr algn="l">
                <a:defRPr sz="720" b="1">
                  <a:solidFill>
                    <a:srgbClr val="00998A"/>
                  </a:solidFill>
                  <a:latin typeface="Arial"/>
                  <a:ea typeface="Arial"/>
                  <a:cs typeface="Arial"/>
                </a:defRPr>
              </a:lvl3pPr>
              <a:lvl4pPr algn="l">
                <a:defRPr sz="720" b="1">
                  <a:solidFill>
                    <a:srgbClr val="00998A"/>
                  </a:solidFill>
                  <a:latin typeface="Arial"/>
                  <a:ea typeface="Arial"/>
                  <a:cs typeface="Arial"/>
                </a:defRPr>
              </a:lvl4pPr>
              <a:lvl5pPr algn="l">
                <a:defRPr sz="720" b="1">
                  <a:solidFill>
                    <a:srgbClr val="00998A"/>
                  </a:solidFill>
                  <a:latin typeface="Arial"/>
                  <a:ea typeface="Arial"/>
                  <a:cs typeface="Arial"/>
                </a:defRPr>
              </a:lvl5pPr>
              <a:lvl6pPr algn="l">
                <a:defRPr sz="720" b="1">
                  <a:solidFill>
                    <a:srgbClr val="00998A"/>
                  </a:solidFill>
                  <a:latin typeface="Arial"/>
                  <a:ea typeface="Arial"/>
                  <a:cs typeface="Arial"/>
                </a:defRPr>
              </a:lvl6pPr>
              <a:lvl7pPr algn="l">
                <a:defRPr sz="720" b="1">
                  <a:solidFill>
                    <a:srgbClr val="00998A"/>
                  </a:solidFill>
                  <a:latin typeface="Arial"/>
                  <a:ea typeface="Arial"/>
                  <a:cs typeface="Arial"/>
                </a:defRPr>
              </a:lvl7pPr>
              <a:lvl8pPr algn="l">
                <a:defRPr sz="720" b="1">
                  <a:solidFill>
                    <a:srgbClr val="00998A"/>
                  </a:solidFill>
                  <a:latin typeface="Arial"/>
                  <a:ea typeface="Arial"/>
                  <a:cs typeface="Arial"/>
                </a:defRPr>
              </a:lvl8pPr>
              <a:lvl9pPr algn="l">
                <a:defRPr sz="720" b="1">
                  <a:solidFill>
                    <a:srgbClr val="00998A"/>
                  </a:solidFill>
                  <a:latin typeface="Arial"/>
                  <a:ea typeface="Arial"/>
                  <a:cs typeface="Arial"/>
                </a:defRPr>
              </a:lvl9pPr>
            </a:lstStyle>
            <a:p xmlns:a="http://schemas.openxmlformats.org/drawingml/2006/main">
              <a:pPr algn="l">
                <a:defRPr sz="720" b="1">
                  <a:solidFill>
                    <a:srgbClr val="00998A"/>
                  </a:solidFill>
                  <a:latin typeface="Arial"/>
                  <a:ea typeface="Arial"/>
                  <a:cs typeface="Arial"/>
                </a:defRPr>
              </a:pPr>
              <a:r>
                <a:rPr sz="720" b="1">
                  <a:solidFill>
                    <a:srgbClr val="00998A"/>
                  </a:solidFill>
                  <a:latin typeface="Arial"/>
                  <a:ea typeface="Arial"/>
                  <a:cs typeface="Arial"/>
                </a:rPr>
                <a:t>TLS / HTTP routing</a:t>
              </a:r>
            </a:p>
          </p:txBody>
        </p:sp>
      </p:grpSp>
      <p:grpSp>
        <p:nvGrpSpPr>
          <p:cNvPr id="90" name="platform/gateway"/>
          <p:cNvGrpSpPr/>
          <p:nvPr/>
        </p:nvGrpSpPr>
        <p:grpSpPr>
          <ns1:xfrm xmlns:ns1="http://schemas.openxmlformats.org/drawingml/2006/main">
            <ns1:off x="6238875" y="1762125"/>
            <ns1:ext cx="2333625" cy="781050"/>
            <ns1:chOff x="6238875" y="1762125"/>
            <ns1:chExt cx="2333625" cy="781050"/>
          </ns1:xfrm>
        </p:grpSpPr>
        <p:sp>
          <p:nvSpPr>
            <p:cNvPr id="19" name="platform/gateway/frame">
              <a:extLst xmlns:a="http://schemas.openxmlformats.org/drawingml/2006/main">
                <a:ext uri="{FF2B5EF4-FFF2-40B4-BE49-F238E27FC236}">
                  <a16:creationId xmlns:a16="http://schemas.microsoft.com/office/drawing/2014/main" id="{97CDF699-A502-4DD0-9EFA-923AF50F5714}"/>
                </a:ext>
              </a:extLst>
            </p:cNvPr>
            <p:cNvSpPr>
              <a:spLocks xmlns:a="http://schemas.openxmlformats.org/drawingml/2006/main" noGrp="1"/>
            </p:cNvSpPr>
            <p:nvPr/>
          </p:nvSpPr>
          <p:spPr>
            <a:xfrm xmlns:a="http://schemas.openxmlformats.org/drawingml/2006/main">
              <a:off x="6238875" y="1762125"/>
              <a:ext cx="2333625" cy="781050"/>
            </a:xfrm>
            <a:prstGeom xmlns:a="http://schemas.openxmlformats.org/drawingml/2006/main" prst="roundRect">
              <a:avLst>
                <a:gd name="adj" fmla="val 13415"/>
              </a:avLst>
            </a:prstGeom>
            <a:solidFill xmlns:a="http://schemas.openxmlformats.org/drawingml/2006/main">
              <a:srgbClr val="FFFFFF"/>
            </a:solidFill>
            <a:ln xmlns:a="http://schemas.openxmlformats.org/drawingml/2006/main" w="8573">
              <a:solidFill>
                <a:srgbClr val="DFE5EF"/>
              </a:solidFill>
              <a:prstDash val="solid"/>
            </a:ln>
          </p:spPr>
        </p:sp>
        <p:sp>
          <p:nvSpPr>
            <p:cNvPr id="20" name="platform/gateway/badge">
              <a:extLst xmlns:a="http://schemas.openxmlformats.org/drawingml/2006/main">
                <a:ext uri="{FF2B5EF4-FFF2-40B4-BE49-F238E27FC236}">
                  <a16:creationId xmlns:a16="http://schemas.microsoft.com/office/drawing/2014/main" id="{16E400F5-5EC1-4C4A-B771-053E5C082413}"/>
                </a:ext>
              </a:extLst>
            </p:cNvPr>
            <p:cNvSpPr>
              <a:spLocks xmlns:a="http://schemas.openxmlformats.org/drawingml/2006/main" noGrp="1"/>
            </p:cNvSpPr>
            <p:nvPr/>
          </p:nvSpPr>
          <p:spPr>
            <a:xfrm xmlns:a="http://schemas.openxmlformats.org/drawingml/2006/main">
              <a:off x="6334125" y="1943100"/>
              <a:ext cx="409575" cy="409575"/>
            </a:xfrm>
            <a:prstGeom xmlns:a="http://schemas.openxmlformats.org/drawingml/2006/main" prst="roundRect">
              <a:avLst>
                <a:gd name="adj" fmla="val 20930"/>
              </a:avLst>
            </a:prstGeom>
            <a:solidFill xmlns:a="http://schemas.openxmlformats.org/drawingml/2006/main">
              <a:srgbClr val="EBF7F6"/>
            </a:solidFill>
            <a:ln xmlns:a="http://schemas.openxmlformats.org/drawingml/2006/main" w="0">
              <a:noFill/>
              <a:prstDash val="solid"/>
            </a:ln>
          </p:spPr>
        </p:sp>
        <p:pic>
          <p:nvPicPr>
            <p:cNvPr id="21" name="platform/gateway/icon">
              <a:extLst xmlns:a="http://schemas.openxmlformats.org/drawingml/2006/main">
                <a:ext uri="{FF2B5EF4-FFF2-40B4-BE49-F238E27FC236}">
                  <a16:creationId xmlns:a16="http://schemas.microsoft.com/office/drawing/2014/main" id="{05CFDFEC-CA1D-462B-9A5A-A9089B4C1AD9}"/>
                </a:ext>
              </a:extLst>
            </p:cNvPr>
            <p:cNvPicPr>
              <a:picLocks xmlns:a="http://schemas.openxmlformats.org/drawingml/2006/main" noChangeAspect="1"/>
            </p:cNvPicPr>
            <p:nvPr/>
          </p:nvPicPr>
          <p:blipFill>
            <a:blip xmlns:r="http://schemas.openxmlformats.org/officeDocument/2006/relationships" xmlns:a="http://schemas.openxmlformats.org/drawingml/2006/main" r:embed="R0d1e79841b3b4bed">
              <a:extLst>
                <a:ext uri="{96DAC541-7B7A-43D3-8B79-37D633B846F1}">
                  <asvg:svgBlip xmlns:asvg="http://schemas.microsoft.com/office/drawing/2016/SVG/main" r:embed="R406917babbad4037"/>
                </a:ext>
              </a:extLst>
            </a:blip>
            <a:stretch xmlns:a="http://schemas.openxmlformats.org/drawingml/2006/main"/>
          </p:blipFill>
          <p:spPr>
            <a:xfrm xmlns:a="http://schemas.openxmlformats.org/drawingml/2006/main">
              <a:off x="6353175" y="1962150"/>
              <a:ext cx="371475" cy="371475"/>
            </a:xfrm>
            <a:prstGeom xmlns:a="http://schemas.openxmlformats.org/drawingml/2006/main" prst="rect">
              <a:avLst/>
            </a:prstGeom>
          </p:spPr>
        </p:pic>
        <p:sp>
          <p:nvSpPr>
            <p:cNvPr id="22" name="platform/gateway/title">
              <a:extLst xmlns:a="http://schemas.openxmlformats.org/drawingml/2006/main">
                <a:ext uri="{FF2B5EF4-FFF2-40B4-BE49-F238E27FC236}">
                  <a16:creationId xmlns:a16="http://schemas.microsoft.com/office/drawing/2014/main" id="{DDB9063C-EFA2-4071-A429-1B6D1031CE08}"/>
                </a:ext>
              </a:extLst>
            </p:cNvPr>
            <p:cNvSpPr>
              <a:spLocks xmlns:a="http://schemas.openxmlformats.org/drawingml/2006/main" noGrp="1"/>
            </p:cNvSpPr>
            <p:nvPr/>
          </p:nvSpPr>
          <p:spPr>
            <a:xfrm xmlns:a="http://schemas.openxmlformats.org/drawingml/2006/main">
              <a:off x="6848475" y="1866900"/>
              <a:ext cx="16478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23" b="1">
                  <a:solidFill>
                    <a:srgbClr val="18253D"/>
                  </a:solidFill>
                  <a:latin typeface="Arial"/>
                  <a:ea typeface="Arial"/>
                  <a:cs typeface="Arial"/>
                </a:defRPr>
              </a:defPPr>
              <a:lvl1pPr algn="l">
                <a:defRPr sz="1223" b="1">
                  <a:solidFill>
                    <a:srgbClr val="18253D"/>
                  </a:solidFill>
                  <a:latin typeface="Arial"/>
                  <a:ea typeface="Arial"/>
                  <a:cs typeface="Arial"/>
                </a:defRPr>
              </a:lvl1pPr>
              <a:lvl2pPr algn="l">
                <a:defRPr sz="1223" b="1">
                  <a:solidFill>
                    <a:srgbClr val="18253D"/>
                  </a:solidFill>
                  <a:latin typeface="Arial"/>
                  <a:ea typeface="Arial"/>
                  <a:cs typeface="Arial"/>
                </a:defRPr>
              </a:lvl2pPr>
              <a:lvl3pPr algn="l">
                <a:defRPr sz="1223" b="1">
                  <a:solidFill>
                    <a:srgbClr val="18253D"/>
                  </a:solidFill>
                  <a:latin typeface="Arial"/>
                  <a:ea typeface="Arial"/>
                  <a:cs typeface="Arial"/>
                </a:defRPr>
              </a:lvl3pPr>
              <a:lvl4pPr algn="l">
                <a:defRPr sz="1223" b="1">
                  <a:solidFill>
                    <a:srgbClr val="18253D"/>
                  </a:solidFill>
                  <a:latin typeface="Arial"/>
                  <a:ea typeface="Arial"/>
                  <a:cs typeface="Arial"/>
                </a:defRPr>
              </a:lvl4pPr>
              <a:lvl5pPr algn="l">
                <a:defRPr sz="1223" b="1">
                  <a:solidFill>
                    <a:srgbClr val="18253D"/>
                  </a:solidFill>
                  <a:latin typeface="Arial"/>
                  <a:ea typeface="Arial"/>
                  <a:cs typeface="Arial"/>
                </a:defRPr>
              </a:lvl5pPr>
              <a:lvl6pPr algn="l">
                <a:defRPr sz="1223" b="1">
                  <a:solidFill>
                    <a:srgbClr val="18253D"/>
                  </a:solidFill>
                  <a:latin typeface="Arial"/>
                  <a:ea typeface="Arial"/>
                  <a:cs typeface="Arial"/>
                </a:defRPr>
              </a:lvl6pPr>
              <a:lvl7pPr algn="l">
                <a:defRPr sz="1223" b="1">
                  <a:solidFill>
                    <a:srgbClr val="18253D"/>
                  </a:solidFill>
                  <a:latin typeface="Arial"/>
                  <a:ea typeface="Arial"/>
                  <a:cs typeface="Arial"/>
                </a:defRPr>
              </a:lvl7pPr>
              <a:lvl8pPr algn="l">
                <a:defRPr sz="1223" b="1">
                  <a:solidFill>
                    <a:srgbClr val="18253D"/>
                  </a:solidFill>
                  <a:latin typeface="Arial"/>
                  <a:ea typeface="Arial"/>
                  <a:cs typeface="Arial"/>
                </a:defRPr>
              </a:lvl8pPr>
              <a:lvl9pPr algn="l">
                <a:defRPr sz="1223" b="1">
                  <a:solidFill>
                    <a:srgbClr val="18253D"/>
                  </a:solidFill>
                  <a:latin typeface="Arial"/>
                  <a:ea typeface="Arial"/>
                  <a:cs typeface="Arial"/>
                </a:defRPr>
              </a:lvl9pPr>
            </a:lstStyle>
            <a:p xmlns:a="http://schemas.openxmlformats.org/drawingml/2006/main">
              <a:pPr algn="l">
                <a:defRPr sz="1223" b="1">
                  <a:solidFill>
                    <a:srgbClr val="18253D"/>
                  </a:solidFill>
                  <a:latin typeface="Arial"/>
                  <a:ea typeface="Arial"/>
                  <a:cs typeface="Arial"/>
                </a:defRPr>
              </a:pPr>
              <a:r>
                <a:rPr sz="1223" b="1">
                  <a:solidFill>
                    <a:srgbClr val="18253D"/>
                  </a:solidFill>
                  <a:latin typeface="Arial"/>
                  <a:ea typeface="Arial"/>
                  <a:cs typeface="Arial"/>
                </a:rPr>
                <a:t>Caddy Gateway</a:t>
              </a:r>
            </a:p>
          </p:txBody>
        </p:sp>
        <p:sp>
          <p:nvSpPr>
            <p:cNvPr id="23" name="platform/gateway/description">
              <a:extLst xmlns:a="http://schemas.openxmlformats.org/drawingml/2006/main">
                <a:ext uri="{FF2B5EF4-FFF2-40B4-BE49-F238E27FC236}">
                  <a16:creationId xmlns:a16="http://schemas.microsoft.com/office/drawing/2014/main" id="{43B466C6-DA70-46EF-92A2-162EB826BECC}"/>
                </a:ext>
              </a:extLst>
            </p:cNvPr>
            <p:cNvSpPr>
              <a:spLocks xmlns:a="http://schemas.openxmlformats.org/drawingml/2006/main" noGrp="1"/>
            </p:cNvSpPr>
            <p:nvPr/>
          </p:nvSpPr>
          <p:spPr>
            <a:xfrm xmlns:a="http://schemas.openxmlformats.org/drawingml/2006/main">
              <a:off x="6848475" y="2152650"/>
              <a:ext cx="16478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Enterprise entry routing</a:t>
              </a:r>
            </a:p>
          </p:txBody>
        </p:sp>
        <p:sp>
          <p:nvSpPr>
            <p:cNvPr id="24" name="platform/gateway/meta">
              <a:extLst xmlns:a="http://schemas.openxmlformats.org/drawingml/2006/main">
                <a:ext uri="{FF2B5EF4-FFF2-40B4-BE49-F238E27FC236}">
                  <a16:creationId xmlns:a16="http://schemas.microsoft.com/office/drawing/2014/main" id="{EFF29C22-0B5E-4096-B5C6-5F78A72C5DA9}"/>
                </a:ext>
              </a:extLst>
            </p:cNvPr>
            <p:cNvSpPr>
              <a:spLocks xmlns:a="http://schemas.openxmlformats.org/drawingml/2006/main" noGrp="1"/>
            </p:cNvSpPr>
            <p:nvPr/>
          </p:nvSpPr>
          <p:spPr>
            <a:xfrm xmlns:a="http://schemas.openxmlformats.org/drawingml/2006/main">
              <a:off x="6848475" y="2381250"/>
              <a:ext cx="1647825"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00998A"/>
                  </a:solidFill>
                  <a:latin typeface="Arial"/>
                  <a:ea typeface="Arial"/>
                  <a:cs typeface="Arial"/>
                </a:defRPr>
              </a:defPPr>
              <a:lvl1pPr algn="l">
                <a:defRPr sz="720" b="1">
                  <a:solidFill>
                    <a:srgbClr val="00998A"/>
                  </a:solidFill>
                  <a:latin typeface="Arial"/>
                  <a:ea typeface="Arial"/>
                  <a:cs typeface="Arial"/>
                </a:defRPr>
              </a:lvl1pPr>
              <a:lvl2pPr algn="l">
                <a:defRPr sz="720" b="1">
                  <a:solidFill>
                    <a:srgbClr val="00998A"/>
                  </a:solidFill>
                  <a:latin typeface="Arial"/>
                  <a:ea typeface="Arial"/>
                  <a:cs typeface="Arial"/>
                </a:defRPr>
              </a:lvl2pPr>
              <a:lvl3pPr algn="l">
                <a:defRPr sz="720" b="1">
                  <a:solidFill>
                    <a:srgbClr val="00998A"/>
                  </a:solidFill>
                  <a:latin typeface="Arial"/>
                  <a:ea typeface="Arial"/>
                  <a:cs typeface="Arial"/>
                </a:defRPr>
              </a:lvl3pPr>
              <a:lvl4pPr algn="l">
                <a:defRPr sz="720" b="1">
                  <a:solidFill>
                    <a:srgbClr val="00998A"/>
                  </a:solidFill>
                  <a:latin typeface="Arial"/>
                  <a:ea typeface="Arial"/>
                  <a:cs typeface="Arial"/>
                </a:defRPr>
              </a:lvl4pPr>
              <a:lvl5pPr algn="l">
                <a:defRPr sz="720" b="1">
                  <a:solidFill>
                    <a:srgbClr val="00998A"/>
                  </a:solidFill>
                  <a:latin typeface="Arial"/>
                  <a:ea typeface="Arial"/>
                  <a:cs typeface="Arial"/>
                </a:defRPr>
              </a:lvl5pPr>
              <a:lvl6pPr algn="l">
                <a:defRPr sz="720" b="1">
                  <a:solidFill>
                    <a:srgbClr val="00998A"/>
                  </a:solidFill>
                  <a:latin typeface="Arial"/>
                  <a:ea typeface="Arial"/>
                  <a:cs typeface="Arial"/>
                </a:defRPr>
              </a:lvl6pPr>
              <a:lvl7pPr algn="l">
                <a:defRPr sz="720" b="1">
                  <a:solidFill>
                    <a:srgbClr val="00998A"/>
                  </a:solidFill>
                  <a:latin typeface="Arial"/>
                  <a:ea typeface="Arial"/>
                  <a:cs typeface="Arial"/>
                </a:defRPr>
              </a:lvl7pPr>
              <a:lvl8pPr algn="l">
                <a:defRPr sz="720" b="1">
                  <a:solidFill>
                    <a:srgbClr val="00998A"/>
                  </a:solidFill>
                  <a:latin typeface="Arial"/>
                  <a:ea typeface="Arial"/>
                  <a:cs typeface="Arial"/>
                </a:defRPr>
              </a:lvl8pPr>
              <a:lvl9pPr algn="l">
                <a:defRPr sz="720" b="1">
                  <a:solidFill>
                    <a:srgbClr val="00998A"/>
                  </a:solidFill>
                  <a:latin typeface="Arial"/>
                  <a:ea typeface="Arial"/>
                  <a:cs typeface="Arial"/>
                </a:defRPr>
              </a:lvl9pPr>
            </a:lstStyle>
            <a:p xmlns:a="http://schemas.openxmlformats.org/drawingml/2006/main">
              <a:pPr algn="l">
                <a:defRPr sz="720" b="1">
                  <a:solidFill>
                    <a:srgbClr val="00998A"/>
                  </a:solidFill>
                  <a:latin typeface="Arial"/>
                  <a:ea typeface="Arial"/>
                  <a:cs typeface="Arial"/>
                </a:defRPr>
              </a:pPr>
              <a:r>
                <a:rPr sz="720" b="1">
                  <a:solidFill>
                    <a:srgbClr val="00998A"/>
                  </a:solidFill>
                  <a:latin typeface="Arial"/>
                  <a:ea typeface="Arial"/>
                  <a:cs typeface="Arial"/>
                </a:rPr>
                <a:t>80/443 → 3080/3443</a:t>
              </a:r>
            </a:p>
          </p:txBody>
        </p:sp>
      </p:grpSp>
      <p:grpSp>
        <p:nvGrpSpPr>
          <p:cNvPr id="91" name="platform/web"/>
          <p:cNvGrpSpPr/>
          <p:nvPr/>
        </p:nvGrpSpPr>
        <p:grpSpPr>
          <ns1:xfrm xmlns:ns1="http://schemas.openxmlformats.org/drawingml/2006/main">
            <ns1:off x="9096375" y="1762125"/>
            <ns1:ext cx="2333625" cy="781050"/>
            <ns1:chOff x="9096375" y="1762125"/>
            <ns1:chExt cx="2333625" cy="781050"/>
          </ns1:xfrm>
        </p:grpSpPr>
        <p:sp>
          <p:nvSpPr>
            <p:cNvPr id="25" name="platform/web/frame">
              <a:extLst xmlns:a="http://schemas.openxmlformats.org/drawingml/2006/main">
                <a:ext uri="{FF2B5EF4-FFF2-40B4-BE49-F238E27FC236}">
                  <a16:creationId xmlns:a16="http://schemas.microsoft.com/office/drawing/2014/main" id="{08811495-A5C1-42A7-B319-E65768ECB038}"/>
                </a:ext>
              </a:extLst>
            </p:cNvPr>
            <p:cNvSpPr>
              <a:spLocks xmlns:a="http://schemas.openxmlformats.org/drawingml/2006/main" noGrp="1"/>
            </p:cNvSpPr>
            <p:nvPr/>
          </p:nvSpPr>
          <p:spPr>
            <a:xfrm xmlns:a="http://schemas.openxmlformats.org/drawingml/2006/main">
              <a:off x="9096375" y="1762125"/>
              <a:ext cx="2333625" cy="781050"/>
            </a:xfrm>
            <a:prstGeom xmlns:a="http://schemas.openxmlformats.org/drawingml/2006/main" prst="roundRect">
              <a:avLst>
                <a:gd name="adj" fmla="val 13415"/>
              </a:avLst>
            </a:prstGeom>
            <a:solidFill xmlns:a="http://schemas.openxmlformats.org/drawingml/2006/main">
              <a:srgbClr val="FFFFFF"/>
            </a:solidFill>
            <a:ln xmlns:a="http://schemas.openxmlformats.org/drawingml/2006/main" w="8573">
              <a:solidFill>
                <a:srgbClr val="DFE5EF"/>
              </a:solidFill>
              <a:prstDash val="solid"/>
            </a:ln>
          </p:spPr>
        </p:sp>
        <p:sp>
          <p:nvSpPr>
            <p:cNvPr id="26" name="platform/web/badge">
              <a:extLst xmlns:a="http://schemas.openxmlformats.org/drawingml/2006/main">
                <a:ext uri="{FF2B5EF4-FFF2-40B4-BE49-F238E27FC236}">
                  <a16:creationId xmlns:a16="http://schemas.microsoft.com/office/drawing/2014/main" id="{2B98384C-D8B3-42B3-A23B-021F1507AFA6}"/>
                </a:ext>
              </a:extLst>
            </p:cNvPr>
            <p:cNvSpPr>
              <a:spLocks xmlns:a="http://schemas.openxmlformats.org/drawingml/2006/main" noGrp="1"/>
            </p:cNvSpPr>
            <p:nvPr/>
          </p:nvSpPr>
          <p:spPr>
            <a:xfrm xmlns:a="http://schemas.openxmlformats.org/drawingml/2006/main">
              <a:off x="9191625" y="1943100"/>
              <a:ext cx="409575" cy="409575"/>
            </a:xfrm>
            <a:prstGeom xmlns:a="http://schemas.openxmlformats.org/drawingml/2006/main" prst="roundRect">
              <a:avLst>
                <a:gd name="adj" fmla="val 20930"/>
              </a:avLst>
            </a:prstGeom>
            <a:solidFill xmlns:a="http://schemas.openxmlformats.org/drawingml/2006/main">
              <a:srgbClr val="F1F2FD"/>
            </a:solidFill>
            <a:ln xmlns:a="http://schemas.openxmlformats.org/drawingml/2006/main" w="0">
              <a:noFill/>
              <a:prstDash val="solid"/>
            </a:ln>
          </p:spPr>
        </p:sp>
        <p:pic>
          <p:nvPicPr>
            <p:cNvPr id="27" name="platform/web/icon">
              <a:extLst xmlns:a="http://schemas.openxmlformats.org/drawingml/2006/main">
                <a:ext uri="{FF2B5EF4-FFF2-40B4-BE49-F238E27FC236}">
                  <a16:creationId xmlns:a16="http://schemas.microsoft.com/office/drawing/2014/main" id="{89371415-8D8C-4272-90D4-2CEADC4C2FF1}"/>
                </a:ext>
              </a:extLst>
            </p:cNvPr>
            <p:cNvPicPr>
              <a:picLocks xmlns:a="http://schemas.openxmlformats.org/drawingml/2006/main" noChangeAspect="1"/>
            </p:cNvPicPr>
            <p:nvPr/>
          </p:nvPicPr>
          <p:blipFill>
            <a:blip xmlns:r="http://schemas.openxmlformats.org/officeDocument/2006/relationships" xmlns:a="http://schemas.openxmlformats.org/drawingml/2006/main" r:embed="Ra28bbde6b7d54ead">
              <a:extLst>
                <a:ext uri="{96DAC541-7B7A-43D3-8B79-37D633B846F1}">
                  <asvg:svgBlip xmlns:asvg="http://schemas.microsoft.com/office/drawing/2016/SVG/main" r:embed="R743ed334dd7a4664"/>
                </a:ext>
              </a:extLst>
            </a:blip>
            <a:stretch xmlns:a="http://schemas.openxmlformats.org/drawingml/2006/main"/>
          </p:blipFill>
          <p:spPr>
            <a:xfrm xmlns:a="http://schemas.openxmlformats.org/drawingml/2006/main">
              <a:off x="9210675" y="1962150"/>
              <a:ext cx="371475" cy="371475"/>
            </a:xfrm>
            <a:prstGeom xmlns:a="http://schemas.openxmlformats.org/drawingml/2006/main" prst="rect">
              <a:avLst/>
            </a:prstGeom>
          </p:spPr>
        </p:pic>
        <p:sp>
          <p:nvSpPr>
            <p:cNvPr id="28" name="platform/web/title">
              <a:extLst xmlns:a="http://schemas.openxmlformats.org/drawingml/2006/main">
                <a:ext uri="{FF2B5EF4-FFF2-40B4-BE49-F238E27FC236}">
                  <a16:creationId xmlns:a16="http://schemas.microsoft.com/office/drawing/2014/main" id="{6099A7CA-F805-41CD-AD8F-4A94C3A0C65F}"/>
                </a:ext>
              </a:extLst>
            </p:cNvPr>
            <p:cNvSpPr>
              <a:spLocks xmlns:a="http://schemas.openxmlformats.org/drawingml/2006/main" noGrp="1"/>
            </p:cNvSpPr>
            <p:nvPr/>
          </p:nvSpPr>
          <p:spPr>
            <a:xfrm xmlns:a="http://schemas.openxmlformats.org/drawingml/2006/main">
              <a:off x="9705975" y="1866900"/>
              <a:ext cx="16478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23" b="1">
                  <a:solidFill>
                    <a:srgbClr val="18253D"/>
                  </a:solidFill>
                  <a:latin typeface="Arial"/>
                  <a:ea typeface="Arial"/>
                  <a:cs typeface="Arial"/>
                </a:defRPr>
              </a:defPPr>
              <a:lvl1pPr algn="l">
                <a:defRPr sz="1223" b="1">
                  <a:solidFill>
                    <a:srgbClr val="18253D"/>
                  </a:solidFill>
                  <a:latin typeface="Arial"/>
                  <a:ea typeface="Arial"/>
                  <a:cs typeface="Arial"/>
                </a:defRPr>
              </a:lvl1pPr>
              <a:lvl2pPr algn="l">
                <a:defRPr sz="1223" b="1">
                  <a:solidFill>
                    <a:srgbClr val="18253D"/>
                  </a:solidFill>
                  <a:latin typeface="Arial"/>
                  <a:ea typeface="Arial"/>
                  <a:cs typeface="Arial"/>
                </a:defRPr>
              </a:lvl2pPr>
              <a:lvl3pPr algn="l">
                <a:defRPr sz="1223" b="1">
                  <a:solidFill>
                    <a:srgbClr val="18253D"/>
                  </a:solidFill>
                  <a:latin typeface="Arial"/>
                  <a:ea typeface="Arial"/>
                  <a:cs typeface="Arial"/>
                </a:defRPr>
              </a:lvl3pPr>
              <a:lvl4pPr algn="l">
                <a:defRPr sz="1223" b="1">
                  <a:solidFill>
                    <a:srgbClr val="18253D"/>
                  </a:solidFill>
                  <a:latin typeface="Arial"/>
                  <a:ea typeface="Arial"/>
                  <a:cs typeface="Arial"/>
                </a:defRPr>
              </a:lvl4pPr>
              <a:lvl5pPr algn="l">
                <a:defRPr sz="1223" b="1">
                  <a:solidFill>
                    <a:srgbClr val="18253D"/>
                  </a:solidFill>
                  <a:latin typeface="Arial"/>
                  <a:ea typeface="Arial"/>
                  <a:cs typeface="Arial"/>
                </a:defRPr>
              </a:lvl5pPr>
              <a:lvl6pPr algn="l">
                <a:defRPr sz="1223" b="1">
                  <a:solidFill>
                    <a:srgbClr val="18253D"/>
                  </a:solidFill>
                  <a:latin typeface="Arial"/>
                  <a:ea typeface="Arial"/>
                  <a:cs typeface="Arial"/>
                </a:defRPr>
              </a:lvl6pPr>
              <a:lvl7pPr algn="l">
                <a:defRPr sz="1223" b="1">
                  <a:solidFill>
                    <a:srgbClr val="18253D"/>
                  </a:solidFill>
                  <a:latin typeface="Arial"/>
                  <a:ea typeface="Arial"/>
                  <a:cs typeface="Arial"/>
                </a:defRPr>
              </a:lvl7pPr>
              <a:lvl8pPr algn="l">
                <a:defRPr sz="1223" b="1">
                  <a:solidFill>
                    <a:srgbClr val="18253D"/>
                  </a:solidFill>
                  <a:latin typeface="Arial"/>
                  <a:ea typeface="Arial"/>
                  <a:cs typeface="Arial"/>
                </a:defRPr>
              </a:lvl8pPr>
              <a:lvl9pPr algn="l">
                <a:defRPr sz="1223" b="1">
                  <a:solidFill>
                    <a:srgbClr val="18253D"/>
                  </a:solidFill>
                  <a:latin typeface="Arial"/>
                  <a:ea typeface="Arial"/>
                  <a:cs typeface="Arial"/>
                </a:defRPr>
              </a:lvl9pPr>
            </a:lstStyle>
            <a:p xmlns:a="http://schemas.openxmlformats.org/drawingml/2006/main">
              <a:pPr algn="l">
                <a:defRPr sz="1223" b="1">
                  <a:solidFill>
                    <a:srgbClr val="18253D"/>
                  </a:solidFill>
                  <a:latin typeface="Arial"/>
                  <a:ea typeface="Arial"/>
                  <a:cs typeface="Arial"/>
                </a:defRPr>
              </a:pPr>
              <a:r>
                <a:rPr sz="1223" b="1">
                  <a:solidFill>
                    <a:srgbClr val="18253D"/>
                  </a:solidFill>
                  <a:latin typeface="Arial"/>
                  <a:ea typeface="Arial"/>
                  <a:cs typeface="Arial"/>
                </a:rPr>
                <a:t>Web Studio</a:t>
              </a:r>
            </a:p>
          </p:txBody>
        </p:sp>
        <p:sp>
          <p:nvSpPr>
            <p:cNvPr id="29" name="platform/web/description">
              <a:extLst xmlns:a="http://schemas.openxmlformats.org/drawingml/2006/main">
                <a:ext uri="{FF2B5EF4-FFF2-40B4-BE49-F238E27FC236}">
                  <a16:creationId xmlns:a16="http://schemas.microsoft.com/office/drawing/2014/main" id="{BDDE8E06-0B08-41C7-AD5C-C585F6421227}"/>
                </a:ext>
              </a:extLst>
            </p:cNvPr>
            <p:cNvSpPr>
              <a:spLocks xmlns:a="http://schemas.openxmlformats.org/drawingml/2006/main" noGrp="1"/>
            </p:cNvSpPr>
            <p:nvPr/>
          </p:nvSpPr>
          <p:spPr>
            <a:xfrm xmlns:a="http://schemas.openxmlformats.org/drawingml/2006/main">
              <a:off x="9705975" y="2152650"/>
              <a:ext cx="16478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Application builder</a:t>
              </a:r>
            </a:p>
          </p:txBody>
        </p:sp>
        <p:sp>
          <p:nvSpPr>
            <p:cNvPr id="30" name="platform/web/meta">
              <a:extLst xmlns:a="http://schemas.openxmlformats.org/drawingml/2006/main">
                <a:ext uri="{FF2B5EF4-FFF2-40B4-BE49-F238E27FC236}">
                  <a16:creationId xmlns:a16="http://schemas.microsoft.com/office/drawing/2014/main" id="{3DF70584-5F64-4A1C-B116-F28A90A38FE0}"/>
                </a:ext>
              </a:extLst>
            </p:cNvPr>
            <p:cNvSpPr>
              <a:spLocks xmlns:a="http://schemas.openxmlformats.org/drawingml/2006/main" noGrp="1"/>
            </p:cNvSpPr>
            <p:nvPr/>
          </p:nvSpPr>
          <p:spPr>
            <a:xfrm xmlns:a="http://schemas.openxmlformats.org/drawingml/2006/main">
              <a:off x="9705975" y="2381250"/>
              <a:ext cx="1647825"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4E61E9"/>
                  </a:solidFill>
                  <a:latin typeface="Arial"/>
                  <a:ea typeface="Arial"/>
                  <a:cs typeface="Arial"/>
                </a:defRPr>
              </a:defPPr>
              <a:lvl1pPr algn="l">
                <a:defRPr sz="720" b="1">
                  <a:solidFill>
                    <a:srgbClr val="4E61E9"/>
                  </a:solidFill>
                  <a:latin typeface="Arial"/>
                  <a:ea typeface="Arial"/>
                  <a:cs typeface="Arial"/>
                </a:defRPr>
              </a:lvl1pPr>
              <a:lvl2pPr algn="l">
                <a:defRPr sz="720" b="1">
                  <a:solidFill>
                    <a:srgbClr val="4E61E9"/>
                  </a:solidFill>
                  <a:latin typeface="Arial"/>
                  <a:ea typeface="Arial"/>
                  <a:cs typeface="Arial"/>
                </a:defRPr>
              </a:lvl2pPr>
              <a:lvl3pPr algn="l">
                <a:defRPr sz="720" b="1">
                  <a:solidFill>
                    <a:srgbClr val="4E61E9"/>
                  </a:solidFill>
                  <a:latin typeface="Arial"/>
                  <a:ea typeface="Arial"/>
                  <a:cs typeface="Arial"/>
                </a:defRPr>
              </a:lvl3pPr>
              <a:lvl4pPr algn="l">
                <a:defRPr sz="720" b="1">
                  <a:solidFill>
                    <a:srgbClr val="4E61E9"/>
                  </a:solidFill>
                  <a:latin typeface="Arial"/>
                  <a:ea typeface="Arial"/>
                  <a:cs typeface="Arial"/>
                </a:defRPr>
              </a:lvl4pPr>
              <a:lvl5pPr algn="l">
                <a:defRPr sz="720" b="1">
                  <a:solidFill>
                    <a:srgbClr val="4E61E9"/>
                  </a:solidFill>
                  <a:latin typeface="Arial"/>
                  <a:ea typeface="Arial"/>
                  <a:cs typeface="Arial"/>
                </a:defRPr>
              </a:lvl5pPr>
              <a:lvl6pPr algn="l">
                <a:defRPr sz="720" b="1">
                  <a:solidFill>
                    <a:srgbClr val="4E61E9"/>
                  </a:solidFill>
                  <a:latin typeface="Arial"/>
                  <a:ea typeface="Arial"/>
                  <a:cs typeface="Arial"/>
                </a:defRPr>
              </a:lvl6pPr>
              <a:lvl7pPr algn="l">
                <a:defRPr sz="720" b="1">
                  <a:solidFill>
                    <a:srgbClr val="4E61E9"/>
                  </a:solidFill>
                  <a:latin typeface="Arial"/>
                  <a:ea typeface="Arial"/>
                  <a:cs typeface="Arial"/>
                </a:defRPr>
              </a:lvl7pPr>
              <a:lvl8pPr algn="l">
                <a:defRPr sz="720" b="1">
                  <a:solidFill>
                    <a:srgbClr val="4E61E9"/>
                  </a:solidFill>
                  <a:latin typeface="Arial"/>
                  <a:ea typeface="Arial"/>
                  <a:cs typeface="Arial"/>
                </a:defRPr>
              </a:lvl8pPr>
              <a:lvl9pPr algn="l">
                <a:defRPr sz="720" b="1">
                  <a:solidFill>
                    <a:srgbClr val="4E61E9"/>
                  </a:solidFill>
                  <a:latin typeface="Arial"/>
                  <a:ea typeface="Arial"/>
                  <a:cs typeface="Arial"/>
                </a:defRPr>
              </a:lvl9pPr>
            </a:lstStyle>
            <a:p xmlns:a="http://schemas.openxmlformats.org/drawingml/2006/main">
              <a:pPr algn="l">
                <a:defRPr sz="720" b="1">
                  <a:solidFill>
                    <a:srgbClr val="4E61E9"/>
                  </a:solidFill>
                  <a:latin typeface="Arial"/>
                  <a:ea typeface="Arial"/>
                  <a:cs typeface="Arial"/>
                </a:defRPr>
              </a:pPr>
              <a:r>
                <a:rPr sz="720" b="1">
                  <a:solidFill>
                    <a:srgbClr val="4E61E9"/>
                  </a:solidFill>
                  <a:latin typeface="Arial"/>
                  <a:ea typeface="Arial"/>
                  <a:cs typeface="Arial"/>
                </a:rPr>
                <a:t>3000</a:t>
              </a:r>
            </a:p>
          </p:txBody>
        </p:sp>
      </p:grpSp>
      <p:grpSp>
        <p:nvGrpSpPr>
          <p:cNvPr id="92" name="platform/idp"/>
          <p:cNvGrpSpPr/>
          <p:nvPr/>
        </p:nvGrpSpPr>
        <p:grpSpPr>
          <ns1:xfrm xmlns:ns1="http://schemas.openxmlformats.org/drawingml/2006/main">
            <ns1:off x="523875" y="3857625"/>
            <ns1:ext cx="2333625" cy="781050"/>
            <ns1:chOff x="523875" y="3857625"/>
            <ns1:chExt cx="2333625" cy="781050"/>
          </ns1:xfrm>
        </p:grpSpPr>
        <p:sp>
          <p:nvSpPr>
            <p:cNvPr id="31" name="platform/idp/frame">
              <a:extLst xmlns:a="http://schemas.openxmlformats.org/drawingml/2006/main">
                <a:ext uri="{FF2B5EF4-FFF2-40B4-BE49-F238E27FC236}">
                  <a16:creationId xmlns:a16="http://schemas.microsoft.com/office/drawing/2014/main" id="{BB881A7C-C6DF-49BF-BEEE-C94EF6B22462}"/>
                </a:ext>
              </a:extLst>
            </p:cNvPr>
            <p:cNvSpPr>
              <a:spLocks xmlns:a="http://schemas.openxmlformats.org/drawingml/2006/main" noGrp="1"/>
            </p:cNvSpPr>
            <p:nvPr/>
          </p:nvSpPr>
          <p:spPr>
            <a:xfrm xmlns:a="http://schemas.openxmlformats.org/drawingml/2006/main">
              <a:off x="523875" y="3857625"/>
              <a:ext cx="2333625" cy="781050"/>
            </a:xfrm>
            <a:prstGeom xmlns:a="http://schemas.openxmlformats.org/drawingml/2006/main" prst="roundRect">
              <a:avLst>
                <a:gd name="adj" fmla="val 13415"/>
              </a:avLst>
            </a:prstGeom>
            <a:solidFill xmlns:a="http://schemas.openxmlformats.org/drawingml/2006/main">
              <a:srgbClr val="FFFFFF"/>
            </a:solidFill>
            <a:ln xmlns:a="http://schemas.openxmlformats.org/drawingml/2006/main" w="8573">
              <a:solidFill>
                <a:srgbClr val="DFE5EF"/>
              </a:solidFill>
              <a:prstDash val="solid"/>
            </a:ln>
          </p:spPr>
        </p:sp>
        <p:sp>
          <p:nvSpPr>
            <p:cNvPr id="32" name="platform/idp/badge">
              <a:extLst xmlns:a="http://schemas.openxmlformats.org/drawingml/2006/main">
                <a:ext uri="{FF2B5EF4-FFF2-40B4-BE49-F238E27FC236}">
                  <a16:creationId xmlns:a16="http://schemas.microsoft.com/office/drawing/2014/main" id="{06F3CEEE-15EE-4AD6-9E2C-CB984C2E1F8A}"/>
                </a:ext>
              </a:extLst>
            </p:cNvPr>
            <p:cNvSpPr>
              <a:spLocks xmlns:a="http://schemas.openxmlformats.org/drawingml/2006/main" noGrp="1"/>
            </p:cNvSpPr>
            <p:nvPr/>
          </p:nvSpPr>
          <p:spPr>
            <a:xfrm xmlns:a="http://schemas.openxmlformats.org/drawingml/2006/main">
              <a:off x="619125" y="4038600"/>
              <a:ext cx="409575" cy="409575"/>
            </a:xfrm>
            <a:prstGeom xmlns:a="http://schemas.openxmlformats.org/drawingml/2006/main" prst="roundRect">
              <a:avLst>
                <a:gd name="adj" fmla="val 20930"/>
              </a:avLst>
            </a:prstGeom>
            <a:solidFill xmlns:a="http://schemas.openxmlformats.org/drawingml/2006/main">
              <a:srgbClr val="EBF6F8"/>
            </a:solidFill>
            <a:ln xmlns:a="http://schemas.openxmlformats.org/drawingml/2006/main" w="0">
              <a:noFill/>
              <a:prstDash val="solid"/>
            </a:ln>
          </p:spPr>
        </p:sp>
        <p:pic>
          <p:nvPicPr>
            <p:cNvPr id="33" name="platform/idp/icon">
              <a:extLst xmlns:a="http://schemas.openxmlformats.org/drawingml/2006/main">
                <a:ext uri="{FF2B5EF4-FFF2-40B4-BE49-F238E27FC236}">
                  <a16:creationId xmlns:a16="http://schemas.microsoft.com/office/drawing/2014/main" id="{595E11D1-E12C-4372-91F3-D00D6BD56508}"/>
                </a:ext>
              </a:extLst>
            </p:cNvPr>
            <p:cNvPicPr>
              <a:picLocks xmlns:a="http://schemas.openxmlformats.org/drawingml/2006/main" noChangeAspect="1"/>
            </p:cNvPicPr>
            <p:nvPr/>
          </p:nvPicPr>
          <p:blipFill>
            <a:blip xmlns:r="http://schemas.openxmlformats.org/officeDocument/2006/relationships" xmlns:a="http://schemas.openxmlformats.org/drawingml/2006/main" r:embed="R2b2e7921420e4560">
              <a:extLst>
                <a:ext uri="{96DAC541-7B7A-43D3-8B79-37D633B846F1}">
                  <asvg:svgBlip xmlns:asvg="http://schemas.microsoft.com/office/drawing/2016/SVG/main" r:embed="R590af6885c2041c9"/>
                </a:ext>
              </a:extLst>
            </a:blip>
            <a:stretch xmlns:a="http://schemas.openxmlformats.org/drawingml/2006/main"/>
          </p:blipFill>
          <p:spPr>
            <a:xfrm xmlns:a="http://schemas.openxmlformats.org/drawingml/2006/main">
              <a:off x="638175" y="4057650"/>
              <a:ext cx="371475" cy="371475"/>
            </a:xfrm>
            <a:prstGeom xmlns:a="http://schemas.openxmlformats.org/drawingml/2006/main" prst="rect">
              <a:avLst/>
            </a:prstGeom>
          </p:spPr>
        </p:pic>
        <p:sp>
          <p:nvSpPr>
            <p:cNvPr id="34" name="platform/idp/title">
              <a:extLst xmlns:a="http://schemas.openxmlformats.org/drawingml/2006/main">
                <a:ext uri="{FF2B5EF4-FFF2-40B4-BE49-F238E27FC236}">
                  <a16:creationId xmlns:a16="http://schemas.microsoft.com/office/drawing/2014/main" id="{98F12E81-D566-4147-92B7-46BFE51AD958}"/>
                </a:ext>
              </a:extLst>
            </p:cNvPr>
            <p:cNvSpPr>
              <a:spLocks xmlns:a="http://schemas.openxmlformats.org/drawingml/2006/main" noGrp="1"/>
            </p:cNvSpPr>
            <p:nvPr/>
          </p:nvSpPr>
          <p:spPr>
            <a:xfrm xmlns:a="http://schemas.openxmlformats.org/drawingml/2006/main">
              <a:off x="1133475" y="3962400"/>
              <a:ext cx="16478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23" b="1">
                  <a:solidFill>
                    <a:srgbClr val="18253D"/>
                  </a:solidFill>
                  <a:latin typeface="Arial"/>
                  <a:ea typeface="Arial"/>
                  <a:cs typeface="Arial"/>
                </a:defRPr>
              </a:defPPr>
              <a:lvl1pPr algn="l">
                <a:defRPr sz="1223" b="1">
                  <a:solidFill>
                    <a:srgbClr val="18253D"/>
                  </a:solidFill>
                  <a:latin typeface="Arial"/>
                  <a:ea typeface="Arial"/>
                  <a:cs typeface="Arial"/>
                </a:defRPr>
              </a:lvl1pPr>
              <a:lvl2pPr algn="l">
                <a:defRPr sz="1223" b="1">
                  <a:solidFill>
                    <a:srgbClr val="18253D"/>
                  </a:solidFill>
                  <a:latin typeface="Arial"/>
                  <a:ea typeface="Arial"/>
                  <a:cs typeface="Arial"/>
                </a:defRPr>
              </a:lvl2pPr>
              <a:lvl3pPr algn="l">
                <a:defRPr sz="1223" b="1">
                  <a:solidFill>
                    <a:srgbClr val="18253D"/>
                  </a:solidFill>
                  <a:latin typeface="Arial"/>
                  <a:ea typeface="Arial"/>
                  <a:cs typeface="Arial"/>
                </a:defRPr>
              </a:lvl3pPr>
              <a:lvl4pPr algn="l">
                <a:defRPr sz="1223" b="1">
                  <a:solidFill>
                    <a:srgbClr val="18253D"/>
                  </a:solidFill>
                  <a:latin typeface="Arial"/>
                  <a:ea typeface="Arial"/>
                  <a:cs typeface="Arial"/>
                </a:defRPr>
              </a:lvl4pPr>
              <a:lvl5pPr algn="l">
                <a:defRPr sz="1223" b="1">
                  <a:solidFill>
                    <a:srgbClr val="18253D"/>
                  </a:solidFill>
                  <a:latin typeface="Arial"/>
                  <a:ea typeface="Arial"/>
                  <a:cs typeface="Arial"/>
                </a:defRPr>
              </a:lvl5pPr>
              <a:lvl6pPr algn="l">
                <a:defRPr sz="1223" b="1">
                  <a:solidFill>
                    <a:srgbClr val="18253D"/>
                  </a:solidFill>
                  <a:latin typeface="Arial"/>
                  <a:ea typeface="Arial"/>
                  <a:cs typeface="Arial"/>
                </a:defRPr>
              </a:lvl6pPr>
              <a:lvl7pPr algn="l">
                <a:defRPr sz="1223" b="1">
                  <a:solidFill>
                    <a:srgbClr val="18253D"/>
                  </a:solidFill>
                  <a:latin typeface="Arial"/>
                  <a:ea typeface="Arial"/>
                  <a:cs typeface="Arial"/>
                </a:defRPr>
              </a:lvl7pPr>
              <a:lvl8pPr algn="l">
                <a:defRPr sz="1223" b="1">
                  <a:solidFill>
                    <a:srgbClr val="18253D"/>
                  </a:solidFill>
                  <a:latin typeface="Arial"/>
                  <a:ea typeface="Arial"/>
                  <a:cs typeface="Arial"/>
                </a:defRPr>
              </a:lvl8pPr>
              <a:lvl9pPr algn="l">
                <a:defRPr sz="1223" b="1">
                  <a:solidFill>
                    <a:srgbClr val="18253D"/>
                  </a:solidFill>
                  <a:latin typeface="Arial"/>
                  <a:ea typeface="Arial"/>
                  <a:cs typeface="Arial"/>
                </a:defRPr>
              </a:lvl9pPr>
            </a:lstStyle>
            <a:p xmlns:a="http://schemas.openxmlformats.org/drawingml/2006/main">
              <a:pPr algn="l">
                <a:defRPr sz="1223" b="1">
                  <a:solidFill>
                    <a:srgbClr val="18253D"/>
                  </a:solidFill>
                  <a:latin typeface="Arial"/>
                  <a:ea typeface="Arial"/>
                  <a:cs typeface="Arial"/>
                </a:defRPr>
              </a:pPr>
              <a:r>
                <a:rPr sz="1223" b="1">
                  <a:solidFill>
                    <a:srgbClr val="18253D"/>
                  </a:solidFill>
                  <a:latin typeface="Arial"/>
                  <a:ea typeface="Arial"/>
                  <a:cs typeface="Arial"/>
                </a:rPr>
                <a:t>Campus IdP</a:t>
              </a:r>
            </a:p>
          </p:txBody>
        </p:sp>
        <p:sp>
          <p:nvSpPr>
            <p:cNvPr id="35" name="platform/idp/description">
              <a:extLst xmlns:a="http://schemas.openxmlformats.org/drawingml/2006/main">
                <a:ext uri="{FF2B5EF4-FFF2-40B4-BE49-F238E27FC236}">
                  <a16:creationId xmlns:a16="http://schemas.microsoft.com/office/drawing/2014/main" id="{E2C28946-3E5A-4679-9520-F4443DB84ADC}"/>
                </a:ext>
              </a:extLst>
            </p:cNvPr>
            <p:cNvSpPr>
              <a:spLocks xmlns:a="http://schemas.openxmlformats.org/drawingml/2006/main" noGrp="1"/>
            </p:cNvSpPr>
            <p:nvPr/>
          </p:nvSpPr>
          <p:spPr>
            <a:xfrm xmlns:a="http://schemas.openxmlformats.org/drawingml/2006/main">
              <a:off x="1133475" y="4248150"/>
              <a:ext cx="16478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SSO federation</a:t>
              </a:r>
            </a:p>
          </p:txBody>
        </p:sp>
        <p:sp>
          <p:nvSpPr>
            <p:cNvPr id="36" name="platform/idp/meta">
              <a:extLst xmlns:a="http://schemas.openxmlformats.org/drawingml/2006/main">
                <a:ext uri="{FF2B5EF4-FFF2-40B4-BE49-F238E27FC236}">
                  <a16:creationId xmlns:a16="http://schemas.microsoft.com/office/drawing/2014/main" id="{BBBC5D12-62A4-4222-AD11-60FD57001ED9}"/>
                </a:ext>
              </a:extLst>
            </p:cNvPr>
            <p:cNvSpPr>
              <a:spLocks xmlns:a="http://schemas.openxmlformats.org/drawingml/2006/main" noGrp="1"/>
            </p:cNvSpPr>
            <p:nvPr/>
          </p:nvSpPr>
          <p:spPr>
            <a:xfrm xmlns:a="http://schemas.openxmlformats.org/drawingml/2006/main">
              <a:off x="1133475" y="4476750"/>
              <a:ext cx="1647825"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078FA8"/>
                  </a:solidFill>
                  <a:latin typeface="Arial"/>
                  <a:ea typeface="Arial"/>
                  <a:cs typeface="Arial"/>
                </a:defRPr>
              </a:defPPr>
              <a:lvl1pPr algn="l">
                <a:defRPr sz="720" b="1">
                  <a:solidFill>
                    <a:srgbClr val="078FA8"/>
                  </a:solidFill>
                  <a:latin typeface="Arial"/>
                  <a:ea typeface="Arial"/>
                  <a:cs typeface="Arial"/>
                </a:defRPr>
              </a:lvl1pPr>
              <a:lvl2pPr algn="l">
                <a:defRPr sz="720" b="1">
                  <a:solidFill>
                    <a:srgbClr val="078FA8"/>
                  </a:solidFill>
                  <a:latin typeface="Arial"/>
                  <a:ea typeface="Arial"/>
                  <a:cs typeface="Arial"/>
                </a:defRPr>
              </a:lvl2pPr>
              <a:lvl3pPr algn="l">
                <a:defRPr sz="720" b="1">
                  <a:solidFill>
                    <a:srgbClr val="078FA8"/>
                  </a:solidFill>
                  <a:latin typeface="Arial"/>
                  <a:ea typeface="Arial"/>
                  <a:cs typeface="Arial"/>
                </a:defRPr>
              </a:lvl3pPr>
              <a:lvl4pPr algn="l">
                <a:defRPr sz="720" b="1">
                  <a:solidFill>
                    <a:srgbClr val="078FA8"/>
                  </a:solidFill>
                  <a:latin typeface="Arial"/>
                  <a:ea typeface="Arial"/>
                  <a:cs typeface="Arial"/>
                </a:defRPr>
              </a:lvl4pPr>
              <a:lvl5pPr algn="l">
                <a:defRPr sz="720" b="1">
                  <a:solidFill>
                    <a:srgbClr val="078FA8"/>
                  </a:solidFill>
                  <a:latin typeface="Arial"/>
                  <a:ea typeface="Arial"/>
                  <a:cs typeface="Arial"/>
                </a:defRPr>
              </a:lvl5pPr>
              <a:lvl6pPr algn="l">
                <a:defRPr sz="720" b="1">
                  <a:solidFill>
                    <a:srgbClr val="078FA8"/>
                  </a:solidFill>
                  <a:latin typeface="Arial"/>
                  <a:ea typeface="Arial"/>
                  <a:cs typeface="Arial"/>
                </a:defRPr>
              </a:lvl6pPr>
              <a:lvl7pPr algn="l">
                <a:defRPr sz="720" b="1">
                  <a:solidFill>
                    <a:srgbClr val="078FA8"/>
                  </a:solidFill>
                  <a:latin typeface="Arial"/>
                  <a:ea typeface="Arial"/>
                  <a:cs typeface="Arial"/>
                </a:defRPr>
              </a:lvl7pPr>
              <a:lvl8pPr algn="l">
                <a:defRPr sz="720" b="1">
                  <a:solidFill>
                    <a:srgbClr val="078FA8"/>
                  </a:solidFill>
                  <a:latin typeface="Arial"/>
                  <a:ea typeface="Arial"/>
                  <a:cs typeface="Arial"/>
                </a:defRPr>
              </a:lvl8pPr>
              <a:lvl9pPr algn="l">
                <a:defRPr sz="720" b="1">
                  <a:solidFill>
                    <a:srgbClr val="078FA8"/>
                  </a:solidFill>
                  <a:latin typeface="Arial"/>
                  <a:ea typeface="Arial"/>
                  <a:cs typeface="Arial"/>
                </a:defRPr>
              </a:lvl9pPr>
            </a:lstStyle>
            <a:p xmlns:a="http://schemas.openxmlformats.org/drawingml/2006/main">
              <a:pPr algn="l">
                <a:defRPr sz="720" b="1">
                  <a:solidFill>
                    <a:srgbClr val="078FA8"/>
                  </a:solidFill>
                  <a:latin typeface="Arial"/>
                  <a:ea typeface="Arial"/>
                  <a:cs typeface="Arial"/>
                </a:defRPr>
              </a:pPr>
              <a:r>
                <a:rPr sz="720" b="1">
                  <a:solidFill>
                    <a:srgbClr val="078FA8"/>
                  </a:solidFill>
                  <a:latin typeface="Arial"/>
                  <a:ea typeface="Arial"/>
                  <a:cs typeface="Arial"/>
                </a:rPr>
                <a:t>OIDC / SAML</a:t>
              </a:r>
            </a:p>
          </p:txBody>
        </p:sp>
      </p:grpSp>
      <p:grpSp>
        <p:nvGrpSpPr>
          <p:cNvPr id="93" name="platform/enterprise"/>
          <p:cNvGrpSpPr/>
          <p:nvPr/>
        </p:nvGrpSpPr>
        <p:grpSpPr>
          <ns1:xfrm xmlns:ns1="http://schemas.openxmlformats.org/drawingml/2006/main">
            <ns1:off x="3381375" y="3857625"/>
            <ns1:ext cx="2333625" cy="781050"/>
            <ns1:chOff x="3381375" y="3857625"/>
            <ns1:chExt cx="2333625" cy="781050"/>
          </ns1:xfrm>
        </p:grpSpPr>
        <p:sp>
          <p:nvSpPr>
            <p:cNvPr id="37" name="platform/enterprise/frame">
              <a:extLst xmlns:a="http://schemas.openxmlformats.org/drawingml/2006/main">
                <a:ext uri="{FF2B5EF4-FFF2-40B4-BE49-F238E27FC236}">
                  <a16:creationId xmlns:a16="http://schemas.microsoft.com/office/drawing/2014/main" id="{60572D87-55BA-40B8-85A5-257D241349D1}"/>
                </a:ext>
              </a:extLst>
            </p:cNvPr>
            <p:cNvSpPr>
              <a:spLocks xmlns:a="http://schemas.openxmlformats.org/drawingml/2006/main" noGrp="1"/>
            </p:cNvSpPr>
            <p:nvPr/>
          </p:nvSpPr>
          <p:spPr>
            <a:xfrm xmlns:a="http://schemas.openxmlformats.org/drawingml/2006/main">
              <a:off x="3381375" y="3857625"/>
              <a:ext cx="2333625" cy="781050"/>
            </a:xfrm>
            <a:prstGeom xmlns:a="http://schemas.openxmlformats.org/drawingml/2006/main" prst="roundRect">
              <a:avLst>
                <a:gd name="adj" fmla="val 13415"/>
              </a:avLst>
            </a:prstGeom>
            <a:solidFill xmlns:a="http://schemas.openxmlformats.org/drawingml/2006/main">
              <a:srgbClr val="FFFFFF"/>
            </a:solidFill>
            <a:ln xmlns:a="http://schemas.openxmlformats.org/drawingml/2006/main" w="8573">
              <a:solidFill>
                <a:srgbClr val="DFE5EF"/>
              </a:solidFill>
              <a:prstDash val="solid"/>
            </a:ln>
          </p:spPr>
        </p:sp>
        <p:sp>
          <p:nvSpPr>
            <p:cNvPr id="38" name="platform/enterprise/badge">
              <a:extLst xmlns:a="http://schemas.openxmlformats.org/drawingml/2006/main">
                <a:ext uri="{FF2B5EF4-FFF2-40B4-BE49-F238E27FC236}">
                  <a16:creationId xmlns:a16="http://schemas.microsoft.com/office/drawing/2014/main" id="{038FEC34-6ED6-4F98-8BBB-EAC26B3F963B}"/>
                </a:ext>
              </a:extLst>
            </p:cNvPr>
            <p:cNvSpPr>
              <a:spLocks xmlns:a="http://schemas.openxmlformats.org/drawingml/2006/main" noGrp="1"/>
            </p:cNvSpPr>
            <p:nvPr/>
          </p:nvSpPr>
          <p:spPr>
            <a:xfrm xmlns:a="http://schemas.openxmlformats.org/drawingml/2006/main">
              <a:off x="3476625" y="4038600"/>
              <a:ext cx="409575" cy="409575"/>
            </a:xfrm>
            <a:prstGeom xmlns:a="http://schemas.openxmlformats.org/drawingml/2006/main" prst="roundRect">
              <a:avLst>
                <a:gd name="adj" fmla="val 20930"/>
              </a:avLst>
            </a:prstGeom>
            <a:solidFill xmlns:a="http://schemas.openxmlformats.org/drawingml/2006/main">
              <a:srgbClr val="F1F2FD"/>
            </a:solidFill>
            <a:ln xmlns:a="http://schemas.openxmlformats.org/drawingml/2006/main" w="0">
              <a:noFill/>
              <a:prstDash val="solid"/>
            </a:ln>
          </p:spPr>
        </p:sp>
        <p:pic>
          <p:nvPicPr>
            <p:cNvPr id="39" name="platform/enterprise/icon">
              <a:extLst xmlns:a="http://schemas.openxmlformats.org/drawingml/2006/main">
                <a:ext uri="{FF2B5EF4-FFF2-40B4-BE49-F238E27FC236}">
                  <a16:creationId xmlns:a16="http://schemas.microsoft.com/office/drawing/2014/main" id="{04FA014F-85D6-4CC4-883C-DC483BBE8675}"/>
                </a:ext>
              </a:extLst>
            </p:cNvPr>
            <p:cNvPicPr>
              <a:picLocks xmlns:a="http://schemas.openxmlformats.org/drawingml/2006/main" noChangeAspect="1"/>
            </p:cNvPicPr>
            <p:nvPr/>
          </p:nvPicPr>
          <p:blipFill>
            <a:blip xmlns:r="http://schemas.openxmlformats.org/officeDocument/2006/relationships" xmlns:a="http://schemas.openxmlformats.org/drawingml/2006/main" r:embed="R2e33417902a14a3e">
              <a:extLst>
                <a:ext uri="{96DAC541-7B7A-43D3-8B79-37D633B846F1}">
                  <asvg:svgBlip xmlns:asvg="http://schemas.microsoft.com/office/drawing/2016/SVG/main" r:embed="Raef24eab5aab4617"/>
                </a:ext>
              </a:extLst>
            </a:blip>
            <a:stretch xmlns:a="http://schemas.openxmlformats.org/drawingml/2006/main"/>
          </p:blipFill>
          <p:spPr>
            <a:xfrm xmlns:a="http://schemas.openxmlformats.org/drawingml/2006/main">
              <a:off x="3495675" y="4057650"/>
              <a:ext cx="371475" cy="371475"/>
            </a:xfrm>
            <a:prstGeom xmlns:a="http://schemas.openxmlformats.org/drawingml/2006/main" prst="rect">
              <a:avLst/>
            </a:prstGeom>
          </p:spPr>
        </p:pic>
        <p:sp>
          <p:nvSpPr>
            <p:cNvPr id="40" name="platform/enterprise/title">
              <a:extLst xmlns:a="http://schemas.openxmlformats.org/drawingml/2006/main">
                <a:ext uri="{FF2B5EF4-FFF2-40B4-BE49-F238E27FC236}">
                  <a16:creationId xmlns:a16="http://schemas.microsoft.com/office/drawing/2014/main" id="{F9B184D5-A888-4188-824E-63780360BC4C}"/>
                </a:ext>
              </a:extLst>
            </p:cNvPr>
            <p:cNvSpPr>
              <a:spLocks xmlns:a="http://schemas.openxmlformats.org/drawingml/2006/main" noGrp="1"/>
            </p:cNvSpPr>
            <p:nvPr/>
          </p:nvSpPr>
          <p:spPr>
            <a:xfrm xmlns:a="http://schemas.openxmlformats.org/drawingml/2006/main">
              <a:off x="3990975" y="3962400"/>
              <a:ext cx="16478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67" b="1">
                  <a:solidFill>
                    <a:srgbClr val="18253D"/>
                  </a:solidFill>
                  <a:latin typeface="Arial"/>
                  <a:ea typeface="Arial"/>
                  <a:cs typeface="Arial"/>
                </a:defRPr>
              </a:defPPr>
              <a:lvl1pPr algn="l">
                <a:defRPr sz="967" b="1">
                  <a:solidFill>
                    <a:srgbClr val="18253D"/>
                  </a:solidFill>
                  <a:latin typeface="Arial"/>
                  <a:ea typeface="Arial"/>
                  <a:cs typeface="Arial"/>
                </a:defRPr>
              </a:lvl1pPr>
              <a:lvl2pPr algn="l">
                <a:defRPr sz="967" b="1">
                  <a:solidFill>
                    <a:srgbClr val="18253D"/>
                  </a:solidFill>
                  <a:latin typeface="Arial"/>
                  <a:ea typeface="Arial"/>
                  <a:cs typeface="Arial"/>
                </a:defRPr>
              </a:lvl2pPr>
              <a:lvl3pPr algn="l">
                <a:defRPr sz="967" b="1">
                  <a:solidFill>
                    <a:srgbClr val="18253D"/>
                  </a:solidFill>
                  <a:latin typeface="Arial"/>
                  <a:ea typeface="Arial"/>
                  <a:cs typeface="Arial"/>
                </a:defRPr>
              </a:lvl3pPr>
              <a:lvl4pPr algn="l">
                <a:defRPr sz="967" b="1">
                  <a:solidFill>
                    <a:srgbClr val="18253D"/>
                  </a:solidFill>
                  <a:latin typeface="Arial"/>
                  <a:ea typeface="Arial"/>
                  <a:cs typeface="Arial"/>
                </a:defRPr>
              </a:lvl4pPr>
              <a:lvl5pPr algn="l">
                <a:defRPr sz="967" b="1">
                  <a:solidFill>
                    <a:srgbClr val="18253D"/>
                  </a:solidFill>
                  <a:latin typeface="Arial"/>
                  <a:ea typeface="Arial"/>
                  <a:cs typeface="Arial"/>
                </a:defRPr>
              </a:lvl5pPr>
              <a:lvl6pPr algn="l">
                <a:defRPr sz="967" b="1">
                  <a:solidFill>
                    <a:srgbClr val="18253D"/>
                  </a:solidFill>
                  <a:latin typeface="Arial"/>
                  <a:ea typeface="Arial"/>
                  <a:cs typeface="Arial"/>
                </a:defRPr>
              </a:lvl6pPr>
              <a:lvl7pPr algn="l">
                <a:defRPr sz="967" b="1">
                  <a:solidFill>
                    <a:srgbClr val="18253D"/>
                  </a:solidFill>
                  <a:latin typeface="Arial"/>
                  <a:ea typeface="Arial"/>
                  <a:cs typeface="Arial"/>
                </a:defRPr>
              </a:lvl7pPr>
              <a:lvl8pPr algn="l">
                <a:defRPr sz="967" b="1">
                  <a:solidFill>
                    <a:srgbClr val="18253D"/>
                  </a:solidFill>
                  <a:latin typeface="Arial"/>
                  <a:ea typeface="Arial"/>
                  <a:cs typeface="Arial"/>
                </a:defRPr>
              </a:lvl8pPr>
              <a:lvl9pPr algn="l">
                <a:defRPr sz="967" b="1">
                  <a:solidFill>
                    <a:srgbClr val="18253D"/>
                  </a:solidFill>
                  <a:latin typeface="Arial"/>
                  <a:ea typeface="Arial"/>
                  <a:cs typeface="Arial"/>
                </a:defRPr>
              </a:lvl9pPr>
            </a:lstStyle>
            <a:p xmlns:a="http://schemas.openxmlformats.org/drawingml/2006/main">
              <a:pPr algn="l">
                <a:defRPr sz="967" b="1">
                  <a:solidFill>
                    <a:srgbClr val="18253D"/>
                  </a:solidFill>
                  <a:latin typeface="Arial"/>
                  <a:ea typeface="Arial"/>
                  <a:cs typeface="Arial"/>
                </a:defRPr>
              </a:pPr>
              <a:r>
                <a:rPr sz="967" b="1">
                  <a:solidFill>
                    <a:srgbClr val="18253D"/>
                  </a:solidFill>
                  <a:latin typeface="Arial"/>
                  <a:ea typeface="Arial"/>
                  <a:cs typeface="Arial"/>
                </a:rPr>
                <a:t>Enterprise / AppDeploy</a:t>
              </a:r>
            </a:p>
          </p:txBody>
        </p:sp>
        <p:sp>
          <p:nvSpPr>
            <p:cNvPr id="41" name="platform/enterprise/description">
              <a:extLst xmlns:a="http://schemas.openxmlformats.org/drawingml/2006/main">
                <a:ext uri="{FF2B5EF4-FFF2-40B4-BE49-F238E27FC236}">
                  <a16:creationId xmlns:a16="http://schemas.microsoft.com/office/drawing/2014/main" id="{C19DCB10-4D2D-44A0-9C1E-60E2218EF056}"/>
                </a:ext>
              </a:extLst>
            </p:cNvPr>
            <p:cNvSpPr>
              <a:spLocks xmlns:a="http://schemas.openxmlformats.org/drawingml/2006/main" noGrp="1"/>
            </p:cNvSpPr>
            <p:nvPr/>
          </p:nvSpPr>
          <p:spPr>
            <a:xfrm xmlns:a="http://schemas.openxmlformats.org/drawingml/2006/main">
              <a:off x="3990975" y="4248150"/>
              <a:ext cx="16478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Management + deploy control</a:t>
              </a:r>
            </a:p>
          </p:txBody>
        </p:sp>
        <p:sp>
          <p:nvSpPr>
            <p:cNvPr id="42" name="platform/enterprise/meta">
              <a:extLst xmlns:a="http://schemas.openxmlformats.org/drawingml/2006/main">
                <a:ext uri="{FF2B5EF4-FFF2-40B4-BE49-F238E27FC236}">
                  <a16:creationId xmlns:a16="http://schemas.microsoft.com/office/drawing/2014/main" id="{5C8DC2DB-DE2A-46AD-B03E-0BC29562B72E}"/>
                </a:ext>
              </a:extLst>
            </p:cNvPr>
            <p:cNvSpPr>
              <a:spLocks xmlns:a="http://schemas.openxmlformats.org/drawingml/2006/main" noGrp="1"/>
            </p:cNvSpPr>
            <p:nvPr/>
          </p:nvSpPr>
          <p:spPr>
            <a:xfrm xmlns:a="http://schemas.openxmlformats.org/drawingml/2006/main">
              <a:off x="3990975" y="4476750"/>
              <a:ext cx="1647825"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4E61E9"/>
                  </a:solidFill>
                  <a:latin typeface="Arial"/>
                  <a:ea typeface="Arial"/>
                  <a:cs typeface="Arial"/>
                </a:defRPr>
              </a:defPPr>
              <a:lvl1pPr algn="l">
                <a:defRPr sz="720" b="1">
                  <a:solidFill>
                    <a:srgbClr val="4E61E9"/>
                  </a:solidFill>
                  <a:latin typeface="Arial"/>
                  <a:ea typeface="Arial"/>
                  <a:cs typeface="Arial"/>
                </a:defRPr>
              </a:lvl1pPr>
              <a:lvl2pPr algn="l">
                <a:defRPr sz="720" b="1">
                  <a:solidFill>
                    <a:srgbClr val="4E61E9"/>
                  </a:solidFill>
                  <a:latin typeface="Arial"/>
                  <a:ea typeface="Arial"/>
                  <a:cs typeface="Arial"/>
                </a:defRPr>
              </a:lvl2pPr>
              <a:lvl3pPr algn="l">
                <a:defRPr sz="720" b="1">
                  <a:solidFill>
                    <a:srgbClr val="4E61E9"/>
                  </a:solidFill>
                  <a:latin typeface="Arial"/>
                  <a:ea typeface="Arial"/>
                  <a:cs typeface="Arial"/>
                </a:defRPr>
              </a:lvl3pPr>
              <a:lvl4pPr algn="l">
                <a:defRPr sz="720" b="1">
                  <a:solidFill>
                    <a:srgbClr val="4E61E9"/>
                  </a:solidFill>
                  <a:latin typeface="Arial"/>
                  <a:ea typeface="Arial"/>
                  <a:cs typeface="Arial"/>
                </a:defRPr>
              </a:lvl4pPr>
              <a:lvl5pPr algn="l">
                <a:defRPr sz="720" b="1">
                  <a:solidFill>
                    <a:srgbClr val="4E61E9"/>
                  </a:solidFill>
                  <a:latin typeface="Arial"/>
                  <a:ea typeface="Arial"/>
                  <a:cs typeface="Arial"/>
                </a:defRPr>
              </a:lvl5pPr>
              <a:lvl6pPr algn="l">
                <a:defRPr sz="720" b="1">
                  <a:solidFill>
                    <a:srgbClr val="4E61E9"/>
                  </a:solidFill>
                  <a:latin typeface="Arial"/>
                  <a:ea typeface="Arial"/>
                  <a:cs typeface="Arial"/>
                </a:defRPr>
              </a:lvl6pPr>
              <a:lvl7pPr algn="l">
                <a:defRPr sz="720" b="1">
                  <a:solidFill>
                    <a:srgbClr val="4E61E9"/>
                  </a:solidFill>
                  <a:latin typeface="Arial"/>
                  <a:ea typeface="Arial"/>
                  <a:cs typeface="Arial"/>
                </a:defRPr>
              </a:lvl7pPr>
              <a:lvl8pPr algn="l">
                <a:defRPr sz="720" b="1">
                  <a:solidFill>
                    <a:srgbClr val="4E61E9"/>
                  </a:solidFill>
                  <a:latin typeface="Arial"/>
                  <a:ea typeface="Arial"/>
                  <a:cs typeface="Arial"/>
                </a:defRPr>
              </a:lvl8pPr>
              <a:lvl9pPr algn="l">
                <a:defRPr sz="720" b="1">
                  <a:solidFill>
                    <a:srgbClr val="4E61E9"/>
                  </a:solidFill>
                  <a:latin typeface="Arial"/>
                  <a:ea typeface="Arial"/>
                  <a:cs typeface="Arial"/>
                </a:defRPr>
              </a:lvl9pPr>
            </a:lstStyle>
            <a:p xmlns:a="http://schemas.openxmlformats.org/drawingml/2006/main">
              <a:pPr algn="l">
                <a:defRPr sz="720" b="1">
                  <a:solidFill>
                    <a:srgbClr val="4E61E9"/>
                  </a:solidFill>
                  <a:latin typeface="Arial"/>
                  <a:ea typeface="Arial"/>
                  <a:cs typeface="Arial"/>
                </a:defRPr>
              </a:pPr>
              <a:r>
                <a:rPr sz="720" b="1">
                  <a:solidFill>
                    <a:srgbClr val="4E61E9"/>
                  </a:solidFill>
                  <a:latin typeface="Arial"/>
                  <a:ea typeface="Arial"/>
                  <a:cs typeface="Arial"/>
                </a:rPr>
                <a:t>8082 / 9000</a:t>
              </a:r>
            </a:p>
          </p:txBody>
        </p:sp>
      </p:grpSp>
      <p:grpSp>
        <p:nvGrpSpPr>
          <p:cNvPr id="94" name="platform/api"/>
          <p:cNvGrpSpPr/>
          <p:nvPr/>
        </p:nvGrpSpPr>
        <p:grpSpPr>
          <ns1:xfrm xmlns:ns1="http://schemas.openxmlformats.org/drawingml/2006/main">
            <ns1:off x="6238875" y="3857625"/>
            <ns1:ext cx="2333625" cy="781050"/>
            <ns1:chOff x="6238875" y="3857625"/>
            <ns1:chExt cx="2333625" cy="781050"/>
          </ns1:xfrm>
        </p:grpSpPr>
        <p:sp>
          <p:nvSpPr>
            <p:cNvPr id="43" name="platform/api/frame">
              <a:extLst xmlns:a="http://schemas.openxmlformats.org/drawingml/2006/main">
                <a:ext uri="{FF2B5EF4-FFF2-40B4-BE49-F238E27FC236}">
                  <a16:creationId xmlns:a16="http://schemas.microsoft.com/office/drawing/2014/main" id="{9191BACE-DBF1-4108-8FFE-10D368587F79}"/>
                </a:ext>
              </a:extLst>
            </p:cNvPr>
            <p:cNvSpPr>
              <a:spLocks xmlns:a="http://schemas.openxmlformats.org/drawingml/2006/main" noGrp="1"/>
            </p:cNvSpPr>
            <p:nvPr/>
          </p:nvSpPr>
          <p:spPr>
            <a:xfrm xmlns:a="http://schemas.openxmlformats.org/drawingml/2006/main">
              <a:off x="6238875" y="3857625"/>
              <a:ext cx="2333625" cy="781050"/>
            </a:xfrm>
            <a:prstGeom xmlns:a="http://schemas.openxmlformats.org/drawingml/2006/main" prst="roundRect">
              <a:avLst>
                <a:gd name="adj" fmla="val 13415"/>
              </a:avLst>
            </a:prstGeom>
            <a:solidFill xmlns:a="http://schemas.openxmlformats.org/drawingml/2006/main">
              <a:srgbClr val="FFFFFF"/>
            </a:solidFill>
            <a:ln xmlns:a="http://schemas.openxmlformats.org/drawingml/2006/main" w="8573">
              <a:solidFill>
                <a:srgbClr val="DFE5EF"/>
              </a:solidFill>
              <a:prstDash val="solid"/>
            </a:ln>
          </p:spPr>
        </p:sp>
        <p:sp>
          <p:nvSpPr>
            <p:cNvPr id="44" name="platform/api/badge">
              <a:extLst xmlns:a="http://schemas.openxmlformats.org/drawingml/2006/main">
                <a:ext uri="{FF2B5EF4-FFF2-40B4-BE49-F238E27FC236}">
                  <a16:creationId xmlns:a16="http://schemas.microsoft.com/office/drawing/2014/main" id="{9D5FCAE1-23E6-4E21-820C-FA23D82882A7}"/>
                </a:ext>
              </a:extLst>
            </p:cNvPr>
            <p:cNvSpPr>
              <a:spLocks xmlns:a="http://schemas.openxmlformats.org/drawingml/2006/main" noGrp="1"/>
            </p:cNvSpPr>
            <p:nvPr/>
          </p:nvSpPr>
          <p:spPr>
            <a:xfrm xmlns:a="http://schemas.openxmlformats.org/drawingml/2006/main">
              <a:off x="6334125" y="4038600"/>
              <a:ext cx="409575" cy="409575"/>
            </a:xfrm>
            <a:prstGeom xmlns:a="http://schemas.openxmlformats.org/drawingml/2006/main" prst="roundRect">
              <a:avLst>
                <a:gd name="adj" fmla="val 20930"/>
              </a:avLst>
            </a:prstGeom>
            <a:solidFill xmlns:a="http://schemas.openxmlformats.org/drawingml/2006/main">
              <a:srgbClr val="F1F2FD"/>
            </a:solidFill>
            <a:ln xmlns:a="http://schemas.openxmlformats.org/drawingml/2006/main" w="0">
              <a:noFill/>
              <a:prstDash val="solid"/>
            </a:ln>
          </p:spPr>
        </p:sp>
        <p:pic>
          <p:nvPicPr>
            <p:cNvPr id="45" name="platform/api/icon">
              <a:extLst xmlns:a="http://schemas.openxmlformats.org/drawingml/2006/main">
                <a:ext uri="{FF2B5EF4-FFF2-40B4-BE49-F238E27FC236}">
                  <a16:creationId xmlns:a16="http://schemas.microsoft.com/office/drawing/2014/main" id="{F80C51A1-C953-43F9-B59C-39B97321E705}"/>
                </a:ext>
              </a:extLst>
            </p:cNvPr>
            <p:cNvPicPr>
              <a:picLocks xmlns:a="http://schemas.openxmlformats.org/drawingml/2006/main" noChangeAspect="1"/>
            </p:cNvPicPr>
            <p:nvPr/>
          </p:nvPicPr>
          <p:blipFill>
            <a:blip xmlns:r="http://schemas.openxmlformats.org/officeDocument/2006/relationships" xmlns:a="http://schemas.openxmlformats.org/drawingml/2006/main" r:embed="R5e3c90d1841b4a6f">
              <a:extLst>
                <a:ext uri="{96DAC541-7B7A-43D3-8B79-37D633B846F1}">
                  <asvg:svgBlip xmlns:asvg="http://schemas.microsoft.com/office/drawing/2016/SVG/main" r:embed="Rcce305ac3394400a"/>
                </a:ext>
              </a:extLst>
            </a:blip>
            <a:stretch xmlns:a="http://schemas.openxmlformats.org/drawingml/2006/main"/>
          </p:blipFill>
          <p:spPr>
            <a:xfrm xmlns:a="http://schemas.openxmlformats.org/drawingml/2006/main">
              <a:off x="6353175" y="4057650"/>
              <a:ext cx="371475" cy="371475"/>
            </a:xfrm>
            <a:prstGeom xmlns:a="http://schemas.openxmlformats.org/drawingml/2006/main" prst="rect">
              <a:avLst/>
            </a:prstGeom>
          </p:spPr>
        </p:pic>
        <p:sp>
          <p:nvSpPr>
            <p:cNvPr id="46" name="platform/api/title">
              <a:extLst xmlns:a="http://schemas.openxmlformats.org/drawingml/2006/main">
                <a:ext uri="{FF2B5EF4-FFF2-40B4-BE49-F238E27FC236}">
                  <a16:creationId xmlns:a16="http://schemas.microsoft.com/office/drawing/2014/main" id="{C5E57EF5-6445-4E71-ABDF-10BB32B7E582}"/>
                </a:ext>
              </a:extLst>
            </p:cNvPr>
            <p:cNvSpPr>
              <a:spLocks xmlns:a="http://schemas.openxmlformats.org/drawingml/2006/main" noGrp="1"/>
            </p:cNvSpPr>
            <p:nvPr/>
          </p:nvSpPr>
          <p:spPr>
            <a:xfrm xmlns:a="http://schemas.openxmlformats.org/drawingml/2006/main">
              <a:off x="6848475" y="3962400"/>
              <a:ext cx="16478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23" b="1">
                  <a:solidFill>
                    <a:srgbClr val="18253D"/>
                  </a:solidFill>
                  <a:latin typeface="Arial"/>
                  <a:ea typeface="Arial"/>
                  <a:cs typeface="Arial"/>
                </a:defRPr>
              </a:defPPr>
              <a:lvl1pPr algn="l">
                <a:defRPr sz="1223" b="1">
                  <a:solidFill>
                    <a:srgbClr val="18253D"/>
                  </a:solidFill>
                  <a:latin typeface="Arial"/>
                  <a:ea typeface="Arial"/>
                  <a:cs typeface="Arial"/>
                </a:defRPr>
              </a:lvl1pPr>
              <a:lvl2pPr algn="l">
                <a:defRPr sz="1223" b="1">
                  <a:solidFill>
                    <a:srgbClr val="18253D"/>
                  </a:solidFill>
                  <a:latin typeface="Arial"/>
                  <a:ea typeface="Arial"/>
                  <a:cs typeface="Arial"/>
                </a:defRPr>
              </a:lvl2pPr>
              <a:lvl3pPr algn="l">
                <a:defRPr sz="1223" b="1">
                  <a:solidFill>
                    <a:srgbClr val="18253D"/>
                  </a:solidFill>
                  <a:latin typeface="Arial"/>
                  <a:ea typeface="Arial"/>
                  <a:cs typeface="Arial"/>
                </a:defRPr>
              </a:lvl3pPr>
              <a:lvl4pPr algn="l">
                <a:defRPr sz="1223" b="1">
                  <a:solidFill>
                    <a:srgbClr val="18253D"/>
                  </a:solidFill>
                  <a:latin typeface="Arial"/>
                  <a:ea typeface="Arial"/>
                  <a:cs typeface="Arial"/>
                </a:defRPr>
              </a:lvl4pPr>
              <a:lvl5pPr algn="l">
                <a:defRPr sz="1223" b="1">
                  <a:solidFill>
                    <a:srgbClr val="18253D"/>
                  </a:solidFill>
                  <a:latin typeface="Arial"/>
                  <a:ea typeface="Arial"/>
                  <a:cs typeface="Arial"/>
                </a:defRPr>
              </a:lvl5pPr>
              <a:lvl6pPr algn="l">
                <a:defRPr sz="1223" b="1">
                  <a:solidFill>
                    <a:srgbClr val="18253D"/>
                  </a:solidFill>
                  <a:latin typeface="Arial"/>
                  <a:ea typeface="Arial"/>
                  <a:cs typeface="Arial"/>
                </a:defRPr>
              </a:lvl6pPr>
              <a:lvl7pPr algn="l">
                <a:defRPr sz="1223" b="1">
                  <a:solidFill>
                    <a:srgbClr val="18253D"/>
                  </a:solidFill>
                  <a:latin typeface="Arial"/>
                  <a:ea typeface="Arial"/>
                  <a:cs typeface="Arial"/>
                </a:defRPr>
              </a:lvl7pPr>
              <a:lvl8pPr algn="l">
                <a:defRPr sz="1223" b="1">
                  <a:solidFill>
                    <a:srgbClr val="18253D"/>
                  </a:solidFill>
                  <a:latin typeface="Arial"/>
                  <a:ea typeface="Arial"/>
                  <a:cs typeface="Arial"/>
                </a:defRPr>
              </a:lvl8pPr>
              <a:lvl9pPr algn="l">
                <a:defRPr sz="1223" b="1">
                  <a:solidFill>
                    <a:srgbClr val="18253D"/>
                  </a:solidFill>
                  <a:latin typeface="Arial"/>
                  <a:ea typeface="Arial"/>
                  <a:cs typeface="Arial"/>
                </a:defRPr>
              </a:lvl9pPr>
            </a:lstStyle>
            <a:p xmlns:a="http://schemas.openxmlformats.org/drawingml/2006/main">
              <a:pPr algn="l">
                <a:defRPr sz="1223" b="1">
                  <a:solidFill>
                    <a:srgbClr val="18253D"/>
                  </a:solidFill>
                  <a:latin typeface="Arial"/>
                  <a:ea typeface="Arial"/>
                  <a:cs typeface="Arial"/>
                </a:defRPr>
              </a:pPr>
              <a:r>
                <a:rPr sz="1223" b="1">
                  <a:solidFill>
                    <a:srgbClr val="18253D"/>
                  </a:solidFill>
                  <a:latin typeface="Arial"/>
                  <a:ea typeface="Arial"/>
                  <a:cs typeface="Arial"/>
                </a:rPr>
                <a:t>Core API</a:t>
              </a:r>
            </a:p>
          </p:txBody>
        </p:sp>
        <p:sp>
          <p:nvSpPr>
            <p:cNvPr id="47" name="platform/api/description">
              <a:extLst xmlns:a="http://schemas.openxmlformats.org/drawingml/2006/main">
                <a:ext uri="{FF2B5EF4-FFF2-40B4-BE49-F238E27FC236}">
                  <a16:creationId xmlns:a16="http://schemas.microsoft.com/office/drawing/2014/main" id="{52EF829F-F6B8-440A-BA07-E1B95E19E6D7}"/>
                </a:ext>
              </a:extLst>
            </p:cNvPr>
            <p:cNvSpPr>
              <a:spLocks xmlns:a="http://schemas.openxmlformats.org/drawingml/2006/main" noGrp="1"/>
            </p:cNvSpPr>
            <p:nvPr/>
          </p:nvSpPr>
          <p:spPr>
            <a:xfrm xmlns:a="http://schemas.openxmlformats.org/drawingml/2006/main">
              <a:off x="6848475" y="4248150"/>
              <a:ext cx="16478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Apps, knowledge, Workflow</a:t>
              </a:r>
            </a:p>
          </p:txBody>
        </p:sp>
        <p:sp>
          <p:nvSpPr>
            <p:cNvPr id="48" name="platform/api/meta">
              <a:extLst xmlns:a="http://schemas.openxmlformats.org/drawingml/2006/main">
                <a:ext uri="{FF2B5EF4-FFF2-40B4-BE49-F238E27FC236}">
                  <a16:creationId xmlns:a16="http://schemas.microsoft.com/office/drawing/2014/main" id="{33E58DDF-4198-4DD1-8C63-E5C2A19CC09A}"/>
                </a:ext>
              </a:extLst>
            </p:cNvPr>
            <p:cNvSpPr>
              <a:spLocks xmlns:a="http://schemas.openxmlformats.org/drawingml/2006/main" noGrp="1"/>
            </p:cNvSpPr>
            <p:nvPr/>
          </p:nvSpPr>
          <p:spPr>
            <a:xfrm xmlns:a="http://schemas.openxmlformats.org/drawingml/2006/main">
              <a:off x="6848475" y="4476750"/>
              <a:ext cx="1647825"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4E61E9"/>
                  </a:solidFill>
                  <a:latin typeface="Arial"/>
                  <a:ea typeface="Arial"/>
                  <a:cs typeface="Arial"/>
                </a:defRPr>
              </a:defPPr>
              <a:lvl1pPr algn="l">
                <a:defRPr sz="720" b="1">
                  <a:solidFill>
                    <a:srgbClr val="4E61E9"/>
                  </a:solidFill>
                  <a:latin typeface="Arial"/>
                  <a:ea typeface="Arial"/>
                  <a:cs typeface="Arial"/>
                </a:defRPr>
              </a:lvl1pPr>
              <a:lvl2pPr algn="l">
                <a:defRPr sz="720" b="1">
                  <a:solidFill>
                    <a:srgbClr val="4E61E9"/>
                  </a:solidFill>
                  <a:latin typeface="Arial"/>
                  <a:ea typeface="Arial"/>
                  <a:cs typeface="Arial"/>
                </a:defRPr>
              </a:lvl2pPr>
              <a:lvl3pPr algn="l">
                <a:defRPr sz="720" b="1">
                  <a:solidFill>
                    <a:srgbClr val="4E61E9"/>
                  </a:solidFill>
                  <a:latin typeface="Arial"/>
                  <a:ea typeface="Arial"/>
                  <a:cs typeface="Arial"/>
                </a:defRPr>
              </a:lvl3pPr>
              <a:lvl4pPr algn="l">
                <a:defRPr sz="720" b="1">
                  <a:solidFill>
                    <a:srgbClr val="4E61E9"/>
                  </a:solidFill>
                  <a:latin typeface="Arial"/>
                  <a:ea typeface="Arial"/>
                  <a:cs typeface="Arial"/>
                </a:defRPr>
              </a:lvl4pPr>
              <a:lvl5pPr algn="l">
                <a:defRPr sz="720" b="1">
                  <a:solidFill>
                    <a:srgbClr val="4E61E9"/>
                  </a:solidFill>
                  <a:latin typeface="Arial"/>
                  <a:ea typeface="Arial"/>
                  <a:cs typeface="Arial"/>
                </a:defRPr>
              </a:lvl5pPr>
              <a:lvl6pPr algn="l">
                <a:defRPr sz="720" b="1">
                  <a:solidFill>
                    <a:srgbClr val="4E61E9"/>
                  </a:solidFill>
                  <a:latin typeface="Arial"/>
                  <a:ea typeface="Arial"/>
                  <a:cs typeface="Arial"/>
                </a:defRPr>
              </a:lvl6pPr>
              <a:lvl7pPr algn="l">
                <a:defRPr sz="720" b="1">
                  <a:solidFill>
                    <a:srgbClr val="4E61E9"/>
                  </a:solidFill>
                  <a:latin typeface="Arial"/>
                  <a:ea typeface="Arial"/>
                  <a:cs typeface="Arial"/>
                </a:defRPr>
              </a:lvl7pPr>
              <a:lvl8pPr algn="l">
                <a:defRPr sz="720" b="1">
                  <a:solidFill>
                    <a:srgbClr val="4E61E9"/>
                  </a:solidFill>
                  <a:latin typeface="Arial"/>
                  <a:ea typeface="Arial"/>
                  <a:cs typeface="Arial"/>
                </a:defRPr>
              </a:lvl8pPr>
              <a:lvl9pPr algn="l">
                <a:defRPr sz="720" b="1">
                  <a:solidFill>
                    <a:srgbClr val="4E61E9"/>
                  </a:solidFill>
                  <a:latin typeface="Arial"/>
                  <a:ea typeface="Arial"/>
                  <a:cs typeface="Arial"/>
                </a:defRPr>
              </a:lvl9pPr>
            </a:lstStyle>
            <a:p xmlns:a="http://schemas.openxmlformats.org/drawingml/2006/main">
              <a:pPr algn="l">
                <a:defRPr sz="720" b="1">
                  <a:solidFill>
                    <a:srgbClr val="4E61E9"/>
                  </a:solidFill>
                  <a:latin typeface="Arial"/>
                  <a:ea typeface="Arial"/>
                  <a:cs typeface="Arial"/>
                </a:defRPr>
              </a:pPr>
              <a:r>
                <a:rPr sz="720" b="1">
                  <a:solidFill>
                    <a:srgbClr val="4E61E9"/>
                  </a:solidFill>
                  <a:latin typeface="Arial"/>
                  <a:ea typeface="Arial"/>
                  <a:cs typeface="Arial"/>
                </a:rPr>
                <a:t>5001</a:t>
              </a:r>
            </a:p>
          </p:txBody>
        </p:sp>
      </p:grpSp>
      <p:grpSp>
        <p:nvGrpSpPr>
          <p:cNvPr id="95" name="platform/frontend"/>
          <p:cNvGrpSpPr/>
          <p:nvPr/>
        </p:nvGrpSpPr>
        <p:grpSpPr>
          <ns1:xfrm xmlns:ns1="http://schemas.openxmlformats.org/drawingml/2006/main">
            <ns1:off x="9096375" y="3857625"/>
            <ns1:ext cx="2333625" cy="781050"/>
            <ns1:chOff x="9096375" y="3857625"/>
            <ns1:chExt cx="2333625" cy="781050"/>
          </ns1:xfrm>
        </p:grpSpPr>
        <p:sp>
          <p:nvSpPr>
            <p:cNvPr id="49" name="platform/frontend/frame">
              <a:extLst xmlns:a="http://schemas.openxmlformats.org/drawingml/2006/main">
                <a:ext uri="{FF2B5EF4-FFF2-40B4-BE49-F238E27FC236}">
                  <a16:creationId xmlns:a16="http://schemas.microsoft.com/office/drawing/2014/main" id="{620A0233-DEE6-4249-8D13-217FE53516D1}"/>
                </a:ext>
              </a:extLst>
            </p:cNvPr>
            <p:cNvSpPr>
              <a:spLocks xmlns:a="http://schemas.openxmlformats.org/drawingml/2006/main" noGrp="1"/>
            </p:cNvSpPr>
            <p:nvPr/>
          </p:nvSpPr>
          <p:spPr>
            <a:xfrm xmlns:a="http://schemas.openxmlformats.org/drawingml/2006/main">
              <a:off x="9096375" y="3857625"/>
              <a:ext cx="2333625" cy="781050"/>
            </a:xfrm>
            <a:prstGeom xmlns:a="http://schemas.openxmlformats.org/drawingml/2006/main" prst="roundRect">
              <a:avLst>
                <a:gd name="adj" fmla="val 13415"/>
              </a:avLst>
            </a:prstGeom>
            <a:solidFill xmlns:a="http://schemas.openxmlformats.org/drawingml/2006/main">
              <a:srgbClr val="FFFFFF"/>
            </a:solidFill>
            <a:ln xmlns:a="http://schemas.openxmlformats.org/drawingml/2006/main" w="8573">
              <a:solidFill>
                <a:srgbClr val="DFE5EF"/>
              </a:solidFill>
              <a:prstDash val="solid"/>
            </a:ln>
          </p:spPr>
        </p:sp>
        <p:sp>
          <p:nvSpPr>
            <p:cNvPr id="50" name="platform/frontend/badge">
              <a:extLst xmlns:a="http://schemas.openxmlformats.org/drawingml/2006/main">
                <a:ext uri="{FF2B5EF4-FFF2-40B4-BE49-F238E27FC236}">
                  <a16:creationId xmlns:a16="http://schemas.microsoft.com/office/drawing/2014/main" id="{669A0CD0-9963-400B-9FF4-BF0688819572}"/>
                </a:ext>
              </a:extLst>
            </p:cNvPr>
            <p:cNvSpPr>
              <a:spLocks xmlns:a="http://schemas.openxmlformats.org/drawingml/2006/main" noGrp="1"/>
            </p:cNvSpPr>
            <p:nvPr/>
          </p:nvSpPr>
          <p:spPr>
            <a:xfrm xmlns:a="http://schemas.openxmlformats.org/drawingml/2006/main">
              <a:off x="9191625" y="4038600"/>
              <a:ext cx="409575" cy="409575"/>
            </a:xfrm>
            <a:prstGeom xmlns:a="http://schemas.openxmlformats.org/drawingml/2006/main" prst="roundRect">
              <a:avLst>
                <a:gd name="adj" fmla="val 20930"/>
              </a:avLst>
            </a:prstGeom>
            <a:solidFill xmlns:a="http://schemas.openxmlformats.org/drawingml/2006/main">
              <a:srgbClr val="F1F2FD"/>
            </a:solidFill>
            <a:ln xmlns:a="http://schemas.openxmlformats.org/drawingml/2006/main" w="0">
              <a:noFill/>
              <a:prstDash val="solid"/>
            </a:ln>
          </p:spPr>
        </p:sp>
        <p:pic>
          <p:nvPicPr>
            <p:cNvPr id="51" name="platform/frontend/icon">
              <a:extLst xmlns:a="http://schemas.openxmlformats.org/drawingml/2006/main">
                <a:ext uri="{FF2B5EF4-FFF2-40B4-BE49-F238E27FC236}">
                  <a16:creationId xmlns:a16="http://schemas.microsoft.com/office/drawing/2014/main" id="{B4C98022-FA9B-4019-B8DF-21F034E9898C}"/>
                </a:ext>
              </a:extLst>
            </p:cNvPr>
            <p:cNvPicPr>
              <a:picLocks xmlns:a="http://schemas.openxmlformats.org/drawingml/2006/main" noChangeAspect="1"/>
            </p:cNvPicPr>
            <p:nvPr/>
          </p:nvPicPr>
          <p:blipFill>
            <a:blip xmlns:r="http://schemas.openxmlformats.org/officeDocument/2006/relationships" xmlns:a="http://schemas.openxmlformats.org/drawingml/2006/main" r:embed="R534856bee82f44c9">
              <a:extLst>
                <a:ext uri="{96DAC541-7B7A-43D3-8B79-37D633B846F1}">
                  <asvg:svgBlip xmlns:asvg="http://schemas.microsoft.com/office/drawing/2016/SVG/main" r:embed="R1f8fef8816b449d6"/>
                </a:ext>
              </a:extLst>
            </a:blip>
            <a:stretch xmlns:a="http://schemas.openxmlformats.org/drawingml/2006/main"/>
          </p:blipFill>
          <p:spPr>
            <a:xfrm xmlns:a="http://schemas.openxmlformats.org/drawingml/2006/main">
              <a:off x="9210675" y="4057650"/>
              <a:ext cx="371475" cy="371475"/>
            </a:xfrm>
            <a:prstGeom xmlns:a="http://schemas.openxmlformats.org/drawingml/2006/main" prst="rect">
              <a:avLst/>
            </a:prstGeom>
          </p:spPr>
        </p:pic>
        <p:sp>
          <p:nvSpPr>
            <p:cNvPr id="52" name="platform/frontend/title">
              <a:extLst xmlns:a="http://schemas.openxmlformats.org/drawingml/2006/main">
                <a:ext uri="{FF2B5EF4-FFF2-40B4-BE49-F238E27FC236}">
                  <a16:creationId xmlns:a16="http://schemas.microsoft.com/office/drawing/2014/main" id="{CAC91326-E3F2-4E3F-85CF-5493A93C1DB7}"/>
                </a:ext>
              </a:extLst>
            </p:cNvPr>
            <p:cNvSpPr>
              <a:spLocks xmlns:a="http://schemas.openxmlformats.org/drawingml/2006/main" noGrp="1"/>
            </p:cNvSpPr>
            <p:nvPr/>
          </p:nvSpPr>
          <p:spPr>
            <a:xfrm xmlns:a="http://schemas.openxmlformats.org/drawingml/2006/main">
              <a:off x="9705975" y="3962400"/>
              <a:ext cx="16478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82" b="1">
                  <a:solidFill>
                    <a:srgbClr val="18253D"/>
                  </a:solidFill>
                  <a:latin typeface="Arial"/>
                  <a:ea typeface="Arial"/>
                  <a:cs typeface="Arial"/>
                </a:defRPr>
              </a:defPPr>
              <a:lvl1pPr algn="l">
                <a:defRPr sz="1182" b="1">
                  <a:solidFill>
                    <a:srgbClr val="18253D"/>
                  </a:solidFill>
                  <a:latin typeface="Arial"/>
                  <a:ea typeface="Arial"/>
                  <a:cs typeface="Arial"/>
                </a:defRPr>
              </a:lvl1pPr>
              <a:lvl2pPr algn="l">
                <a:defRPr sz="1182" b="1">
                  <a:solidFill>
                    <a:srgbClr val="18253D"/>
                  </a:solidFill>
                  <a:latin typeface="Arial"/>
                  <a:ea typeface="Arial"/>
                  <a:cs typeface="Arial"/>
                </a:defRPr>
              </a:lvl2pPr>
              <a:lvl3pPr algn="l">
                <a:defRPr sz="1182" b="1">
                  <a:solidFill>
                    <a:srgbClr val="18253D"/>
                  </a:solidFill>
                  <a:latin typeface="Arial"/>
                  <a:ea typeface="Arial"/>
                  <a:cs typeface="Arial"/>
                </a:defRPr>
              </a:lvl3pPr>
              <a:lvl4pPr algn="l">
                <a:defRPr sz="1182" b="1">
                  <a:solidFill>
                    <a:srgbClr val="18253D"/>
                  </a:solidFill>
                  <a:latin typeface="Arial"/>
                  <a:ea typeface="Arial"/>
                  <a:cs typeface="Arial"/>
                </a:defRPr>
              </a:lvl4pPr>
              <a:lvl5pPr algn="l">
                <a:defRPr sz="1182" b="1">
                  <a:solidFill>
                    <a:srgbClr val="18253D"/>
                  </a:solidFill>
                  <a:latin typeface="Arial"/>
                  <a:ea typeface="Arial"/>
                  <a:cs typeface="Arial"/>
                </a:defRPr>
              </a:lvl5pPr>
              <a:lvl6pPr algn="l">
                <a:defRPr sz="1182" b="1">
                  <a:solidFill>
                    <a:srgbClr val="18253D"/>
                  </a:solidFill>
                  <a:latin typeface="Arial"/>
                  <a:ea typeface="Arial"/>
                  <a:cs typeface="Arial"/>
                </a:defRPr>
              </a:lvl6pPr>
              <a:lvl7pPr algn="l">
                <a:defRPr sz="1182" b="1">
                  <a:solidFill>
                    <a:srgbClr val="18253D"/>
                  </a:solidFill>
                  <a:latin typeface="Arial"/>
                  <a:ea typeface="Arial"/>
                  <a:cs typeface="Arial"/>
                </a:defRPr>
              </a:lvl7pPr>
              <a:lvl8pPr algn="l">
                <a:defRPr sz="1182" b="1">
                  <a:solidFill>
                    <a:srgbClr val="18253D"/>
                  </a:solidFill>
                  <a:latin typeface="Arial"/>
                  <a:ea typeface="Arial"/>
                  <a:cs typeface="Arial"/>
                </a:defRPr>
              </a:lvl8pPr>
              <a:lvl9pPr algn="l">
                <a:defRPr sz="1182" b="1">
                  <a:solidFill>
                    <a:srgbClr val="18253D"/>
                  </a:solidFill>
                  <a:latin typeface="Arial"/>
                  <a:ea typeface="Arial"/>
                  <a:cs typeface="Arial"/>
                </a:defRPr>
              </a:lvl9pPr>
            </a:lstStyle>
            <a:p xmlns:a="http://schemas.openxmlformats.org/drawingml/2006/main">
              <a:pPr algn="l">
                <a:defRPr sz="1182" b="1">
                  <a:solidFill>
                    <a:srgbClr val="18253D"/>
                  </a:solidFill>
                  <a:latin typeface="Arial"/>
                  <a:ea typeface="Arial"/>
                  <a:cs typeface="Arial"/>
                </a:defRPr>
              </a:pPr>
              <a:r>
                <a:rPr sz="1182" b="1">
                  <a:solidFill>
                    <a:srgbClr val="18253D"/>
                  </a:solidFill>
                  <a:latin typeface="Arial"/>
                  <a:ea typeface="Arial"/>
                  <a:cs typeface="Arial"/>
                </a:rPr>
                <a:t>Enterprise Console</a:t>
              </a:r>
            </a:p>
          </p:txBody>
        </p:sp>
        <p:sp>
          <p:nvSpPr>
            <p:cNvPr id="53" name="platform/frontend/description">
              <a:extLst xmlns:a="http://schemas.openxmlformats.org/drawingml/2006/main">
                <a:ext uri="{FF2B5EF4-FFF2-40B4-BE49-F238E27FC236}">
                  <a16:creationId xmlns:a16="http://schemas.microsoft.com/office/drawing/2014/main" id="{A8F43356-4721-4F2D-88EE-E55FEB4636C2}"/>
                </a:ext>
              </a:extLst>
            </p:cNvPr>
            <p:cNvSpPr>
              <a:spLocks xmlns:a="http://schemas.openxmlformats.org/drawingml/2006/main" noGrp="1"/>
            </p:cNvSpPr>
            <p:nvPr/>
          </p:nvSpPr>
          <p:spPr>
            <a:xfrm xmlns:a="http://schemas.openxmlformats.org/drawingml/2006/main">
              <a:off x="9705975" y="4248150"/>
              <a:ext cx="16478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Organization administration</a:t>
              </a:r>
            </a:p>
          </p:txBody>
        </p:sp>
        <p:sp>
          <p:nvSpPr>
            <p:cNvPr id="54" name="platform/frontend/meta">
              <a:extLst xmlns:a="http://schemas.openxmlformats.org/drawingml/2006/main">
                <a:ext uri="{FF2B5EF4-FFF2-40B4-BE49-F238E27FC236}">
                  <a16:creationId xmlns:a16="http://schemas.microsoft.com/office/drawing/2014/main" id="{DC19F8FD-6D26-4C1B-8CE0-4DBB6DBD292E}"/>
                </a:ext>
              </a:extLst>
            </p:cNvPr>
            <p:cNvSpPr>
              <a:spLocks xmlns:a="http://schemas.openxmlformats.org/drawingml/2006/main" noGrp="1"/>
            </p:cNvSpPr>
            <p:nvPr/>
          </p:nvSpPr>
          <p:spPr>
            <a:xfrm xmlns:a="http://schemas.openxmlformats.org/drawingml/2006/main">
              <a:off x="9705975" y="4476750"/>
              <a:ext cx="1647825"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4E61E9"/>
                  </a:solidFill>
                  <a:latin typeface="Arial"/>
                  <a:ea typeface="Arial"/>
                  <a:cs typeface="Arial"/>
                </a:defRPr>
              </a:defPPr>
              <a:lvl1pPr algn="l">
                <a:defRPr sz="720" b="1">
                  <a:solidFill>
                    <a:srgbClr val="4E61E9"/>
                  </a:solidFill>
                  <a:latin typeface="Arial"/>
                  <a:ea typeface="Arial"/>
                  <a:cs typeface="Arial"/>
                </a:defRPr>
              </a:lvl1pPr>
              <a:lvl2pPr algn="l">
                <a:defRPr sz="720" b="1">
                  <a:solidFill>
                    <a:srgbClr val="4E61E9"/>
                  </a:solidFill>
                  <a:latin typeface="Arial"/>
                  <a:ea typeface="Arial"/>
                  <a:cs typeface="Arial"/>
                </a:defRPr>
              </a:lvl2pPr>
              <a:lvl3pPr algn="l">
                <a:defRPr sz="720" b="1">
                  <a:solidFill>
                    <a:srgbClr val="4E61E9"/>
                  </a:solidFill>
                  <a:latin typeface="Arial"/>
                  <a:ea typeface="Arial"/>
                  <a:cs typeface="Arial"/>
                </a:defRPr>
              </a:lvl3pPr>
              <a:lvl4pPr algn="l">
                <a:defRPr sz="720" b="1">
                  <a:solidFill>
                    <a:srgbClr val="4E61E9"/>
                  </a:solidFill>
                  <a:latin typeface="Arial"/>
                  <a:ea typeface="Arial"/>
                  <a:cs typeface="Arial"/>
                </a:defRPr>
              </a:lvl4pPr>
              <a:lvl5pPr algn="l">
                <a:defRPr sz="720" b="1">
                  <a:solidFill>
                    <a:srgbClr val="4E61E9"/>
                  </a:solidFill>
                  <a:latin typeface="Arial"/>
                  <a:ea typeface="Arial"/>
                  <a:cs typeface="Arial"/>
                </a:defRPr>
              </a:lvl5pPr>
              <a:lvl6pPr algn="l">
                <a:defRPr sz="720" b="1">
                  <a:solidFill>
                    <a:srgbClr val="4E61E9"/>
                  </a:solidFill>
                  <a:latin typeface="Arial"/>
                  <a:ea typeface="Arial"/>
                  <a:cs typeface="Arial"/>
                </a:defRPr>
              </a:lvl6pPr>
              <a:lvl7pPr algn="l">
                <a:defRPr sz="720" b="1">
                  <a:solidFill>
                    <a:srgbClr val="4E61E9"/>
                  </a:solidFill>
                  <a:latin typeface="Arial"/>
                  <a:ea typeface="Arial"/>
                  <a:cs typeface="Arial"/>
                </a:defRPr>
              </a:lvl7pPr>
              <a:lvl8pPr algn="l">
                <a:defRPr sz="720" b="1">
                  <a:solidFill>
                    <a:srgbClr val="4E61E9"/>
                  </a:solidFill>
                  <a:latin typeface="Arial"/>
                  <a:ea typeface="Arial"/>
                  <a:cs typeface="Arial"/>
                </a:defRPr>
              </a:lvl8pPr>
              <a:lvl9pPr algn="l">
                <a:defRPr sz="720" b="1">
                  <a:solidFill>
                    <a:srgbClr val="4E61E9"/>
                  </a:solidFill>
                  <a:latin typeface="Arial"/>
                  <a:ea typeface="Arial"/>
                  <a:cs typeface="Arial"/>
                </a:defRPr>
              </a:lvl9pPr>
            </a:lstStyle>
            <a:p xmlns:a="http://schemas.openxmlformats.org/drawingml/2006/main">
              <a:pPr algn="l">
                <a:defRPr sz="720" b="1">
                  <a:solidFill>
                    <a:srgbClr val="4E61E9"/>
                  </a:solidFill>
                  <a:latin typeface="Arial"/>
                  <a:ea typeface="Arial"/>
                  <a:cs typeface="Arial"/>
                </a:defRPr>
              </a:pPr>
              <a:r>
                <a:rPr sz="720" b="1">
                  <a:solidFill>
                    <a:srgbClr val="4E61E9"/>
                  </a:solidFill>
                  <a:latin typeface="Arial"/>
                  <a:ea typeface="Arial"/>
                  <a:cs typeface="Arial"/>
                </a:rPr>
                <a:t>3000</a:t>
              </a:r>
            </a:p>
          </p:txBody>
        </p:sp>
      </p:grpSp>
      <p:grpSp>
        <p:nvGrpSpPr>
          <p:cNvPr id="96" name="platform/audit"/>
          <p:cNvGrpSpPr/>
          <p:nvPr/>
        </p:nvGrpSpPr>
        <p:grpSpPr>
          <ns1:xfrm xmlns:ns1="http://schemas.openxmlformats.org/drawingml/2006/main">
            <ns1:off x="523875" y="5286375"/>
            <ns1:ext cx="2333625" cy="781050"/>
            <ns1:chOff x="523875" y="5286375"/>
            <ns1:chExt cx="2333625" cy="781050"/>
          </ns1:xfrm>
        </p:grpSpPr>
        <p:sp>
          <p:nvSpPr>
            <p:cNvPr id="55" name="platform/audit/frame">
              <a:extLst xmlns:a="http://schemas.openxmlformats.org/drawingml/2006/main">
                <a:ext uri="{FF2B5EF4-FFF2-40B4-BE49-F238E27FC236}">
                  <a16:creationId xmlns:a16="http://schemas.microsoft.com/office/drawing/2014/main" id="{915FD019-618E-4588-8708-F00E7E4342EE}"/>
                </a:ext>
              </a:extLst>
            </p:cNvPr>
            <p:cNvSpPr>
              <a:spLocks xmlns:a="http://schemas.openxmlformats.org/drawingml/2006/main" noGrp="1"/>
            </p:cNvSpPr>
            <p:nvPr/>
          </p:nvSpPr>
          <p:spPr>
            <a:xfrm xmlns:a="http://schemas.openxmlformats.org/drawingml/2006/main">
              <a:off x="523875" y="5286375"/>
              <a:ext cx="2333625" cy="781050"/>
            </a:xfrm>
            <a:prstGeom xmlns:a="http://schemas.openxmlformats.org/drawingml/2006/main" prst="roundRect">
              <a:avLst>
                <a:gd name="adj" fmla="val 13415"/>
              </a:avLst>
            </a:prstGeom>
            <a:solidFill xmlns:a="http://schemas.openxmlformats.org/drawingml/2006/main">
              <a:srgbClr val="FFFFFF"/>
            </a:solidFill>
            <a:ln xmlns:a="http://schemas.openxmlformats.org/drawingml/2006/main" w="8573">
              <a:solidFill>
                <a:srgbClr val="DFE5EF"/>
              </a:solidFill>
              <a:prstDash val="solid"/>
            </a:ln>
          </p:spPr>
        </p:sp>
        <p:sp>
          <p:nvSpPr>
            <p:cNvPr id="56" name="platform/audit/badge">
              <a:extLst xmlns:a="http://schemas.openxmlformats.org/drawingml/2006/main">
                <a:ext uri="{FF2B5EF4-FFF2-40B4-BE49-F238E27FC236}">
                  <a16:creationId xmlns:a16="http://schemas.microsoft.com/office/drawing/2014/main" id="{D2A66863-E64C-40D1-98A7-D36BB1A1864B}"/>
                </a:ext>
              </a:extLst>
            </p:cNvPr>
            <p:cNvSpPr>
              <a:spLocks xmlns:a="http://schemas.openxmlformats.org/drawingml/2006/main" noGrp="1"/>
            </p:cNvSpPr>
            <p:nvPr/>
          </p:nvSpPr>
          <p:spPr>
            <a:xfrm xmlns:a="http://schemas.openxmlformats.org/drawingml/2006/main">
              <a:off x="619125" y="5467350"/>
              <a:ext cx="409575" cy="409575"/>
            </a:xfrm>
            <a:prstGeom xmlns:a="http://schemas.openxmlformats.org/drawingml/2006/main" prst="roundRect">
              <a:avLst>
                <a:gd name="adj" fmla="val 20930"/>
              </a:avLst>
            </a:prstGeom>
            <a:solidFill xmlns:a="http://schemas.openxmlformats.org/drawingml/2006/main">
              <a:srgbClr val="F1F2FD"/>
            </a:solidFill>
            <a:ln xmlns:a="http://schemas.openxmlformats.org/drawingml/2006/main" w="0">
              <a:noFill/>
              <a:prstDash val="solid"/>
            </a:ln>
          </p:spPr>
        </p:sp>
        <p:pic>
          <p:nvPicPr>
            <p:cNvPr id="57" name="platform/audit/icon">
              <a:extLst xmlns:a="http://schemas.openxmlformats.org/drawingml/2006/main">
                <a:ext uri="{FF2B5EF4-FFF2-40B4-BE49-F238E27FC236}">
                  <a16:creationId xmlns:a16="http://schemas.microsoft.com/office/drawing/2014/main" id="{B41ADBC8-D29F-433F-9BF6-518269D1175C}"/>
                </a:ext>
              </a:extLst>
            </p:cNvPr>
            <p:cNvPicPr>
              <a:picLocks xmlns:a="http://schemas.openxmlformats.org/drawingml/2006/main" noChangeAspect="1"/>
            </p:cNvPicPr>
            <p:nvPr/>
          </p:nvPicPr>
          <p:blipFill>
            <a:blip xmlns:r="http://schemas.openxmlformats.org/officeDocument/2006/relationships" xmlns:a="http://schemas.openxmlformats.org/drawingml/2006/main" r:embed="R85416c66cfe84a50">
              <a:extLst>
                <a:ext uri="{96DAC541-7B7A-43D3-8B79-37D633B846F1}">
                  <asvg:svgBlip xmlns:asvg="http://schemas.microsoft.com/office/drawing/2016/SVG/main" r:embed="R2619b5cbad834a0c"/>
                </a:ext>
              </a:extLst>
            </a:blip>
            <a:stretch xmlns:a="http://schemas.openxmlformats.org/drawingml/2006/main"/>
          </p:blipFill>
          <p:spPr>
            <a:xfrm xmlns:a="http://schemas.openxmlformats.org/drawingml/2006/main">
              <a:off x="638175" y="5486400"/>
              <a:ext cx="371475" cy="371475"/>
            </a:xfrm>
            <a:prstGeom xmlns:a="http://schemas.openxmlformats.org/drawingml/2006/main" prst="rect">
              <a:avLst/>
            </a:prstGeom>
          </p:spPr>
        </p:pic>
        <p:sp>
          <p:nvSpPr>
            <p:cNvPr id="58" name="platform/audit/title">
              <a:extLst xmlns:a="http://schemas.openxmlformats.org/drawingml/2006/main">
                <a:ext uri="{FF2B5EF4-FFF2-40B4-BE49-F238E27FC236}">
                  <a16:creationId xmlns:a16="http://schemas.microsoft.com/office/drawing/2014/main" id="{55220DF9-33EF-4063-B09E-C7A190F8D421}"/>
                </a:ext>
              </a:extLst>
            </p:cNvPr>
            <p:cNvSpPr>
              <a:spLocks xmlns:a="http://schemas.openxmlformats.org/drawingml/2006/main" noGrp="1"/>
            </p:cNvSpPr>
            <p:nvPr/>
          </p:nvSpPr>
          <p:spPr>
            <a:xfrm xmlns:a="http://schemas.openxmlformats.org/drawingml/2006/main">
              <a:off x="1133475" y="5391150"/>
              <a:ext cx="16478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23" b="1">
                  <a:solidFill>
                    <a:srgbClr val="18253D"/>
                  </a:solidFill>
                  <a:latin typeface="Arial"/>
                  <a:ea typeface="Arial"/>
                  <a:cs typeface="Arial"/>
                </a:defRPr>
              </a:defPPr>
              <a:lvl1pPr algn="l">
                <a:defRPr sz="1223" b="1">
                  <a:solidFill>
                    <a:srgbClr val="18253D"/>
                  </a:solidFill>
                  <a:latin typeface="Arial"/>
                  <a:ea typeface="Arial"/>
                  <a:cs typeface="Arial"/>
                </a:defRPr>
              </a:lvl1pPr>
              <a:lvl2pPr algn="l">
                <a:defRPr sz="1223" b="1">
                  <a:solidFill>
                    <a:srgbClr val="18253D"/>
                  </a:solidFill>
                  <a:latin typeface="Arial"/>
                  <a:ea typeface="Arial"/>
                  <a:cs typeface="Arial"/>
                </a:defRPr>
              </a:lvl2pPr>
              <a:lvl3pPr algn="l">
                <a:defRPr sz="1223" b="1">
                  <a:solidFill>
                    <a:srgbClr val="18253D"/>
                  </a:solidFill>
                  <a:latin typeface="Arial"/>
                  <a:ea typeface="Arial"/>
                  <a:cs typeface="Arial"/>
                </a:defRPr>
              </a:lvl3pPr>
              <a:lvl4pPr algn="l">
                <a:defRPr sz="1223" b="1">
                  <a:solidFill>
                    <a:srgbClr val="18253D"/>
                  </a:solidFill>
                  <a:latin typeface="Arial"/>
                  <a:ea typeface="Arial"/>
                  <a:cs typeface="Arial"/>
                </a:defRPr>
              </a:lvl4pPr>
              <a:lvl5pPr algn="l">
                <a:defRPr sz="1223" b="1">
                  <a:solidFill>
                    <a:srgbClr val="18253D"/>
                  </a:solidFill>
                  <a:latin typeface="Arial"/>
                  <a:ea typeface="Arial"/>
                  <a:cs typeface="Arial"/>
                </a:defRPr>
              </a:lvl5pPr>
              <a:lvl6pPr algn="l">
                <a:defRPr sz="1223" b="1">
                  <a:solidFill>
                    <a:srgbClr val="18253D"/>
                  </a:solidFill>
                  <a:latin typeface="Arial"/>
                  <a:ea typeface="Arial"/>
                  <a:cs typeface="Arial"/>
                </a:defRPr>
              </a:lvl6pPr>
              <a:lvl7pPr algn="l">
                <a:defRPr sz="1223" b="1">
                  <a:solidFill>
                    <a:srgbClr val="18253D"/>
                  </a:solidFill>
                  <a:latin typeface="Arial"/>
                  <a:ea typeface="Arial"/>
                  <a:cs typeface="Arial"/>
                </a:defRPr>
              </a:lvl7pPr>
              <a:lvl8pPr algn="l">
                <a:defRPr sz="1223" b="1">
                  <a:solidFill>
                    <a:srgbClr val="18253D"/>
                  </a:solidFill>
                  <a:latin typeface="Arial"/>
                  <a:ea typeface="Arial"/>
                  <a:cs typeface="Arial"/>
                </a:defRPr>
              </a:lvl8pPr>
              <a:lvl9pPr algn="l">
                <a:defRPr sz="1223" b="1">
                  <a:solidFill>
                    <a:srgbClr val="18253D"/>
                  </a:solidFill>
                  <a:latin typeface="Arial"/>
                  <a:ea typeface="Arial"/>
                  <a:cs typeface="Arial"/>
                </a:defRPr>
              </a:lvl9pPr>
            </a:lstStyle>
            <a:p xmlns:a="http://schemas.openxmlformats.org/drawingml/2006/main">
              <a:pPr algn="l">
                <a:defRPr sz="1223" b="1">
                  <a:solidFill>
                    <a:srgbClr val="18253D"/>
                  </a:solidFill>
                  <a:latin typeface="Arial"/>
                  <a:ea typeface="Arial"/>
                  <a:cs typeface="Arial"/>
                </a:defRPr>
              </a:pPr>
              <a:r>
                <a:rPr sz="1223" b="1">
                  <a:solidFill>
                    <a:srgbClr val="18253D"/>
                  </a:solidFill>
                  <a:latin typeface="Arial"/>
                  <a:ea typeface="Arial"/>
                  <a:cs typeface="Arial"/>
                </a:rPr>
                <a:t>Audit service</a:t>
              </a:r>
            </a:p>
          </p:txBody>
        </p:sp>
        <p:sp>
          <p:nvSpPr>
            <p:cNvPr id="59" name="platform/audit/description">
              <a:extLst xmlns:a="http://schemas.openxmlformats.org/drawingml/2006/main">
                <a:ext uri="{FF2B5EF4-FFF2-40B4-BE49-F238E27FC236}">
                  <a16:creationId xmlns:a16="http://schemas.microsoft.com/office/drawing/2014/main" id="{822970A1-CED4-49EA-93CC-3BBBC076F351}"/>
                </a:ext>
              </a:extLst>
            </p:cNvPr>
            <p:cNvSpPr>
              <a:spLocks xmlns:a="http://schemas.openxmlformats.org/drawingml/2006/main" noGrp="1"/>
            </p:cNvSpPr>
            <p:nvPr/>
          </p:nvSpPr>
          <p:spPr>
            <a:xfrm xmlns:a="http://schemas.openxmlformats.org/drawingml/2006/main">
              <a:off x="1133475" y="5676900"/>
              <a:ext cx="16478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Audit processing</a:t>
              </a:r>
            </a:p>
          </p:txBody>
        </p:sp>
        <p:sp>
          <p:nvSpPr>
            <p:cNvPr id="60" name="platform/audit/meta">
              <a:extLst xmlns:a="http://schemas.openxmlformats.org/drawingml/2006/main">
                <a:ext uri="{FF2B5EF4-FFF2-40B4-BE49-F238E27FC236}">
                  <a16:creationId xmlns:a16="http://schemas.microsoft.com/office/drawing/2014/main" id="{AF969ACB-287D-4B3B-9E00-8ED44E591A63}"/>
                </a:ext>
              </a:extLst>
            </p:cNvPr>
            <p:cNvSpPr>
              <a:spLocks xmlns:a="http://schemas.openxmlformats.org/drawingml/2006/main" noGrp="1"/>
            </p:cNvSpPr>
            <p:nvPr/>
          </p:nvSpPr>
          <p:spPr>
            <a:xfrm xmlns:a="http://schemas.openxmlformats.org/drawingml/2006/main">
              <a:off x="1133475" y="5905500"/>
              <a:ext cx="1647825"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4E61E9"/>
                  </a:solidFill>
                  <a:latin typeface="Arial"/>
                  <a:ea typeface="Arial"/>
                  <a:cs typeface="Arial"/>
                </a:defRPr>
              </a:defPPr>
              <a:lvl1pPr algn="l">
                <a:defRPr sz="720" b="1">
                  <a:solidFill>
                    <a:srgbClr val="4E61E9"/>
                  </a:solidFill>
                  <a:latin typeface="Arial"/>
                  <a:ea typeface="Arial"/>
                  <a:cs typeface="Arial"/>
                </a:defRPr>
              </a:lvl1pPr>
              <a:lvl2pPr algn="l">
                <a:defRPr sz="720" b="1">
                  <a:solidFill>
                    <a:srgbClr val="4E61E9"/>
                  </a:solidFill>
                  <a:latin typeface="Arial"/>
                  <a:ea typeface="Arial"/>
                  <a:cs typeface="Arial"/>
                </a:defRPr>
              </a:lvl2pPr>
              <a:lvl3pPr algn="l">
                <a:defRPr sz="720" b="1">
                  <a:solidFill>
                    <a:srgbClr val="4E61E9"/>
                  </a:solidFill>
                  <a:latin typeface="Arial"/>
                  <a:ea typeface="Arial"/>
                  <a:cs typeface="Arial"/>
                </a:defRPr>
              </a:lvl3pPr>
              <a:lvl4pPr algn="l">
                <a:defRPr sz="720" b="1">
                  <a:solidFill>
                    <a:srgbClr val="4E61E9"/>
                  </a:solidFill>
                  <a:latin typeface="Arial"/>
                  <a:ea typeface="Arial"/>
                  <a:cs typeface="Arial"/>
                </a:defRPr>
              </a:lvl4pPr>
              <a:lvl5pPr algn="l">
                <a:defRPr sz="720" b="1">
                  <a:solidFill>
                    <a:srgbClr val="4E61E9"/>
                  </a:solidFill>
                  <a:latin typeface="Arial"/>
                  <a:ea typeface="Arial"/>
                  <a:cs typeface="Arial"/>
                </a:defRPr>
              </a:lvl5pPr>
              <a:lvl6pPr algn="l">
                <a:defRPr sz="720" b="1">
                  <a:solidFill>
                    <a:srgbClr val="4E61E9"/>
                  </a:solidFill>
                  <a:latin typeface="Arial"/>
                  <a:ea typeface="Arial"/>
                  <a:cs typeface="Arial"/>
                </a:defRPr>
              </a:lvl6pPr>
              <a:lvl7pPr algn="l">
                <a:defRPr sz="720" b="1">
                  <a:solidFill>
                    <a:srgbClr val="4E61E9"/>
                  </a:solidFill>
                  <a:latin typeface="Arial"/>
                  <a:ea typeface="Arial"/>
                  <a:cs typeface="Arial"/>
                </a:defRPr>
              </a:lvl7pPr>
              <a:lvl8pPr algn="l">
                <a:defRPr sz="720" b="1">
                  <a:solidFill>
                    <a:srgbClr val="4E61E9"/>
                  </a:solidFill>
                  <a:latin typeface="Arial"/>
                  <a:ea typeface="Arial"/>
                  <a:cs typeface="Arial"/>
                </a:defRPr>
              </a:lvl8pPr>
              <a:lvl9pPr algn="l">
                <a:defRPr sz="720" b="1">
                  <a:solidFill>
                    <a:srgbClr val="4E61E9"/>
                  </a:solidFill>
                  <a:latin typeface="Arial"/>
                  <a:ea typeface="Arial"/>
                  <a:cs typeface="Arial"/>
                </a:defRPr>
              </a:lvl9pPr>
            </a:lstStyle>
            <a:p xmlns:a="http://schemas.openxmlformats.org/drawingml/2006/main">
              <a:pPr algn="l">
                <a:defRPr sz="720" b="1">
                  <a:solidFill>
                    <a:srgbClr val="4E61E9"/>
                  </a:solidFill>
                  <a:latin typeface="Arial"/>
                  <a:ea typeface="Arial"/>
                  <a:cs typeface="Arial"/>
                </a:defRPr>
              </a:pPr>
              <a:r>
                <a:rPr sz="720" b="1">
                  <a:solidFill>
                    <a:srgbClr val="4E61E9"/>
                  </a:solidFill>
                  <a:latin typeface="Arial"/>
                  <a:ea typeface="Arial"/>
                  <a:cs typeface="Arial"/>
                </a:rPr>
                <a:t>8083</a:t>
              </a:r>
            </a:p>
          </p:txBody>
        </p:sp>
      </p:grpSp>
      <p:grpSp>
        <p:nvGrpSpPr>
          <p:cNvPr id="97" name="platform/rbac"/>
          <p:cNvGrpSpPr/>
          <p:nvPr/>
        </p:nvGrpSpPr>
        <p:grpSpPr>
          <ns1:xfrm xmlns:ns1="http://schemas.openxmlformats.org/drawingml/2006/main">
            <ns1:off x="3381375" y="5286375"/>
            <ns1:ext cx="2333625" cy="781050"/>
            <ns1:chOff x="3381375" y="5286375"/>
            <ns1:chExt cx="2333625" cy="781050"/>
          </ns1:xfrm>
        </p:grpSpPr>
        <p:sp>
          <p:nvSpPr>
            <p:cNvPr id="61" name="platform/rbac/frame">
              <a:extLst xmlns:a="http://schemas.openxmlformats.org/drawingml/2006/main">
                <a:ext uri="{FF2B5EF4-FFF2-40B4-BE49-F238E27FC236}">
                  <a16:creationId xmlns:a16="http://schemas.microsoft.com/office/drawing/2014/main" id="{3787D4CE-7ED8-419A-AD7D-6DE95403E7D8}"/>
                </a:ext>
              </a:extLst>
            </p:cNvPr>
            <p:cNvSpPr>
              <a:spLocks xmlns:a="http://schemas.openxmlformats.org/drawingml/2006/main" noGrp="1"/>
            </p:cNvSpPr>
            <p:nvPr/>
          </p:nvSpPr>
          <p:spPr>
            <a:xfrm xmlns:a="http://schemas.openxmlformats.org/drawingml/2006/main">
              <a:off x="3381375" y="5286375"/>
              <a:ext cx="2333625" cy="781050"/>
            </a:xfrm>
            <a:prstGeom xmlns:a="http://schemas.openxmlformats.org/drawingml/2006/main" prst="roundRect">
              <a:avLst>
                <a:gd name="adj" fmla="val 13415"/>
              </a:avLst>
            </a:prstGeom>
            <a:solidFill xmlns:a="http://schemas.openxmlformats.org/drawingml/2006/main">
              <a:srgbClr val="FFFFFF"/>
            </a:solidFill>
            <a:ln xmlns:a="http://schemas.openxmlformats.org/drawingml/2006/main" w="8573">
              <a:solidFill>
                <a:srgbClr val="DFE5EF"/>
              </a:solidFill>
              <a:prstDash val="solid"/>
            </a:ln>
          </p:spPr>
        </p:sp>
        <p:sp>
          <p:nvSpPr>
            <p:cNvPr id="62" name="platform/rbac/badge">
              <a:extLst xmlns:a="http://schemas.openxmlformats.org/drawingml/2006/main">
                <a:ext uri="{FF2B5EF4-FFF2-40B4-BE49-F238E27FC236}">
                  <a16:creationId xmlns:a16="http://schemas.microsoft.com/office/drawing/2014/main" id="{97EBA838-0885-4D07-8328-0C820AEFD5DB}"/>
                </a:ext>
              </a:extLst>
            </p:cNvPr>
            <p:cNvSpPr>
              <a:spLocks xmlns:a="http://schemas.openxmlformats.org/drawingml/2006/main" noGrp="1"/>
            </p:cNvSpPr>
            <p:nvPr/>
          </p:nvSpPr>
          <p:spPr>
            <a:xfrm xmlns:a="http://schemas.openxmlformats.org/drawingml/2006/main">
              <a:off x="3476625" y="5467350"/>
              <a:ext cx="409575" cy="409575"/>
            </a:xfrm>
            <a:prstGeom xmlns:a="http://schemas.openxmlformats.org/drawingml/2006/main" prst="roundRect">
              <a:avLst>
                <a:gd name="adj" fmla="val 20930"/>
              </a:avLst>
            </a:prstGeom>
            <a:solidFill xmlns:a="http://schemas.openxmlformats.org/drawingml/2006/main">
              <a:srgbClr val="F1F2FD"/>
            </a:solidFill>
            <a:ln xmlns:a="http://schemas.openxmlformats.org/drawingml/2006/main" w="0">
              <a:noFill/>
              <a:prstDash val="solid"/>
            </a:ln>
          </p:spPr>
        </p:sp>
        <p:pic>
          <p:nvPicPr>
            <p:cNvPr id="63" name="platform/rbac/icon">
              <a:extLst xmlns:a="http://schemas.openxmlformats.org/drawingml/2006/main">
                <a:ext uri="{FF2B5EF4-FFF2-40B4-BE49-F238E27FC236}">
                  <a16:creationId xmlns:a16="http://schemas.microsoft.com/office/drawing/2014/main" id="{C186FD8B-B16E-4079-95CC-ED2B902149E6}"/>
                </a:ext>
              </a:extLst>
            </p:cNvPr>
            <p:cNvPicPr>
              <a:picLocks xmlns:a="http://schemas.openxmlformats.org/drawingml/2006/main" noChangeAspect="1"/>
            </p:cNvPicPr>
            <p:nvPr/>
          </p:nvPicPr>
          <p:blipFill>
            <a:blip xmlns:r="http://schemas.openxmlformats.org/officeDocument/2006/relationships" xmlns:a="http://schemas.openxmlformats.org/drawingml/2006/main" r:embed="R7e943b8c6e1b4fe5">
              <a:extLst>
                <a:ext uri="{96DAC541-7B7A-43D3-8B79-37D633B846F1}">
                  <asvg:svgBlip xmlns:asvg="http://schemas.microsoft.com/office/drawing/2016/SVG/main" r:embed="R2aa420482b65414b"/>
                </a:ext>
              </a:extLst>
            </a:blip>
            <a:stretch xmlns:a="http://schemas.openxmlformats.org/drawingml/2006/main"/>
          </p:blipFill>
          <p:spPr>
            <a:xfrm xmlns:a="http://schemas.openxmlformats.org/drawingml/2006/main">
              <a:off x="3495675" y="5486400"/>
              <a:ext cx="371475" cy="371475"/>
            </a:xfrm>
            <a:prstGeom xmlns:a="http://schemas.openxmlformats.org/drawingml/2006/main" prst="rect">
              <a:avLst/>
            </a:prstGeom>
          </p:spPr>
        </p:pic>
        <p:sp>
          <p:nvSpPr>
            <p:cNvPr id="64" name="platform/rbac/title">
              <a:extLst xmlns:a="http://schemas.openxmlformats.org/drawingml/2006/main">
                <a:ext uri="{FF2B5EF4-FFF2-40B4-BE49-F238E27FC236}">
                  <a16:creationId xmlns:a16="http://schemas.microsoft.com/office/drawing/2014/main" id="{F3BDF88F-4BB4-4F40-B650-8978578EEB10}"/>
                </a:ext>
              </a:extLst>
            </p:cNvPr>
            <p:cNvSpPr>
              <a:spLocks xmlns:a="http://schemas.openxmlformats.org/drawingml/2006/main" noGrp="1"/>
            </p:cNvSpPr>
            <p:nvPr/>
          </p:nvSpPr>
          <p:spPr>
            <a:xfrm xmlns:a="http://schemas.openxmlformats.org/drawingml/2006/main">
              <a:off x="3990975" y="5391150"/>
              <a:ext cx="16478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23" b="1">
                  <a:solidFill>
                    <a:srgbClr val="18253D"/>
                  </a:solidFill>
                  <a:latin typeface="Arial"/>
                  <a:ea typeface="Arial"/>
                  <a:cs typeface="Arial"/>
                </a:defRPr>
              </a:defPPr>
              <a:lvl1pPr algn="l">
                <a:defRPr sz="1223" b="1">
                  <a:solidFill>
                    <a:srgbClr val="18253D"/>
                  </a:solidFill>
                  <a:latin typeface="Arial"/>
                  <a:ea typeface="Arial"/>
                  <a:cs typeface="Arial"/>
                </a:defRPr>
              </a:lvl1pPr>
              <a:lvl2pPr algn="l">
                <a:defRPr sz="1223" b="1">
                  <a:solidFill>
                    <a:srgbClr val="18253D"/>
                  </a:solidFill>
                  <a:latin typeface="Arial"/>
                  <a:ea typeface="Arial"/>
                  <a:cs typeface="Arial"/>
                </a:defRPr>
              </a:lvl2pPr>
              <a:lvl3pPr algn="l">
                <a:defRPr sz="1223" b="1">
                  <a:solidFill>
                    <a:srgbClr val="18253D"/>
                  </a:solidFill>
                  <a:latin typeface="Arial"/>
                  <a:ea typeface="Arial"/>
                  <a:cs typeface="Arial"/>
                </a:defRPr>
              </a:lvl3pPr>
              <a:lvl4pPr algn="l">
                <a:defRPr sz="1223" b="1">
                  <a:solidFill>
                    <a:srgbClr val="18253D"/>
                  </a:solidFill>
                  <a:latin typeface="Arial"/>
                  <a:ea typeface="Arial"/>
                  <a:cs typeface="Arial"/>
                </a:defRPr>
              </a:lvl4pPr>
              <a:lvl5pPr algn="l">
                <a:defRPr sz="1223" b="1">
                  <a:solidFill>
                    <a:srgbClr val="18253D"/>
                  </a:solidFill>
                  <a:latin typeface="Arial"/>
                  <a:ea typeface="Arial"/>
                  <a:cs typeface="Arial"/>
                </a:defRPr>
              </a:lvl5pPr>
              <a:lvl6pPr algn="l">
                <a:defRPr sz="1223" b="1">
                  <a:solidFill>
                    <a:srgbClr val="18253D"/>
                  </a:solidFill>
                  <a:latin typeface="Arial"/>
                  <a:ea typeface="Arial"/>
                  <a:cs typeface="Arial"/>
                </a:defRPr>
              </a:lvl6pPr>
              <a:lvl7pPr algn="l">
                <a:defRPr sz="1223" b="1">
                  <a:solidFill>
                    <a:srgbClr val="18253D"/>
                  </a:solidFill>
                  <a:latin typeface="Arial"/>
                  <a:ea typeface="Arial"/>
                  <a:cs typeface="Arial"/>
                </a:defRPr>
              </a:lvl7pPr>
              <a:lvl8pPr algn="l">
                <a:defRPr sz="1223" b="1">
                  <a:solidFill>
                    <a:srgbClr val="18253D"/>
                  </a:solidFill>
                  <a:latin typeface="Arial"/>
                  <a:ea typeface="Arial"/>
                  <a:cs typeface="Arial"/>
                </a:defRPr>
              </a:lvl8pPr>
              <a:lvl9pPr algn="l">
                <a:defRPr sz="1223" b="1">
                  <a:solidFill>
                    <a:srgbClr val="18253D"/>
                  </a:solidFill>
                  <a:latin typeface="Arial"/>
                  <a:ea typeface="Arial"/>
                  <a:cs typeface="Arial"/>
                </a:defRPr>
              </a:lvl9pPr>
            </a:lstStyle>
            <a:p xmlns:a="http://schemas.openxmlformats.org/drawingml/2006/main">
              <a:pPr algn="l">
                <a:defRPr sz="1223" b="1">
                  <a:solidFill>
                    <a:srgbClr val="18253D"/>
                  </a:solidFill>
                  <a:latin typeface="Arial"/>
                  <a:ea typeface="Arial"/>
                  <a:cs typeface="Arial"/>
                </a:defRPr>
              </a:pPr>
              <a:r>
                <a:rPr sz="1223" b="1">
                  <a:solidFill>
                    <a:srgbClr val="18253D"/>
                  </a:solidFill>
                  <a:latin typeface="Arial"/>
                  <a:ea typeface="Arial"/>
                  <a:cs typeface="Arial"/>
                </a:rPr>
                <a:t>RBAC service</a:t>
              </a:r>
            </a:p>
          </p:txBody>
        </p:sp>
        <p:sp>
          <p:nvSpPr>
            <p:cNvPr id="65" name="platform/rbac/description">
              <a:extLst xmlns:a="http://schemas.openxmlformats.org/drawingml/2006/main">
                <a:ext uri="{FF2B5EF4-FFF2-40B4-BE49-F238E27FC236}">
                  <a16:creationId xmlns:a16="http://schemas.microsoft.com/office/drawing/2014/main" id="{F0E0CAB9-3EDD-4E6F-BEA1-BB39F38EF450}"/>
                </a:ext>
              </a:extLst>
            </p:cNvPr>
            <p:cNvSpPr>
              <a:spLocks xmlns:a="http://schemas.openxmlformats.org/drawingml/2006/main" noGrp="1"/>
            </p:cNvSpPr>
            <p:nvPr/>
          </p:nvSpPr>
          <p:spPr>
            <a:xfrm xmlns:a="http://schemas.openxmlformats.org/drawingml/2006/main">
              <a:off x="3990975" y="5676900"/>
              <a:ext cx="16478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Authorization decisions</a:t>
              </a:r>
            </a:p>
          </p:txBody>
        </p:sp>
        <p:sp>
          <p:nvSpPr>
            <p:cNvPr id="66" name="platform/rbac/meta">
              <a:extLst xmlns:a="http://schemas.openxmlformats.org/drawingml/2006/main">
                <a:ext uri="{FF2B5EF4-FFF2-40B4-BE49-F238E27FC236}">
                  <a16:creationId xmlns:a16="http://schemas.microsoft.com/office/drawing/2014/main" id="{3CD42BA2-21D6-4A22-A1B3-27DE8840986A}"/>
                </a:ext>
              </a:extLst>
            </p:cNvPr>
            <p:cNvSpPr>
              <a:spLocks xmlns:a="http://schemas.openxmlformats.org/drawingml/2006/main" noGrp="1"/>
            </p:cNvSpPr>
            <p:nvPr/>
          </p:nvSpPr>
          <p:spPr>
            <a:xfrm xmlns:a="http://schemas.openxmlformats.org/drawingml/2006/main">
              <a:off x="3990975" y="5905500"/>
              <a:ext cx="1647825"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4E61E9"/>
                  </a:solidFill>
                  <a:latin typeface="Arial"/>
                  <a:ea typeface="Arial"/>
                  <a:cs typeface="Arial"/>
                </a:defRPr>
              </a:defPPr>
              <a:lvl1pPr algn="l">
                <a:defRPr sz="720" b="1">
                  <a:solidFill>
                    <a:srgbClr val="4E61E9"/>
                  </a:solidFill>
                  <a:latin typeface="Arial"/>
                  <a:ea typeface="Arial"/>
                  <a:cs typeface="Arial"/>
                </a:defRPr>
              </a:lvl1pPr>
              <a:lvl2pPr algn="l">
                <a:defRPr sz="720" b="1">
                  <a:solidFill>
                    <a:srgbClr val="4E61E9"/>
                  </a:solidFill>
                  <a:latin typeface="Arial"/>
                  <a:ea typeface="Arial"/>
                  <a:cs typeface="Arial"/>
                </a:defRPr>
              </a:lvl2pPr>
              <a:lvl3pPr algn="l">
                <a:defRPr sz="720" b="1">
                  <a:solidFill>
                    <a:srgbClr val="4E61E9"/>
                  </a:solidFill>
                  <a:latin typeface="Arial"/>
                  <a:ea typeface="Arial"/>
                  <a:cs typeface="Arial"/>
                </a:defRPr>
              </a:lvl3pPr>
              <a:lvl4pPr algn="l">
                <a:defRPr sz="720" b="1">
                  <a:solidFill>
                    <a:srgbClr val="4E61E9"/>
                  </a:solidFill>
                  <a:latin typeface="Arial"/>
                  <a:ea typeface="Arial"/>
                  <a:cs typeface="Arial"/>
                </a:defRPr>
              </a:lvl4pPr>
              <a:lvl5pPr algn="l">
                <a:defRPr sz="720" b="1">
                  <a:solidFill>
                    <a:srgbClr val="4E61E9"/>
                  </a:solidFill>
                  <a:latin typeface="Arial"/>
                  <a:ea typeface="Arial"/>
                  <a:cs typeface="Arial"/>
                </a:defRPr>
              </a:lvl5pPr>
              <a:lvl6pPr algn="l">
                <a:defRPr sz="720" b="1">
                  <a:solidFill>
                    <a:srgbClr val="4E61E9"/>
                  </a:solidFill>
                  <a:latin typeface="Arial"/>
                  <a:ea typeface="Arial"/>
                  <a:cs typeface="Arial"/>
                </a:defRPr>
              </a:lvl6pPr>
              <a:lvl7pPr algn="l">
                <a:defRPr sz="720" b="1">
                  <a:solidFill>
                    <a:srgbClr val="4E61E9"/>
                  </a:solidFill>
                  <a:latin typeface="Arial"/>
                  <a:ea typeface="Arial"/>
                  <a:cs typeface="Arial"/>
                </a:defRPr>
              </a:lvl7pPr>
              <a:lvl8pPr algn="l">
                <a:defRPr sz="720" b="1">
                  <a:solidFill>
                    <a:srgbClr val="4E61E9"/>
                  </a:solidFill>
                  <a:latin typeface="Arial"/>
                  <a:ea typeface="Arial"/>
                  <a:cs typeface="Arial"/>
                </a:defRPr>
              </a:lvl8pPr>
              <a:lvl9pPr algn="l">
                <a:defRPr sz="720" b="1">
                  <a:solidFill>
                    <a:srgbClr val="4E61E9"/>
                  </a:solidFill>
                  <a:latin typeface="Arial"/>
                  <a:ea typeface="Arial"/>
                  <a:cs typeface="Arial"/>
                </a:defRPr>
              </a:lvl9pPr>
            </a:lstStyle>
            <a:p xmlns:a="http://schemas.openxmlformats.org/drawingml/2006/main">
              <a:pPr algn="l">
                <a:defRPr sz="720" b="1">
                  <a:solidFill>
                    <a:srgbClr val="4E61E9"/>
                  </a:solidFill>
                  <a:latin typeface="Arial"/>
                  <a:ea typeface="Arial"/>
                  <a:cs typeface="Arial"/>
                </a:defRPr>
              </a:pPr>
              <a:r>
                <a:rPr sz="720" b="1">
                  <a:solidFill>
                    <a:srgbClr val="4E61E9"/>
                  </a:solidFill>
                  <a:latin typeface="Arial"/>
                  <a:ea typeface="Arial"/>
                  <a:cs typeface="Arial"/>
                </a:rPr>
                <a:t>8086</a:t>
              </a:r>
            </a:p>
          </p:txBody>
        </p:sp>
      </p:grpSp>
      <p:grpSp>
        <p:nvGrpSpPr>
          <p:cNvPr id="98" name="platform/collector"/>
          <p:cNvGrpSpPr/>
          <p:nvPr/>
        </p:nvGrpSpPr>
        <p:grpSpPr>
          <ns1:xfrm xmlns:ns1="http://schemas.openxmlformats.org/drawingml/2006/main">
            <ns1:off x="6238875" y="5286375"/>
            <ns1:ext cx="2333625" cy="781050"/>
            <ns1:chOff x="6238875" y="5286375"/>
            <ns1:chExt cx="2333625" cy="781050"/>
          </ns1:xfrm>
        </p:grpSpPr>
        <p:sp>
          <p:nvSpPr>
            <p:cNvPr id="67" name="platform/collector/frame">
              <a:extLst xmlns:a="http://schemas.openxmlformats.org/drawingml/2006/main">
                <a:ext uri="{FF2B5EF4-FFF2-40B4-BE49-F238E27FC236}">
                  <a16:creationId xmlns:a16="http://schemas.microsoft.com/office/drawing/2014/main" id="{FC5F0747-D721-4171-BB3C-2D4B7C9AAF6E}"/>
                </a:ext>
              </a:extLst>
            </p:cNvPr>
            <p:cNvSpPr>
              <a:spLocks xmlns:a="http://schemas.openxmlformats.org/drawingml/2006/main" noGrp="1"/>
            </p:cNvSpPr>
            <p:nvPr/>
          </p:nvSpPr>
          <p:spPr>
            <a:xfrm xmlns:a="http://schemas.openxmlformats.org/drawingml/2006/main">
              <a:off x="6238875" y="5286375"/>
              <a:ext cx="2333625" cy="781050"/>
            </a:xfrm>
            <a:prstGeom xmlns:a="http://schemas.openxmlformats.org/drawingml/2006/main" prst="roundRect">
              <a:avLst>
                <a:gd name="adj" fmla="val 13415"/>
              </a:avLst>
            </a:prstGeom>
            <a:solidFill xmlns:a="http://schemas.openxmlformats.org/drawingml/2006/main">
              <a:srgbClr val="FFFFFF"/>
            </a:solidFill>
            <a:ln xmlns:a="http://schemas.openxmlformats.org/drawingml/2006/main" w="8573">
              <a:solidFill>
                <a:srgbClr val="DFE5EF"/>
              </a:solidFill>
              <a:prstDash val="solid"/>
            </a:ln>
          </p:spPr>
        </p:sp>
        <p:sp>
          <p:nvSpPr>
            <p:cNvPr id="68" name="platform/collector/badge">
              <a:extLst xmlns:a="http://schemas.openxmlformats.org/drawingml/2006/main">
                <a:ext uri="{FF2B5EF4-FFF2-40B4-BE49-F238E27FC236}">
                  <a16:creationId xmlns:a16="http://schemas.microsoft.com/office/drawing/2014/main" id="{F0C7ED92-0A47-4260-8B90-D2414816063F}"/>
                </a:ext>
              </a:extLst>
            </p:cNvPr>
            <p:cNvSpPr>
              <a:spLocks xmlns:a="http://schemas.openxmlformats.org/drawingml/2006/main" noGrp="1"/>
            </p:cNvSpPr>
            <p:nvPr/>
          </p:nvSpPr>
          <p:spPr>
            <a:xfrm xmlns:a="http://schemas.openxmlformats.org/drawingml/2006/main">
              <a:off x="6334125" y="5467350"/>
              <a:ext cx="409575" cy="409575"/>
            </a:xfrm>
            <a:prstGeom xmlns:a="http://schemas.openxmlformats.org/drawingml/2006/main" prst="roundRect">
              <a:avLst>
                <a:gd name="adj" fmla="val 20930"/>
              </a:avLst>
            </a:prstGeom>
            <a:solidFill xmlns:a="http://schemas.openxmlformats.org/drawingml/2006/main">
              <a:srgbClr val="F1F2FD"/>
            </a:solidFill>
            <a:ln xmlns:a="http://schemas.openxmlformats.org/drawingml/2006/main" w="0">
              <a:noFill/>
              <a:prstDash val="solid"/>
            </a:ln>
          </p:spPr>
        </p:sp>
        <p:pic>
          <p:nvPicPr>
            <p:cNvPr id="69" name="platform/collector/icon">
              <a:extLst xmlns:a="http://schemas.openxmlformats.org/drawingml/2006/main">
                <a:ext uri="{FF2B5EF4-FFF2-40B4-BE49-F238E27FC236}">
                  <a16:creationId xmlns:a16="http://schemas.microsoft.com/office/drawing/2014/main" id="{73B6FC78-B4D2-4EF8-B7B0-102D97F37F3A}"/>
                </a:ext>
              </a:extLst>
            </p:cNvPr>
            <p:cNvPicPr>
              <a:picLocks xmlns:a="http://schemas.openxmlformats.org/drawingml/2006/main" noChangeAspect="1"/>
            </p:cNvPicPr>
            <p:nvPr/>
          </p:nvPicPr>
          <p:blipFill>
            <a:blip xmlns:r="http://schemas.openxmlformats.org/officeDocument/2006/relationships" xmlns:a="http://schemas.openxmlformats.org/drawingml/2006/main" r:embed="R412ef0cd492145c8">
              <a:extLst>
                <a:ext uri="{96DAC541-7B7A-43D3-8B79-37D633B846F1}">
                  <asvg:svgBlip xmlns:asvg="http://schemas.microsoft.com/office/drawing/2016/SVG/main" r:embed="R5f25a1d5cc8d4089"/>
                </a:ext>
              </a:extLst>
            </a:blip>
            <a:stretch xmlns:a="http://schemas.openxmlformats.org/drawingml/2006/main"/>
          </p:blipFill>
          <p:spPr>
            <a:xfrm xmlns:a="http://schemas.openxmlformats.org/drawingml/2006/main">
              <a:off x="6353175" y="5486400"/>
              <a:ext cx="371475" cy="371475"/>
            </a:xfrm>
            <a:prstGeom xmlns:a="http://schemas.openxmlformats.org/drawingml/2006/main" prst="rect">
              <a:avLst/>
            </a:prstGeom>
          </p:spPr>
        </p:pic>
        <p:sp>
          <p:nvSpPr>
            <p:cNvPr id="70" name="platform/collector/title">
              <a:extLst xmlns:a="http://schemas.openxmlformats.org/drawingml/2006/main">
                <a:ext uri="{FF2B5EF4-FFF2-40B4-BE49-F238E27FC236}">
                  <a16:creationId xmlns:a16="http://schemas.microsoft.com/office/drawing/2014/main" id="{57450816-C301-4ECC-9AC9-48816C1B67CF}"/>
                </a:ext>
              </a:extLst>
            </p:cNvPr>
            <p:cNvSpPr>
              <a:spLocks xmlns:a="http://schemas.openxmlformats.org/drawingml/2006/main" noGrp="1"/>
            </p:cNvSpPr>
            <p:nvPr/>
          </p:nvSpPr>
          <p:spPr>
            <a:xfrm xmlns:a="http://schemas.openxmlformats.org/drawingml/2006/main">
              <a:off x="6848475" y="5391150"/>
              <a:ext cx="16478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23" b="1">
                  <a:solidFill>
                    <a:srgbClr val="18253D"/>
                  </a:solidFill>
                  <a:latin typeface="Arial"/>
                  <a:ea typeface="Arial"/>
                  <a:cs typeface="Arial"/>
                </a:defRPr>
              </a:defPPr>
              <a:lvl1pPr algn="l">
                <a:defRPr sz="1223" b="1">
                  <a:solidFill>
                    <a:srgbClr val="18253D"/>
                  </a:solidFill>
                  <a:latin typeface="Arial"/>
                  <a:ea typeface="Arial"/>
                  <a:cs typeface="Arial"/>
                </a:defRPr>
              </a:lvl1pPr>
              <a:lvl2pPr algn="l">
                <a:defRPr sz="1223" b="1">
                  <a:solidFill>
                    <a:srgbClr val="18253D"/>
                  </a:solidFill>
                  <a:latin typeface="Arial"/>
                  <a:ea typeface="Arial"/>
                  <a:cs typeface="Arial"/>
                </a:defRPr>
              </a:lvl2pPr>
              <a:lvl3pPr algn="l">
                <a:defRPr sz="1223" b="1">
                  <a:solidFill>
                    <a:srgbClr val="18253D"/>
                  </a:solidFill>
                  <a:latin typeface="Arial"/>
                  <a:ea typeface="Arial"/>
                  <a:cs typeface="Arial"/>
                </a:defRPr>
              </a:lvl3pPr>
              <a:lvl4pPr algn="l">
                <a:defRPr sz="1223" b="1">
                  <a:solidFill>
                    <a:srgbClr val="18253D"/>
                  </a:solidFill>
                  <a:latin typeface="Arial"/>
                  <a:ea typeface="Arial"/>
                  <a:cs typeface="Arial"/>
                </a:defRPr>
              </a:lvl4pPr>
              <a:lvl5pPr algn="l">
                <a:defRPr sz="1223" b="1">
                  <a:solidFill>
                    <a:srgbClr val="18253D"/>
                  </a:solidFill>
                  <a:latin typeface="Arial"/>
                  <a:ea typeface="Arial"/>
                  <a:cs typeface="Arial"/>
                </a:defRPr>
              </a:lvl5pPr>
              <a:lvl6pPr algn="l">
                <a:defRPr sz="1223" b="1">
                  <a:solidFill>
                    <a:srgbClr val="18253D"/>
                  </a:solidFill>
                  <a:latin typeface="Arial"/>
                  <a:ea typeface="Arial"/>
                  <a:cs typeface="Arial"/>
                </a:defRPr>
              </a:lvl6pPr>
              <a:lvl7pPr algn="l">
                <a:defRPr sz="1223" b="1">
                  <a:solidFill>
                    <a:srgbClr val="18253D"/>
                  </a:solidFill>
                  <a:latin typeface="Arial"/>
                  <a:ea typeface="Arial"/>
                  <a:cs typeface="Arial"/>
                </a:defRPr>
              </a:lvl7pPr>
              <a:lvl8pPr algn="l">
                <a:defRPr sz="1223" b="1">
                  <a:solidFill>
                    <a:srgbClr val="18253D"/>
                  </a:solidFill>
                  <a:latin typeface="Arial"/>
                  <a:ea typeface="Arial"/>
                  <a:cs typeface="Arial"/>
                </a:defRPr>
              </a:lvl8pPr>
              <a:lvl9pPr algn="l">
                <a:defRPr sz="1223" b="1">
                  <a:solidFill>
                    <a:srgbClr val="18253D"/>
                  </a:solidFill>
                  <a:latin typeface="Arial"/>
                  <a:ea typeface="Arial"/>
                  <a:cs typeface="Arial"/>
                </a:defRPr>
              </a:lvl9pPr>
            </a:lstStyle>
            <a:p xmlns:a="http://schemas.openxmlformats.org/drawingml/2006/main">
              <a:pPr algn="l">
                <a:defRPr sz="1223" b="1">
                  <a:solidFill>
                    <a:srgbClr val="18253D"/>
                  </a:solidFill>
                  <a:latin typeface="Arial"/>
                  <a:ea typeface="Arial"/>
                  <a:cs typeface="Arial"/>
                </a:defRPr>
              </a:pPr>
              <a:r>
                <a:rPr sz="1223" b="1">
                  <a:solidFill>
                    <a:srgbClr val="18253D"/>
                  </a:solidFill>
                  <a:latin typeface="Arial"/>
                  <a:ea typeface="Arial"/>
                  <a:cs typeface="Arial"/>
                </a:rPr>
                <a:t>OTel Collector</a:t>
              </a:r>
            </a:p>
          </p:txBody>
        </p:sp>
        <p:sp>
          <p:nvSpPr>
            <p:cNvPr id="71" name="platform/collector/description">
              <a:extLst xmlns:a="http://schemas.openxmlformats.org/drawingml/2006/main">
                <a:ext uri="{FF2B5EF4-FFF2-40B4-BE49-F238E27FC236}">
                  <a16:creationId xmlns:a16="http://schemas.microsoft.com/office/drawing/2014/main" id="{EB62E87C-0970-4242-8F58-6D6648F587EF}"/>
                </a:ext>
              </a:extLst>
            </p:cNvPr>
            <p:cNvSpPr>
              <a:spLocks xmlns:a="http://schemas.openxmlformats.org/drawingml/2006/main" noGrp="1"/>
            </p:cNvSpPr>
            <p:nvPr/>
          </p:nvSpPr>
          <p:spPr>
            <a:xfrm xmlns:a="http://schemas.openxmlformats.org/drawingml/2006/main">
              <a:off x="6848475" y="5676900"/>
              <a:ext cx="16478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Configured telemetry</a:t>
              </a:r>
            </a:p>
          </p:txBody>
        </p:sp>
        <p:sp>
          <p:nvSpPr>
            <p:cNvPr id="72" name="platform/collector/meta">
              <a:extLst xmlns:a="http://schemas.openxmlformats.org/drawingml/2006/main">
                <a:ext uri="{FF2B5EF4-FFF2-40B4-BE49-F238E27FC236}">
                  <a16:creationId xmlns:a16="http://schemas.microsoft.com/office/drawing/2014/main" id="{9E6C0CF2-DBFE-4921-A4C2-EE734FE16304}"/>
                </a:ext>
              </a:extLst>
            </p:cNvPr>
            <p:cNvSpPr>
              <a:spLocks xmlns:a="http://schemas.openxmlformats.org/drawingml/2006/main" noGrp="1"/>
            </p:cNvSpPr>
            <p:nvPr/>
          </p:nvSpPr>
          <p:spPr>
            <a:xfrm xmlns:a="http://schemas.openxmlformats.org/drawingml/2006/main">
              <a:off x="6848475" y="5905500"/>
              <a:ext cx="1647825"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4E61E9"/>
                  </a:solidFill>
                  <a:latin typeface="Arial"/>
                  <a:ea typeface="Arial"/>
                  <a:cs typeface="Arial"/>
                </a:defRPr>
              </a:defPPr>
              <a:lvl1pPr algn="l">
                <a:defRPr sz="720" b="1">
                  <a:solidFill>
                    <a:srgbClr val="4E61E9"/>
                  </a:solidFill>
                  <a:latin typeface="Arial"/>
                  <a:ea typeface="Arial"/>
                  <a:cs typeface="Arial"/>
                </a:defRPr>
              </a:lvl1pPr>
              <a:lvl2pPr algn="l">
                <a:defRPr sz="720" b="1">
                  <a:solidFill>
                    <a:srgbClr val="4E61E9"/>
                  </a:solidFill>
                  <a:latin typeface="Arial"/>
                  <a:ea typeface="Arial"/>
                  <a:cs typeface="Arial"/>
                </a:defRPr>
              </a:lvl2pPr>
              <a:lvl3pPr algn="l">
                <a:defRPr sz="720" b="1">
                  <a:solidFill>
                    <a:srgbClr val="4E61E9"/>
                  </a:solidFill>
                  <a:latin typeface="Arial"/>
                  <a:ea typeface="Arial"/>
                  <a:cs typeface="Arial"/>
                </a:defRPr>
              </a:lvl3pPr>
              <a:lvl4pPr algn="l">
                <a:defRPr sz="720" b="1">
                  <a:solidFill>
                    <a:srgbClr val="4E61E9"/>
                  </a:solidFill>
                  <a:latin typeface="Arial"/>
                  <a:ea typeface="Arial"/>
                  <a:cs typeface="Arial"/>
                </a:defRPr>
              </a:lvl4pPr>
              <a:lvl5pPr algn="l">
                <a:defRPr sz="720" b="1">
                  <a:solidFill>
                    <a:srgbClr val="4E61E9"/>
                  </a:solidFill>
                  <a:latin typeface="Arial"/>
                  <a:ea typeface="Arial"/>
                  <a:cs typeface="Arial"/>
                </a:defRPr>
              </a:lvl5pPr>
              <a:lvl6pPr algn="l">
                <a:defRPr sz="720" b="1">
                  <a:solidFill>
                    <a:srgbClr val="4E61E9"/>
                  </a:solidFill>
                  <a:latin typeface="Arial"/>
                  <a:ea typeface="Arial"/>
                  <a:cs typeface="Arial"/>
                </a:defRPr>
              </a:lvl6pPr>
              <a:lvl7pPr algn="l">
                <a:defRPr sz="720" b="1">
                  <a:solidFill>
                    <a:srgbClr val="4E61E9"/>
                  </a:solidFill>
                  <a:latin typeface="Arial"/>
                  <a:ea typeface="Arial"/>
                  <a:cs typeface="Arial"/>
                </a:defRPr>
              </a:lvl7pPr>
              <a:lvl8pPr algn="l">
                <a:defRPr sz="720" b="1">
                  <a:solidFill>
                    <a:srgbClr val="4E61E9"/>
                  </a:solidFill>
                  <a:latin typeface="Arial"/>
                  <a:ea typeface="Arial"/>
                  <a:cs typeface="Arial"/>
                </a:defRPr>
              </a:lvl8pPr>
              <a:lvl9pPr algn="l">
                <a:defRPr sz="720" b="1">
                  <a:solidFill>
                    <a:srgbClr val="4E61E9"/>
                  </a:solidFill>
                  <a:latin typeface="Arial"/>
                  <a:ea typeface="Arial"/>
                  <a:cs typeface="Arial"/>
                </a:defRPr>
              </a:lvl9pPr>
            </a:lstStyle>
            <a:p xmlns:a="http://schemas.openxmlformats.org/drawingml/2006/main">
              <a:pPr algn="l">
                <a:defRPr sz="720" b="1">
                  <a:solidFill>
                    <a:srgbClr val="4E61E9"/>
                  </a:solidFill>
                  <a:latin typeface="Arial"/>
                  <a:ea typeface="Arial"/>
                  <a:cs typeface="Arial"/>
                </a:defRPr>
              </a:pPr>
              <a:r>
                <a:rPr sz="720" b="1">
                  <a:solidFill>
                    <a:srgbClr val="4E61E9"/>
                  </a:solidFill>
                  <a:latin typeface="Arial"/>
                  <a:ea typeface="Arial"/>
                  <a:cs typeface="Arial"/>
                </a:rPr>
                <a:t>4317 / 4318 · 8889</a:t>
              </a:r>
            </a:p>
          </p:txBody>
        </p:sp>
      </p:grpSp>
      <p:grpSp>
        <p:nvGrpSpPr>
          <p:cNvPr id="99" name="platform/websocket"/>
          <p:cNvGrpSpPr/>
          <p:nvPr/>
        </p:nvGrpSpPr>
        <p:grpSpPr>
          <ns1:xfrm xmlns:ns1="http://schemas.openxmlformats.org/drawingml/2006/main">
            <ns1:off x="9096375" y="5286375"/>
            <ns1:ext cx="2333625" cy="781050"/>
            <ns1:chOff x="9096375" y="5286375"/>
            <ns1:chExt cx="2333625" cy="781050"/>
          </ns1:xfrm>
        </p:grpSpPr>
        <p:sp>
          <p:nvSpPr>
            <p:cNvPr id="73" name="platform/websocket/frame">
              <a:extLst xmlns:a="http://schemas.openxmlformats.org/drawingml/2006/main">
                <a:ext uri="{FF2B5EF4-FFF2-40B4-BE49-F238E27FC236}">
                  <a16:creationId xmlns:a16="http://schemas.microsoft.com/office/drawing/2014/main" id="{F16CE8A0-C005-455C-A403-C837D9AF2F80}"/>
                </a:ext>
              </a:extLst>
            </p:cNvPr>
            <p:cNvSpPr>
              <a:spLocks xmlns:a="http://schemas.openxmlformats.org/drawingml/2006/main" noGrp="1"/>
            </p:cNvSpPr>
            <p:nvPr/>
          </p:nvSpPr>
          <p:spPr>
            <a:xfrm xmlns:a="http://schemas.openxmlformats.org/drawingml/2006/main">
              <a:off x="9096375" y="5286375"/>
              <a:ext cx="2333625" cy="781050"/>
            </a:xfrm>
            <a:prstGeom xmlns:a="http://schemas.openxmlformats.org/drawingml/2006/main" prst="roundRect">
              <a:avLst>
                <a:gd name="adj" fmla="val 13415"/>
              </a:avLst>
            </a:prstGeom>
            <a:solidFill xmlns:a="http://schemas.openxmlformats.org/drawingml/2006/main">
              <a:srgbClr val="FFFFFF"/>
            </a:solidFill>
            <a:ln xmlns:a="http://schemas.openxmlformats.org/drawingml/2006/main" w="8573">
              <a:solidFill>
                <a:srgbClr val="DFE5EF"/>
              </a:solidFill>
              <a:prstDash val="solid"/>
            </a:ln>
          </p:spPr>
        </p:sp>
        <p:sp>
          <p:nvSpPr>
            <p:cNvPr id="74" name="platform/websocket/badge">
              <a:extLst xmlns:a="http://schemas.openxmlformats.org/drawingml/2006/main">
                <a:ext uri="{FF2B5EF4-FFF2-40B4-BE49-F238E27FC236}">
                  <a16:creationId xmlns:a16="http://schemas.microsoft.com/office/drawing/2014/main" id="{68BF5F28-9425-492C-8AC1-78BEFBA34EE8}"/>
                </a:ext>
              </a:extLst>
            </p:cNvPr>
            <p:cNvSpPr>
              <a:spLocks xmlns:a="http://schemas.openxmlformats.org/drawingml/2006/main" noGrp="1"/>
            </p:cNvSpPr>
            <p:nvPr/>
          </p:nvSpPr>
          <p:spPr>
            <a:xfrm xmlns:a="http://schemas.openxmlformats.org/drawingml/2006/main">
              <a:off x="9191625" y="5467350"/>
              <a:ext cx="409575" cy="409575"/>
            </a:xfrm>
            <a:prstGeom xmlns:a="http://schemas.openxmlformats.org/drawingml/2006/main" prst="roundRect">
              <a:avLst>
                <a:gd name="adj" fmla="val 20930"/>
              </a:avLst>
            </a:prstGeom>
            <a:solidFill xmlns:a="http://schemas.openxmlformats.org/drawingml/2006/main">
              <a:srgbClr val="F1F2FD"/>
            </a:solidFill>
            <a:ln xmlns:a="http://schemas.openxmlformats.org/drawingml/2006/main" w="0">
              <a:noFill/>
              <a:prstDash val="solid"/>
            </a:ln>
          </p:spPr>
        </p:sp>
        <p:pic>
          <p:nvPicPr>
            <p:cNvPr id="75" name="platform/websocket/icon">
              <a:extLst xmlns:a="http://schemas.openxmlformats.org/drawingml/2006/main">
                <a:ext uri="{FF2B5EF4-FFF2-40B4-BE49-F238E27FC236}">
                  <a16:creationId xmlns:a16="http://schemas.microsoft.com/office/drawing/2014/main" id="{BF4ADF6A-7E16-4891-8E7C-138F24029406}"/>
                </a:ext>
              </a:extLst>
            </p:cNvPr>
            <p:cNvPicPr>
              <a:picLocks xmlns:a="http://schemas.openxmlformats.org/drawingml/2006/main" noChangeAspect="1"/>
            </p:cNvPicPr>
            <p:nvPr/>
          </p:nvPicPr>
          <p:blipFill>
            <a:blip xmlns:r="http://schemas.openxmlformats.org/officeDocument/2006/relationships" xmlns:a="http://schemas.openxmlformats.org/drawingml/2006/main" r:embed="Rd2ddf9e1c8224f51">
              <a:extLst>
                <a:ext uri="{96DAC541-7B7A-43D3-8B79-37D633B846F1}">
                  <asvg:svgBlip xmlns:asvg="http://schemas.microsoft.com/office/drawing/2016/SVG/main" r:embed="R123ff61bb72d44ed"/>
                </a:ext>
              </a:extLst>
            </a:blip>
            <a:stretch xmlns:a="http://schemas.openxmlformats.org/drawingml/2006/main"/>
          </p:blipFill>
          <p:spPr>
            <a:xfrm xmlns:a="http://schemas.openxmlformats.org/drawingml/2006/main">
              <a:off x="9210675" y="5486400"/>
              <a:ext cx="371475" cy="371475"/>
            </a:xfrm>
            <a:prstGeom xmlns:a="http://schemas.openxmlformats.org/drawingml/2006/main" prst="rect">
              <a:avLst/>
            </a:prstGeom>
          </p:spPr>
        </p:pic>
        <p:sp>
          <p:nvSpPr>
            <p:cNvPr id="76" name="platform/websocket/title">
              <a:extLst xmlns:a="http://schemas.openxmlformats.org/drawingml/2006/main">
                <a:ext uri="{FF2B5EF4-FFF2-40B4-BE49-F238E27FC236}">
                  <a16:creationId xmlns:a16="http://schemas.microsoft.com/office/drawing/2014/main" id="{549E7AB9-F7B5-4CEE-82D1-E15BA8D411EA}"/>
                </a:ext>
              </a:extLst>
            </p:cNvPr>
            <p:cNvSpPr>
              <a:spLocks xmlns:a="http://schemas.openxmlformats.org/drawingml/2006/main" noGrp="1"/>
            </p:cNvSpPr>
            <p:nvPr/>
          </p:nvSpPr>
          <p:spPr>
            <a:xfrm xmlns:a="http://schemas.openxmlformats.org/drawingml/2006/main">
              <a:off x="9705975" y="5391150"/>
              <a:ext cx="16478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23" b="1">
                  <a:solidFill>
                    <a:srgbClr val="18253D"/>
                  </a:solidFill>
                  <a:latin typeface="Arial"/>
                  <a:ea typeface="Arial"/>
                  <a:cs typeface="Arial"/>
                </a:defRPr>
              </a:defPPr>
              <a:lvl1pPr algn="l">
                <a:defRPr sz="1223" b="1">
                  <a:solidFill>
                    <a:srgbClr val="18253D"/>
                  </a:solidFill>
                  <a:latin typeface="Arial"/>
                  <a:ea typeface="Arial"/>
                  <a:cs typeface="Arial"/>
                </a:defRPr>
              </a:lvl1pPr>
              <a:lvl2pPr algn="l">
                <a:defRPr sz="1223" b="1">
                  <a:solidFill>
                    <a:srgbClr val="18253D"/>
                  </a:solidFill>
                  <a:latin typeface="Arial"/>
                  <a:ea typeface="Arial"/>
                  <a:cs typeface="Arial"/>
                </a:defRPr>
              </a:lvl2pPr>
              <a:lvl3pPr algn="l">
                <a:defRPr sz="1223" b="1">
                  <a:solidFill>
                    <a:srgbClr val="18253D"/>
                  </a:solidFill>
                  <a:latin typeface="Arial"/>
                  <a:ea typeface="Arial"/>
                  <a:cs typeface="Arial"/>
                </a:defRPr>
              </a:lvl3pPr>
              <a:lvl4pPr algn="l">
                <a:defRPr sz="1223" b="1">
                  <a:solidFill>
                    <a:srgbClr val="18253D"/>
                  </a:solidFill>
                  <a:latin typeface="Arial"/>
                  <a:ea typeface="Arial"/>
                  <a:cs typeface="Arial"/>
                </a:defRPr>
              </a:lvl4pPr>
              <a:lvl5pPr algn="l">
                <a:defRPr sz="1223" b="1">
                  <a:solidFill>
                    <a:srgbClr val="18253D"/>
                  </a:solidFill>
                  <a:latin typeface="Arial"/>
                  <a:ea typeface="Arial"/>
                  <a:cs typeface="Arial"/>
                </a:defRPr>
              </a:lvl5pPr>
              <a:lvl6pPr algn="l">
                <a:defRPr sz="1223" b="1">
                  <a:solidFill>
                    <a:srgbClr val="18253D"/>
                  </a:solidFill>
                  <a:latin typeface="Arial"/>
                  <a:ea typeface="Arial"/>
                  <a:cs typeface="Arial"/>
                </a:defRPr>
              </a:lvl6pPr>
              <a:lvl7pPr algn="l">
                <a:defRPr sz="1223" b="1">
                  <a:solidFill>
                    <a:srgbClr val="18253D"/>
                  </a:solidFill>
                  <a:latin typeface="Arial"/>
                  <a:ea typeface="Arial"/>
                  <a:cs typeface="Arial"/>
                </a:defRPr>
              </a:lvl7pPr>
              <a:lvl8pPr algn="l">
                <a:defRPr sz="1223" b="1">
                  <a:solidFill>
                    <a:srgbClr val="18253D"/>
                  </a:solidFill>
                  <a:latin typeface="Arial"/>
                  <a:ea typeface="Arial"/>
                  <a:cs typeface="Arial"/>
                </a:defRPr>
              </a:lvl8pPr>
              <a:lvl9pPr algn="l">
                <a:defRPr sz="1223" b="1">
                  <a:solidFill>
                    <a:srgbClr val="18253D"/>
                  </a:solidFill>
                  <a:latin typeface="Arial"/>
                  <a:ea typeface="Arial"/>
                  <a:cs typeface="Arial"/>
                </a:defRPr>
              </a:lvl9pPr>
            </a:lstStyle>
            <a:p xmlns:a="http://schemas.openxmlformats.org/drawingml/2006/main">
              <a:pPr algn="l">
                <a:defRPr sz="1223" b="1">
                  <a:solidFill>
                    <a:srgbClr val="18253D"/>
                  </a:solidFill>
                  <a:latin typeface="Arial"/>
                  <a:ea typeface="Arial"/>
                  <a:cs typeface="Arial"/>
                </a:defRPr>
              </a:pPr>
              <a:r>
                <a:rPr sz="1223" b="1">
                  <a:solidFill>
                    <a:srgbClr val="18253D"/>
                  </a:solidFill>
                  <a:latin typeface="Arial"/>
                  <a:ea typeface="Arial"/>
                  <a:cs typeface="Arial"/>
                </a:rPr>
                <a:t>API WebSocket</a:t>
              </a:r>
            </a:p>
          </p:txBody>
        </p:sp>
        <p:sp>
          <p:nvSpPr>
            <p:cNvPr id="77" name="platform/websocket/description">
              <a:extLst xmlns:a="http://schemas.openxmlformats.org/drawingml/2006/main">
                <a:ext uri="{FF2B5EF4-FFF2-40B4-BE49-F238E27FC236}">
                  <a16:creationId xmlns:a16="http://schemas.microsoft.com/office/drawing/2014/main" id="{AEDFB86D-B03A-4F88-A19C-A90D0B007D4D}"/>
                </a:ext>
              </a:extLst>
            </p:cNvPr>
            <p:cNvSpPr>
              <a:spLocks xmlns:a="http://schemas.openxmlformats.org/drawingml/2006/main" noGrp="1"/>
            </p:cNvSpPr>
            <p:nvPr/>
          </p:nvSpPr>
          <p:spPr>
            <a:xfrm xmlns:a="http://schemas.openxmlformats.org/drawingml/2006/main">
              <a:off x="9705975" y="5676900"/>
              <a:ext cx="16478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Live collaboration</a:t>
              </a:r>
            </a:p>
          </p:txBody>
        </p:sp>
        <p:sp>
          <p:nvSpPr>
            <p:cNvPr id="78" name="platform/websocket/meta">
              <a:extLst xmlns:a="http://schemas.openxmlformats.org/drawingml/2006/main">
                <a:ext uri="{FF2B5EF4-FFF2-40B4-BE49-F238E27FC236}">
                  <a16:creationId xmlns:a16="http://schemas.microsoft.com/office/drawing/2014/main" id="{ED405A1A-5552-45D1-8F8F-B9E143A65C70}"/>
                </a:ext>
              </a:extLst>
            </p:cNvPr>
            <p:cNvSpPr>
              <a:spLocks xmlns:a="http://schemas.openxmlformats.org/drawingml/2006/main" noGrp="1"/>
            </p:cNvSpPr>
            <p:nvPr/>
          </p:nvSpPr>
          <p:spPr>
            <a:xfrm xmlns:a="http://schemas.openxmlformats.org/drawingml/2006/main">
              <a:off x="9705975" y="5905500"/>
              <a:ext cx="1647825"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4E61E9"/>
                  </a:solidFill>
                  <a:latin typeface="Arial"/>
                  <a:ea typeface="Arial"/>
                  <a:cs typeface="Arial"/>
                </a:defRPr>
              </a:defPPr>
              <a:lvl1pPr algn="l">
                <a:defRPr sz="720" b="1">
                  <a:solidFill>
                    <a:srgbClr val="4E61E9"/>
                  </a:solidFill>
                  <a:latin typeface="Arial"/>
                  <a:ea typeface="Arial"/>
                  <a:cs typeface="Arial"/>
                </a:defRPr>
              </a:lvl1pPr>
              <a:lvl2pPr algn="l">
                <a:defRPr sz="720" b="1">
                  <a:solidFill>
                    <a:srgbClr val="4E61E9"/>
                  </a:solidFill>
                  <a:latin typeface="Arial"/>
                  <a:ea typeface="Arial"/>
                  <a:cs typeface="Arial"/>
                </a:defRPr>
              </a:lvl2pPr>
              <a:lvl3pPr algn="l">
                <a:defRPr sz="720" b="1">
                  <a:solidFill>
                    <a:srgbClr val="4E61E9"/>
                  </a:solidFill>
                  <a:latin typeface="Arial"/>
                  <a:ea typeface="Arial"/>
                  <a:cs typeface="Arial"/>
                </a:defRPr>
              </a:lvl3pPr>
              <a:lvl4pPr algn="l">
                <a:defRPr sz="720" b="1">
                  <a:solidFill>
                    <a:srgbClr val="4E61E9"/>
                  </a:solidFill>
                  <a:latin typeface="Arial"/>
                  <a:ea typeface="Arial"/>
                  <a:cs typeface="Arial"/>
                </a:defRPr>
              </a:lvl4pPr>
              <a:lvl5pPr algn="l">
                <a:defRPr sz="720" b="1">
                  <a:solidFill>
                    <a:srgbClr val="4E61E9"/>
                  </a:solidFill>
                  <a:latin typeface="Arial"/>
                  <a:ea typeface="Arial"/>
                  <a:cs typeface="Arial"/>
                </a:defRPr>
              </a:lvl5pPr>
              <a:lvl6pPr algn="l">
                <a:defRPr sz="720" b="1">
                  <a:solidFill>
                    <a:srgbClr val="4E61E9"/>
                  </a:solidFill>
                  <a:latin typeface="Arial"/>
                  <a:ea typeface="Arial"/>
                  <a:cs typeface="Arial"/>
                </a:defRPr>
              </a:lvl6pPr>
              <a:lvl7pPr algn="l">
                <a:defRPr sz="720" b="1">
                  <a:solidFill>
                    <a:srgbClr val="4E61E9"/>
                  </a:solidFill>
                  <a:latin typeface="Arial"/>
                  <a:ea typeface="Arial"/>
                  <a:cs typeface="Arial"/>
                </a:defRPr>
              </a:lvl7pPr>
              <a:lvl8pPr algn="l">
                <a:defRPr sz="720" b="1">
                  <a:solidFill>
                    <a:srgbClr val="4E61E9"/>
                  </a:solidFill>
                  <a:latin typeface="Arial"/>
                  <a:ea typeface="Arial"/>
                  <a:cs typeface="Arial"/>
                </a:defRPr>
              </a:lvl8pPr>
              <a:lvl9pPr algn="l">
                <a:defRPr sz="720" b="1">
                  <a:solidFill>
                    <a:srgbClr val="4E61E9"/>
                  </a:solidFill>
                  <a:latin typeface="Arial"/>
                  <a:ea typeface="Arial"/>
                  <a:cs typeface="Arial"/>
                </a:defRPr>
              </a:lvl9pPr>
            </a:lstStyle>
            <a:p xmlns:a="http://schemas.openxmlformats.org/drawingml/2006/main">
              <a:pPr algn="l">
                <a:defRPr sz="720" b="1">
                  <a:solidFill>
                    <a:srgbClr val="4E61E9"/>
                  </a:solidFill>
                  <a:latin typeface="Arial"/>
                  <a:ea typeface="Arial"/>
                  <a:cs typeface="Arial"/>
                </a:defRPr>
              </a:pPr>
              <a:r>
                <a:rPr sz="720" b="1">
                  <a:solidFill>
                    <a:srgbClr val="4E61E9"/>
                  </a:solidFill>
                  <a:latin typeface="Arial"/>
                  <a:ea typeface="Arial"/>
                  <a:cs typeface="Arial"/>
                </a:rPr>
                <a:t>Optional · 5001 · optional</a:t>
              </a:r>
            </a:p>
          </p:txBody>
        </p:sp>
      </p:grpSp>
    </p:spTree>
    <p:extLst>
      <p:ext uri="{BB962C8B-B14F-4D97-AF65-F5344CB8AC3E}">
        <p14:creationId xmlns:p14="http://schemas.microsoft.com/office/powerpoint/2010/main" val="1830610438"/>
      </p:ext>
    </p:extLst>
  </p:cSld>
</p:sld>
</file>

<file path=ppt/slides/slide35.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69" name="page/title">
            <a:extLst xmlns:a="http://schemas.openxmlformats.org/drawingml/2006/main">
              <a:ext uri="{FF2B5EF4-FFF2-40B4-BE49-F238E27FC236}">
                <a16:creationId xmlns:a16="http://schemas.microsoft.com/office/drawing/2014/main" id="{757CF846-5854-4C12-B301-0FD514AF56D7}"/>
              </a:ext>
            </a:extLst>
          </p:cNvPr>
          <p:cNvSpPr>
            <a:spLocks xmlns:a="http://schemas.openxmlformats.org/drawingml/2006/main" noGrp="1"/>
          </p:cNvSpPr>
          <p:nvPr/>
        </p:nvSpPr>
        <p:spPr>
          <a:xfrm xmlns:a="http://schemas.openxmlformats.org/drawingml/2006/main">
            <a:off x="495300" y="390525"/>
            <a:ext cx="1085850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925" b="1">
                <a:solidFill>
                  <a:srgbClr val="18253D"/>
                </a:solidFill>
                <a:latin typeface="Arial"/>
                <a:ea typeface="Arial"/>
                <a:cs typeface="Arial"/>
              </a:defRPr>
            </a:defPPr>
            <a:lvl1pPr algn="l">
              <a:defRPr sz="2925" b="1">
                <a:solidFill>
                  <a:srgbClr val="18253D"/>
                </a:solidFill>
                <a:latin typeface="Arial"/>
                <a:ea typeface="Arial"/>
                <a:cs typeface="Arial"/>
              </a:defRPr>
            </a:lvl1pPr>
            <a:lvl2pPr algn="l">
              <a:defRPr sz="2925" b="1">
                <a:solidFill>
                  <a:srgbClr val="18253D"/>
                </a:solidFill>
                <a:latin typeface="Arial"/>
                <a:ea typeface="Arial"/>
                <a:cs typeface="Arial"/>
              </a:defRPr>
            </a:lvl2pPr>
            <a:lvl3pPr algn="l">
              <a:defRPr sz="2925" b="1">
                <a:solidFill>
                  <a:srgbClr val="18253D"/>
                </a:solidFill>
                <a:latin typeface="Arial"/>
                <a:ea typeface="Arial"/>
                <a:cs typeface="Arial"/>
              </a:defRPr>
            </a:lvl3pPr>
            <a:lvl4pPr algn="l">
              <a:defRPr sz="2925" b="1">
                <a:solidFill>
                  <a:srgbClr val="18253D"/>
                </a:solidFill>
                <a:latin typeface="Arial"/>
                <a:ea typeface="Arial"/>
                <a:cs typeface="Arial"/>
              </a:defRPr>
            </a:lvl4pPr>
            <a:lvl5pPr algn="l">
              <a:defRPr sz="2925" b="1">
                <a:solidFill>
                  <a:srgbClr val="18253D"/>
                </a:solidFill>
                <a:latin typeface="Arial"/>
                <a:ea typeface="Arial"/>
                <a:cs typeface="Arial"/>
              </a:defRPr>
            </a:lvl5pPr>
            <a:lvl6pPr algn="l">
              <a:defRPr sz="2925" b="1">
                <a:solidFill>
                  <a:srgbClr val="18253D"/>
                </a:solidFill>
                <a:latin typeface="Arial"/>
                <a:ea typeface="Arial"/>
                <a:cs typeface="Arial"/>
              </a:defRPr>
            </a:lvl6pPr>
            <a:lvl7pPr algn="l">
              <a:defRPr sz="2925" b="1">
                <a:solidFill>
                  <a:srgbClr val="18253D"/>
                </a:solidFill>
                <a:latin typeface="Arial"/>
                <a:ea typeface="Arial"/>
                <a:cs typeface="Arial"/>
              </a:defRPr>
            </a:lvl7pPr>
            <a:lvl8pPr algn="l">
              <a:defRPr sz="2925" b="1">
                <a:solidFill>
                  <a:srgbClr val="18253D"/>
                </a:solidFill>
                <a:latin typeface="Arial"/>
                <a:ea typeface="Arial"/>
                <a:cs typeface="Arial"/>
              </a:defRPr>
            </a:lvl8pPr>
            <a:lvl9pPr algn="l">
              <a:defRPr sz="2925" b="1">
                <a:solidFill>
                  <a:srgbClr val="18253D"/>
                </a:solidFill>
                <a:latin typeface="Arial"/>
                <a:ea typeface="Arial"/>
                <a:cs typeface="Arial"/>
              </a:defRPr>
            </a:lvl9pPr>
          </a:lstStyle>
          <a:p xmlns:a="http://schemas.openxmlformats.org/drawingml/2006/main">
            <a:pPr algn="l">
              <a:defRPr sz="2925" b="1">
                <a:solidFill>
                  <a:srgbClr val="18253D"/>
                </a:solidFill>
                <a:latin typeface="Arial"/>
                <a:ea typeface="Arial"/>
                <a:cs typeface="Arial"/>
              </a:defRPr>
            </a:pPr>
            <a:r>
              <a:rPr sz="2925" b="1">
                <a:solidFill>
                  <a:srgbClr val="18253D"/>
                </a:solidFill>
                <a:latin typeface="Arial"/>
                <a:ea typeface="Arial"/>
                <a:cs typeface="Arial"/>
              </a:rPr>
              <a:t>Background processing and ingestion</a:t>
            </a:r>
          </a:p>
        </p:txBody>
      </p:sp>
      <p:sp>
        <p:nvSpPr>
          <p:cNvPr id="2" name="page/subtitle">
            <a:extLst xmlns:a="http://schemas.openxmlformats.org/drawingml/2006/main">
              <a:ext uri="{FF2B5EF4-FFF2-40B4-BE49-F238E27FC236}">
                <a16:creationId xmlns:a16="http://schemas.microsoft.com/office/drawing/2014/main" id="{086F009E-89D1-42D9-9A8D-A95605E78437}"/>
              </a:ext>
            </a:extLst>
          </p:cNvPr>
          <p:cNvSpPr>
            <a:spLocks xmlns:a="http://schemas.openxmlformats.org/drawingml/2006/main" noGrp="1"/>
          </p:cNvSpPr>
          <p:nvPr/>
        </p:nvSpPr>
        <p:spPr>
          <a:xfrm xmlns:a="http://schemas.openxmlformats.org/drawingml/2006/main">
            <a:off x="514350" y="1028700"/>
            <a:ext cx="10858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69768C"/>
                </a:solidFill>
                <a:latin typeface="Arial"/>
                <a:ea typeface="Arial"/>
                <a:cs typeface="Arial"/>
              </a:defRPr>
            </a:defPPr>
            <a:lvl1pPr algn="l">
              <a:defRPr sz="1425" b="0">
                <a:solidFill>
                  <a:srgbClr val="69768C"/>
                </a:solidFill>
                <a:latin typeface="Arial"/>
                <a:ea typeface="Arial"/>
                <a:cs typeface="Arial"/>
              </a:defRPr>
            </a:lvl1pPr>
            <a:lvl2pPr algn="l">
              <a:defRPr sz="1425" b="0">
                <a:solidFill>
                  <a:srgbClr val="69768C"/>
                </a:solidFill>
                <a:latin typeface="Arial"/>
                <a:ea typeface="Arial"/>
                <a:cs typeface="Arial"/>
              </a:defRPr>
            </a:lvl2pPr>
            <a:lvl3pPr algn="l">
              <a:defRPr sz="1425" b="0">
                <a:solidFill>
                  <a:srgbClr val="69768C"/>
                </a:solidFill>
                <a:latin typeface="Arial"/>
                <a:ea typeface="Arial"/>
                <a:cs typeface="Arial"/>
              </a:defRPr>
            </a:lvl3pPr>
            <a:lvl4pPr algn="l">
              <a:defRPr sz="1425" b="0">
                <a:solidFill>
                  <a:srgbClr val="69768C"/>
                </a:solidFill>
                <a:latin typeface="Arial"/>
                <a:ea typeface="Arial"/>
                <a:cs typeface="Arial"/>
              </a:defRPr>
            </a:lvl4pPr>
            <a:lvl5pPr algn="l">
              <a:defRPr sz="1425" b="0">
                <a:solidFill>
                  <a:srgbClr val="69768C"/>
                </a:solidFill>
                <a:latin typeface="Arial"/>
                <a:ea typeface="Arial"/>
                <a:cs typeface="Arial"/>
              </a:defRPr>
            </a:lvl5pPr>
            <a:lvl6pPr algn="l">
              <a:defRPr sz="1425" b="0">
                <a:solidFill>
                  <a:srgbClr val="69768C"/>
                </a:solidFill>
                <a:latin typeface="Arial"/>
                <a:ea typeface="Arial"/>
                <a:cs typeface="Arial"/>
              </a:defRPr>
            </a:lvl6pPr>
            <a:lvl7pPr algn="l">
              <a:defRPr sz="1425" b="0">
                <a:solidFill>
                  <a:srgbClr val="69768C"/>
                </a:solidFill>
                <a:latin typeface="Arial"/>
                <a:ea typeface="Arial"/>
                <a:cs typeface="Arial"/>
              </a:defRPr>
            </a:lvl7pPr>
            <a:lvl8pPr algn="l">
              <a:defRPr sz="1425" b="0">
                <a:solidFill>
                  <a:srgbClr val="69768C"/>
                </a:solidFill>
                <a:latin typeface="Arial"/>
                <a:ea typeface="Arial"/>
                <a:cs typeface="Arial"/>
              </a:defRPr>
            </a:lvl8pPr>
            <a:lvl9pPr algn="l">
              <a:defRPr sz="1425" b="0">
                <a:solidFill>
                  <a:srgbClr val="69768C"/>
                </a:solidFill>
                <a:latin typeface="Arial"/>
                <a:ea typeface="Arial"/>
                <a:cs typeface="Arial"/>
              </a:defRPr>
            </a:lvl9pPr>
          </a:lstStyle>
          <a:p xmlns:a="http://schemas.openxmlformats.org/drawingml/2006/main">
            <a:pPr algn="l">
              <a:defRPr sz="1425" b="0">
                <a:solidFill>
                  <a:srgbClr val="69768C"/>
                </a:solidFill>
                <a:latin typeface="Arial"/>
                <a:ea typeface="Arial"/>
                <a:cs typeface="Arial"/>
              </a:defRPr>
            </a:pPr>
            <a:r>
              <a:rPr sz="1425" b="0">
                <a:solidFill>
                  <a:srgbClr val="69768C"/>
                </a:solidFill>
                <a:latin typeface="Arial"/>
                <a:ea typeface="Arial"/>
                <a:cs typeface="Arial"/>
              </a:rPr>
              <a:t>Workers consume queues; they do not expose HTTP Services</a:t>
            </a:r>
          </a:p>
        </p:txBody>
      </p:sp>
      <p:pic>
        <p:nvPicPr>
          <p:cNvPr id="3" name="page/logo">
            <a:extLst xmlns:a="http://schemas.openxmlformats.org/drawingml/2006/main">
              <a:ext uri="{FF2B5EF4-FFF2-40B4-BE49-F238E27FC236}">
                <a16:creationId xmlns:a16="http://schemas.microsoft.com/office/drawing/2014/main" id="{3A3CAFBD-B715-40C2-B743-8D65626254F5}"/>
              </a:ext>
            </a:extLst>
          </p:cNvPr>
          <p:cNvPicPr>
            <a:picLocks xmlns:a="http://schemas.openxmlformats.org/drawingml/2006/main" noChangeAspect="1"/>
          </p:cNvPicPr>
          <p:nvPr/>
        </p:nvPicPr>
        <p:blipFill>
          <a:blip xmlns:r="http://schemas.openxmlformats.org/officeDocument/2006/relationships" xmlns:a="http://schemas.openxmlformats.org/drawingml/2006/main" r:embed="R7df6dc8cae8948f8">
            <a:extLst>
              <a:ext uri="{96DAC541-7B7A-43D3-8B79-37D633B846F1}">
                <asvg:svgBlip xmlns:asvg="http://schemas.microsoft.com/office/drawing/2016/SVG/main" r:embed="Raf9ab96903bb4d66"/>
              </a:ext>
            </a:extLst>
          </a:blip>
          <a:stretch xmlns:a="http://schemas.openxmlformats.org/drawingml/2006/main"/>
        </p:blipFill>
        <p:spPr>
          <a:xfrm xmlns:a="http://schemas.openxmlformats.org/drawingml/2006/main">
            <a:off x="11239500" y="295275"/>
            <a:ext cx="552450" cy="266700"/>
          </a:xfrm>
          <a:prstGeom xmlns:a="http://schemas.openxmlformats.org/drawingml/2006/main" prst="rect">
            <a:avLst/>
          </a:prstGeom>
        </p:spPr>
      </p:pic>
      <p:sp>
        <p:nvSpPr>
          <p:cNvPr id="4" name="page/version">
            <a:extLst xmlns:a="http://schemas.openxmlformats.org/drawingml/2006/main">
              <a:ext uri="{FF2B5EF4-FFF2-40B4-BE49-F238E27FC236}">
                <a16:creationId xmlns:a16="http://schemas.microsoft.com/office/drawing/2014/main" id="{3F31D465-8B54-4F30-A813-ADFA18C3FB88}"/>
              </a:ext>
            </a:extLst>
          </p:cNvPr>
          <p:cNvSpPr>
            <a:spLocks xmlns:a="http://schemas.openxmlformats.org/drawingml/2006/main" noGrp="1"/>
          </p:cNvSpPr>
          <p:nvPr/>
        </p:nvSpPr>
        <p:spPr>
          <a:xfrm xmlns:a="http://schemas.openxmlformats.org/drawingml/2006/main">
            <a:off x="514350" y="6486525"/>
            <a:ext cx="704850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25" b="0">
                <a:solidFill>
                  <a:srgbClr val="69768C"/>
                </a:solidFill>
                <a:latin typeface="Arial"/>
                <a:ea typeface="Arial"/>
                <a:cs typeface="Arial"/>
              </a:defRPr>
            </a:defPPr>
            <a:lvl1pPr algn="l">
              <a:defRPr sz="825" b="0">
                <a:solidFill>
                  <a:srgbClr val="69768C"/>
                </a:solidFill>
                <a:latin typeface="Arial"/>
                <a:ea typeface="Arial"/>
                <a:cs typeface="Arial"/>
              </a:defRPr>
            </a:lvl1pPr>
            <a:lvl2pPr algn="l">
              <a:defRPr sz="825" b="0">
                <a:solidFill>
                  <a:srgbClr val="69768C"/>
                </a:solidFill>
                <a:latin typeface="Arial"/>
                <a:ea typeface="Arial"/>
                <a:cs typeface="Arial"/>
              </a:defRPr>
            </a:lvl2pPr>
            <a:lvl3pPr algn="l">
              <a:defRPr sz="825" b="0">
                <a:solidFill>
                  <a:srgbClr val="69768C"/>
                </a:solidFill>
                <a:latin typeface="Arial"/>
                <a:ea typeface="Arial"/>
                <a:cs typeface="Arial"/>
              </a:defRPr>
            </a:lvl3pPr>
            <a:lvl4pPr algn="l">
              <a:defRPr sz="825" b="0">
                <a:solidFill>
                  <a:srgbClr val="69768C"/>
                </a:solidFill>
                <a:latin typeface="Arial"/>
                <a:ea typeface="Arial"/>
                <a:cs typeface="Arial"/>
              </a:defRPr>
            </a:lvl4pPr>
            <a:lvl5pPr algn="l">
              <a:defRPr sz="825" b="0">
                <a:solidFill>
                  <a:srgbClr val="69768C"/>
                </a:solidFill>
                <a:latin typeface="Arial"/>
                <a:ea typeface="Arial"/>
                <a:cs typeface="Arial"/>
              </a:defRPr>
            </a:lvl5pPr>
            <a:lvl6pPr algn="l">
              <a:defRPr sz="825" b="0">
                <a:solidFill>
                  <a:srgbClr val="69768C"/>
                </a:solidFill>
                <a:latin typeface="Arial"/>
                <a:ea typeface="Arial"/>
                <a:cs typeface="Arial"/>
              </a:defRPr>
            </a:lvl6pPr>
            <a:lvl7pPr algn="l">
              <a:defRPr sz="825" b="0">
                <a:solidFill>
                  <a:srgbClr val="69768C"/>
                </a:solidFill>
                <a:latin typeface="Arial"/>
                <a:ea typeface="Arial"/>
                <a:cs typeface="Arial"/>
              </a:defRPr>
            </a:lvl7pPr>
            <a:lvl8pPr algn="l">
              <a:defRPr sz="825" b="0">
                <a:solidFill>
                  <a:srgbClr val="69768C"/>
                </a:solidFill>
                <a:latin typeface="Arial"/>
                <a:ea typeface="Arial"/>
                <a:cs typeface="Arial"/>
              </a:defRPr>
            </a:lvl8pPr>
            <a:lvl9pPr algn="l">
              <a:defRPr sz="825" b="0">
                <a:solidFill>
                  <a:srgbClr val="69768C"/>
                </a:solidFill>
                <a:latin typeface="Arial"/>
                <a:ea typeface="Arial"/>
                <a:cs typeface="Arial"/>
              </a:defRPr>
            </a:lvl9pPr>
          </a:lstStyle>
          <a:p xmlns:a="http://schemas.openxmlformats.org/drawingml/2006/main">
            <a:pPr algn="l">
              <a:defRPr sz="825" b="0">
                <a:solidFill>
                  <a:srgbClr val="69768C"/>
                </a:solidFill>
                <a:latin typeface="Arial"/>
                <a:ea typeface="Arial"/>
                <a:cs typeface="Arial"/>
              </a:defRPr>
            </a:pPr>
            <a:r>
              <a:rPr sz="825" b="0">
                <a:solidFill>
                  <a:srgbClr val="69768C"/>
                </a:solidFill>
                <a:latin typeface="Arial"/>
                <a:ea typeface="Arial"/>
                <a:cs typeface="Arial"/>
              </a:rPr>
              <a:t>EE 3.13.2 · Reference deployment · 03 Nov 2026</a:t>
            </a:r>
          </a:p>
        </p:txBody>
      </p:sp>
      <p:sp>
        <p:nvSpPr>
          <p:cNvPr id="5" name="page/number">
            <a:extLst xmlns:a="http://schemas.openxmlformats.org/drawingml/2006/main">
              <a:ext uri="{FF2B5EF4-FFF2-40B4-BE49-F238E27FC236}">
                <a16:creationId xmlns:a16="http://schemas.microsoft.com/office/drawing/2014/main" id="{D9B5961B-18D8-49EB-B16F-E5676062B661}"/>
              </a:ext>
            </a:extLst>
          </p:cNvPr>
          <p:cNvSpPr>
            <a:spLocks xmlns:a="http://schemas.openxmlformats.org/drawingml/2006/main" noGrp="1"/>
          </p:cNvSpPr>
          <p:nvPr/>
        </p:nvSpPr>
        <p:spPr>
          <a:xfrm xmlns:a="http://schemas.openxmlformats.org/drawingml/2006/main">
            <a:off x="11334750" y="6486525"/>
            <a:ext cx="4000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75" b="0">
                <a:solidFill>
                  <a:srgbClr val="69768C"/>
                </a:solidFill>
                <a:latin typeface="Arial"/>
                <a:ea typeface="Arial"/>
                <a:cs typeface="Arial"/>
              </a:defRPr>
            </a:defPPr>
            <a:lvl1pPr algn="l">
              <a:defRPr sz="975" b="0">
                <a:solidFill>
                  <a:srgbClr val="69768C"/>
                </a:solidFill>
                <a:latin typeface="Arial"/>
                <a:ea typeface="Arial"/>
                <a:cs typeface="Arial"/>
              </a:defRPr>
            </a:lvl1pPr>
            <a:lvl2pPr algn="l">
              <a:defRPr sz="975" b="0">
                <a:solidFill>
                  <a:srgbClr val="69768C"/>
                </a:solidFill>
                <a:latin typeface="Arial"/>
                <a:ea typeface="Arial"/>
                <a:cs typeface="Arial"/>
              </a:defRPr>
            </a:lvl2pPr>
            <a:lvl3pPr algn="l">
              <a:defRPr sz="975" b="0">
                <a:solidFill>
                  <a:srgbClr val="69768C"/>
                </a:solidFill>
                <a:latin typeface="Arial"/>
                <a:ea typeface="Arial"/>
                <a:cs typeface="Arial"/>
              </a:defRPr>
            </a:lvl3pPr>
            <a:lvl4pPr algn="l">
              <a:defRPr sz="975" b="0">
                <a:solidFill>
                  <a:srgbClr val="69768C"/>
                </a:solidFill>
                <a:latin typeface="Arial"/>
                <a:ea typeface="Arial"/>
                <a:cs typeface="Arial"/>
              </a:defRPr>
            </a:lvl4pPr>
            <a:lvl5pPr algn="l">
              <a:defRPr sz="975" b="0">
                <a:solidFill>
                  <a:srgbClr val="69768C"/>
                </a:solidFill>
                <a:latin typeface="Arial"/>
                <a:ea typeface="Arial"/>
                <a:cs typeface="Arial"/>
              </a:defRPr>
            </a:lvl5pPr>
            <a:lvl6pPr algn="l">
              <a:defRPr sz="975" b="0">
                <a:solidFill>
                  <a:srgbClr val="69768C"/>
                </a:solidFill>
                <a:latin typeface="Arial"/>
                <a:ea typeface="Arial"/>
                <a:cs typeface="Arial"/>
              </a:defRPr>
            </a:lvl6pPr>
            <a:lvl7pPr algn="l">
              <a:defRPr sz="975" b="0">
                <a:solidFill>
                  <a:srgbClr val="69768C"/>
                </a:solidFill>
                <a:latin typeface="Arial"/>
                <a:ea typeface="Arial"/>
                <a:cs typeface="Arial"/>
              </a:defRPr>
            </a:lvl7pPr>
            <a:lvl8pPr algn="l">
              <a:defRPr sz="975" b="0">
                <a:solidFill>
                  <a:srgbClr val="69768C"/>
                </a:solidFill>
                <a:latin typeface="Arial"/>
                <a:ea typeface="Arial"/>
                <a:cs typeface="Arial"/>
              </a:defRPr>
            </a:lvl8pPr>
            <a:lvl9pPr algn="l">
              <a:defRPr sz="975" b="0">
                <a:solidFill>
                  <a:srgbClr val="69768C"/>
                </a:solidFill>
                <a:latin typeface="Arial"/>
                <a:ea typeface="Arial"/>
                <a:cs typeface="Arial"/>
              </a:defRPr>
            </a:lvl9pPr>
          </a:lstStyle>
          <a:p xmlns:a="http://schemas.openxmlformats.org/drawingml/2006/main">
            <a:pPr algn="l">
              <a:defRPr sz="975" b="0">
                <a:solidFill>
                  <a:srgbClr val="69768C"/>
                </a:solidFill>
                <a:latin typeface="Arial"/>
                <a:ea typeface="Arial"/>
                <a:cs typeface="Arial"/>
              </a:defRPr>
            </a:pPr>
            <a:r>
              <a:rPr sz="975" b="0">
                <a:solidFill>
                  <a:srgbClr val="69768C"/>
                </a:solidFill>
                <a:latin typeface="Arial"/>
                <a:ea typeface="Arial"/>
                <a:cs typeface="Arial"/>
              </a:rPr>
              <a:t>05</a:t>
            </a:r>
          </a:p>
        </p:txBody>
      </p:sp>
      <p:sp>
        <p:nvSpPr>
          <p:cNvPr id="6" name="nav/back">
            <a:extLst xmlns:a="http://schemas.openxmlformats.org/drawingml/2006/main">
              <a:ext uri="{FF2B5EF4-FFF2-40B4-BE49-F238E27FC236}">
                <a16:creationId xmlns:a16="http://schemas.microsoft.com/office/drawing/2014/main" id="{3C47BE60-2575-4AEB-A51D-AD1ED3B3BB89}"/>
              </a:ext>
            </a:extLst>
            <ns0:hlinkClick xmlns:ns0="http://schemas.openxmlformats.org/drawingml/2006/main" xmlns:ns1="http://schemas.openxmlformats.org/officeDocument/2006/relationships" ns1:id="rIdArchNav0" action="ppaction://hlinksldjump"/>
          </p:cNvPr>
          <p:cNvSpPr>
            <a:spLocks xmlns:a="http://schemas.openxmlformats.org/drawingml/2006/main" noGrp="1"/>
          </p:cNvSpPr>
          <p:nvPr/>
        </p:nvSpPr>
        <p:spPr>
          <a:xfrm xmlns:a="http://schemas.openxmlformats.org/drawingml/2006/main">
            <a:off x="10001250" y="6248400"/>
            <a:ext cx="1714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 Overview</a:t>
            </a:r>
          </a:p>
        </p:txBody>
      </p:sp>
      <p:cxnSp>
        <p:nvCxnSpPr>
          <p:cNvPr id="68" name="edge/workers-dataset-parser">
            <a:extLst xmlns:a="http://schemas.openxmlformats.org/drawingml/2006/main">
              <a:ext uri="{FF2B5EF4-FFF2-40B4-BE49-F238E27FC236}">
                <a16:creationId xmlns:a16="http://schemas.microsoft.com/office/drawing/2014/main" id="{344CD2B7-21FB-4F1F-B8A5-2FEE937A440F}"/>
              </a:ext>
            </a:extLst>
          </p:cNvPr>
          <p:cNvCxnSpPr>
            <a:stCxn xmlns:a="http://schemas.openxmlformats.org/drawingml/2006/main" id="37" idx="2"/>
            <a:endCxn xmlns:a="http://schemas.openxmlformats.org/drawingml/2006/main" id="55" idx="0"/>
          </p:cNvCxnSpPr>
          <p:nvPr/>
        </p:nvCxnSpPr>
        <p:spPr>
          <a:xfrm xmlns:a="http://schemas.openxmlformats.org/drawingml/2006/main">
            <a:off x="7381875" y="4314825"/>
            <a:ext cx="0" cy="733425"/>
          </a:xfrm>
          <a:prstGeom xmlns:a="http://schemas.openxmlformats.org/drawingml/2006/main" prst="straightConnector1">
            <a:avLst/>
          </a:prstGeom>
          <a:ln xmlns:a="http://schemas.openxmlformats.org/drawingml/2006/main" w="11430">
            <a:solidFill>
              <a:srgbClr val="8A98AD"/>
            </a:solidFill>
            <a:prstDash val="solid"/>
            <a:tailEnd type="triangle" w="sm" len="sm"/>
          </a:ln>
        </p:spPr>
      </p:cxnSp>
      <p:cxnSp>
        <p:nvCxnSpPr>
          <p:cNvPr id="67" name="edge/workers-redis-general">
            <a:extLst xmlns:a="http://schemas.openxmlformats.org/drawingml/2006/main">
              <a:ext uri="{FF2B5EF4-FFF2-40B4-BE49-F238E27FC236}">
                <a16:creationId xmlns:a16="http://schemas.microsoft.com/office/drawing/2014/main" id="{9CB570D6-7966-4339-AC0C-6E7CE5DDB434}"/>
              </a:ext>
            </a:extLst>
          </p:cNvPr>
          <p:cNvCxnSpPr>
            <a:stCxn xmlns:a="http://schemas.openxmlformats.org/drawingml/2006/main" id="13" idx="2"/>
            <a:endCxn xmlns:a="http://schemas.openxmlformats.org/drawingml/2006/main" id="49" idx="0"/>
          </p:cNvCxnSpPr>
          <p:nvPr/>
        </p:nvCxnSpPr>
        <p:spPr>
          <a:xfrm xmlns:a="http://schemas.openxmlformats.org/drawingml/2006/main" flipH="1">
            <a:off x="4619625" y="2647950"/>
            <a:ext cx="1428750" cy="2400300"/>
          </a:xfrm>
          <a:prstGeom xmlns:a="http://schemas.openxmlformats.org/drawingml/2006/main" prst="bentConnector4">
            <a:avLst>
              <a:gd name="adj1" fmla="val 0"/>
              <a:gd name="adj2" fmla="val 90476"/>
            </a:avLst>
          </a:prstGeom>
          <a:ln xmlns:a="http://schemas.openxmlformats.org/drawingml/2006/main" w="11430">
            <a:solidFill>
              <a:srgbClr val="8A98AD"/>
            </a:solidFill>
            <a:prstDash val="solid"/>
            <a:tailEnd type="triangle" w="sm" len="sm"/>
          </a:ln>
        </p:spPr>
      </p:cxnSp>
      <p:cxnSp>
        <p:nvCxnSpPr>
          <p:cNvPr id="66" name="edge/workers-redis-workflow">
            <a:extLst xmlns:a="http://schemas.openxmlformats.org/drawingml/2006/main">
              <a:ext uri="{FF2B5EF4-FFF2-40B4-BE49-F238E27FC236}">
                <a16:creationId xmlns:a16="http://schemas.microsoft.com/office/drawing/2014/main" id="{140F0BFE-87FE-4020-81AA-A5B296A7FD80}"/>
              </a:ext>
            </a:extLst>
          </p:cNvPr>
          <p:cNvCxnSpPr>
            <a:stCxn xmlns:a="http://schemas.openxmlformats.org/drawingml/2006/main" id="13" idx="2"/>
            <a:endCxn xmlns:a="http://schemas.openxmlformats.org/drawingml/2006/main" id="43" idx="0"/>
          </p:cNvCxnSpPr>
          <p:nvPr/>
        </p:nvCxnSpPr>
        <p:spPr>
          <a:xfrm xmlns:a="http://schemas.openxmlformats.org/drawingml/2006/main">
            <a:off x="6048375" y="2647950"/>
            <a:ext cx="4095750" cy="828675"/>
          </a:xfrm>
          <a:prstGeom xmlns:a="http://schemas.openxmlformats.org/drawingml/2006/main" prst="bentConnector4">
            <a:avLst>
              <a:gd name="adj1" fmla="val 0"/>
              <a:gd name="adj2" fmla="val 50000"/>
            </a:avLst>
          </a:prstGeom>
          <a:ln xmlns:a="http://schemas.openxmlformats.org/drawingml/2006/main" w="11430">
            <a:solidFill>
              <a:srgbClr val="8A98AD"/>
            </a:solidFill>
            <a:prstDash val="solid"/>
            <a:tailEnd type="triangle" w="sm" len="sm"/>
          </a:ln>
        </p:spPr>
      </p:cxnSp>
      <p:cxnSp>
        <p:nvCxnSpPr>
          <p:cNvPr id="65" name="edge/workers-redis-dataset">
            <a:extLst xmlns:a="http://schemas.openxmlformats.org/drawingml/2006/main">
              <a:ext uri="{FF2B5EF4-FFF2-40B4-BE49-F238E27FC236}">
                <a16:creationId xmlns:a16="http://schemas.microsoft.com/office/drawing/2014/main" id="{C809B433-00F7-4804-975B-9FD887B7A249}"/>
              </a:ext>
            </a:extLst>
          </p:cNvPr>
          <p:cNvCxnSpPr>
            <a:stCxn xmlns:a="http://schemas.openxmlformats.org/drawingml/2006/main" id="13" idx="2"/>
            <a:endCxn xmlns:a="http://schemas.openxmlformats.org/drawingml/2006/main" id="37" idx="0"/>
          </p:cNvCxnSpPr>
          <p:nvPr/>
        </p:nvCxnSpPr>
        <p:spPr>
          <a:xfrm xmlns:a="http://schemas.openxmlformats.org/drawingml/2006/main">
            <a:off x="6048375" y="2647950"/>
            <a:ext cx="1333500" cy="828675"/>
          </a:xfrm>
          <a:prstGeom xmlns:a="http://schemas.openxmlformats.org/drawingml/2006/main" prst="bentConnector4">
            <a:avLst>
              <a:gd name="adj1" fmla="val 0"/>
              <a:gd name="adj2" fmla="val 50000"/>
            </a:avLst>
          </a:prstGeom>
          <a:ln xmlns:a="http://schemas.openxmlformats.org/drawingml/2006/main" w="11430">
            <a:solidFill>
              <a:srgbClr val="8A98AD"/>
            </a:solidFill>
            <a:prstDash val="solid"/>
            <a:tailEnd type="triangle" w="sm" len="sm"/>
          </a:ln>
        </p:spPr>
      </p:cxnSp>
      <p:cxnSp>
        <p:nvCxnSpPr>
          <p:cNvPr id="64" name="edge/workers-redis-trigger">
            <a:extLst xmlns:a="http://schemas.openxmlformats.org/drawingml/2006/main">
              <a:ext uri="{FF2B5EF4-FFF2-40B4-BE49-F238E27FC236}">
                <a16:creationId xmlns:a16="http://schemas.microsoft.com/office/drawing/2014/main" id="{A7D7EE31-22F1-46A8-BE8B-4DC88BF4DAAA}"/>
              </a:ext>
            </a:extLst>
          </p:cNvPr>
          <p:cNvCxnSpPr>
            <a:stCxn xmlns:a="http://schemas.openxmlformats.org/drawingml/2006/main" id="13" idx="2"/>
            <a:endCxn xmlns:a="http://schemas.openxmlformats.org/drawingml/2006/main" id="31" idx="0"/>
          </p:cNvCxnSpPr>
          <p:nvPr/>
        </p:nvCxnSpPr>
        <p:spPr>
          <a:xfrm xmlns:a="http://schemas.openxmlformats.org/drawingml/2006/main" flipH="1">
            <a:off x="4619625" y="2647950"/>
            <a:ext cx="1428750" cy="828675"/>
          </a:xfrm>
          <a:prstGeom xmlns:a="http://schemas.openxmlformats.org/drawingml/2006/main" prst="bentConnector4">
            <a:avLst>
              <a:gd name="adj1" fmla="val 0"/>
              <a:gd name="adj2" fmla="val 50000"/>
            </a:avLst>
          </a:prstGeom>
          <a:ln xmlns:a="http://schemas.openxmlformats.org/drawingml/2006/main" w="11430">
            <a:solidFill>
              <a:srgbClr val="8A98AD"/>
            </a:solidFill>
            <a:prstDash val="solid"/>
            <a:tailEnd type="triangle" w="sm" len="sm"/>
          </a:ln>
        </p:spPr>
      </p:cxnSp>
      <p:cxnSp>
        <p:nvCxnSpPr>
          <p:cNvPr id="63" name="edge/workers-redis-worker">
            <a:extLst xmlns:a="http://schemas.openxmlformats.org/drawingml/2006/main">
              <a:ext uri="{FF2B5EF4-FFF2-40B4-BE49-F238E27FC236}">
                <a16:creationId xmlns:a16="http://schemas.microsoft.com/office/drawing/2014/main" id="{52F99019-00AD-46DB-831C-9BCE5676DF11}"/>
              </a:ext>
            </a:extLst>
          </p:cNvPr>
          <p:cNvCxnSpPr>
            <a:stCxn xmlns:a="http://schemas.openxmlformats.org/drawingml/2006/main" id="13" idx="2"/>
            <a:endCxn xmlns:a="http://schemas.openxmlformats.org/drawingml/2006/main" id="25" idx="0"/>
          </p:cNvCxnSpPr>
          <p:nvPr/>
        </p:nvCxnSpPr>
        <p:spPr>
          <a:xfrm xmlns:a="http://schemas.openxmlformats.org/drawingml/2006/main" flipH="1">
            <a:off x="1857375" y="2647950"/>
            <a:ext cx="4191000" cy="828675"/>
          </a:xfrm>
          <a:prstGeom xmlns:a="http://schemas.openxmlformats.org/drawingml/2006/main" prst="bentConnector4">
            <a:avLst>
              <a:gd name="adj1" fmla="val 0"/>
              <a:gd name="adj2" fmla="val 50000"/>
            </a:avLst>
          </a:prstGeom>
          <a:ln xmlns:a="http://schemas.openxmlformats.org/drawingml/2006/main" w="11430">
            <a:solidFill>
              <a:srgbClr val="8A98AD"/>
            </a:solidFill>
            <a:prstDash val="solid"/>
            <a:tailEnd type="triangle" w="sm" len="sm"/>
          </a:ln>
        </p:spPr>
      </p:cxnSp>
      <p:cxnSp>
        <p:nvCxnSpPr>
          <p:cNvPr id="62" name="edge/workers-beat-redis">
            <a:extLst xmlns:a="http://schemas.openxmlformats.org/drawingml/2006/main">
              <a:ext uri="{FF2B5EF4-FFF2-40B4-BE49-F238E27FC236}">
                <a16:creationId xmlns:a16="http://schemas.microsoft.com/office/drawing/2014/main" id="{327093E3-B0E0-4613-B42E-D5AF2B02EE70}"/>
              </a:ext>
            </a:extLst>
          </p:cNvPr>
          <p:cNvCxnSpPr>
            <a:stCxn xmlns:a="http://schemas.openxmlformats.org/drawingml/2006/main" id="19" idx="1"/>
            <a:endCxn xmlns:a="http://schemas.openxmlformats.org/drawingml/2006/main" id="13" idx="3"/>
          </p:cNvCxnSpPr>
          <p:nvPr/>
        </p:nvCxnSpPr>
        <p:spPr>
          <a:xfrm xmlns:a="http://schemas.openxmlformats.org/drawingml/2006/main" flipH="1">
            <a:off x="7239000" y="2228850"/>
            <a:ext cx="1809750" cy="0"/>
          </a:xfrm>
          <a:prstGeom xmlns:a="http://schemas.openxmlformats.org/drawingml/2006/main" prst="straightConnector1">
            <a:avLst/>
          </a:prstGeom>
          <a:ln xmlns:a="http://schemas.openxmlformats.org/drawingml/2006/main" w="11430">
            <a:solidFill>
              <a:srgbClr val="8A98AD"/>
            </a:solidFill>
            <a:prstDash val="solid"/>
            <a:tailEnd type="triangle" w="sm" len="sm"/>
          </a:ln>
        </p:spPr>
      </p:cxnSp>
      <p:cxnSp>
        <p:nvCxnSpPr>
          <p:cNvPr id="61" name="edge/workers-api-redis">
            <a:extLst xmlns:a="http://schemas.openxmlformats.org/drawingml/2006/main">
              <a:ext uri="{FF2B5EF4-FFF2-40B4-BE49-F238E27FC236}">
                <a16:creationId xmlns:a16="http://schemas.microsoft.com/office/drawing/2014/main" id="{AA48CC5B-46A0-475D-8DD8-38BA408655CE}"/>
              </a:ext>
            </a:extLst>
          </p:cNvPr>
          <p:cNvCxnSpPr>
            <a:stCxn xmlns:a="http://schemas.openxmlformats.org/drawingml/2006/main" id="7" idx="3"/>
            <a:endCxn xmlns:a="http://schemas.openxmlformats.org/drawingml/2006/main" id="13" idx="1"/>
          </p:cNvCxnSpPr>
          <p:nvPr/>
        </p:nvCxnSpPr>
        <p:spPr>
          <a:xfrm xmlns:a="http://schemas.openxmlformats.org/drawingml/2006/main">
            <a:off x="3048000" y="2228850"/>
            <a:ext cx="1809750" cy="0"/>
          </a:xfrm>
          <a:prstGeom xmlns:a="http://schemas.openxmlformats.org/drawingml/2006/main" prst="straightConnector1">
            <a:avLst/>
          </a:prstGeom>
          <a:ln xmlns:a="http://schemas.openxmlformats.org/drawingml/2006/main" w="11430">
            <a:solidFill>
              <a:srgbClr val="8A98AD"/>
            </a:solidFill>
            <a:prstDash val="solid"/>
            <a:tailEnd type="triangle" w="sm" len="sm"/>
          </a:ln>
        </p:spPr>
      </p:cxnSp>
      <p:grpSp>
        <p:nvGrpSpPr>
          <p:cNvPr id="70" name="workers/api"/>
          <p:cNvGrpSpPr/>
          <p:nvPr/>
        </p:nvGrpSpPr>
        <p:grpSpPr>
          <ns1:xfrm xmlns:ns1="http://schemas.openxmlformats.org/drawingml/2006/main">
            <ns1:off x="666750" y="1809750"/>
            <ns1:ext cx="2381250" cy="838200"/>
            <ns1:chOff x="666750" y="1809750"/>
            <ns1:chExt cx="2381250" cy="838200"/>
          </ns1:xfrm>
        </p:grpSpPr>
        <p:sp>
          <p:nvSpPr>
            <p:cNvPr id="7" name="workers/api/frame">
              <a:extLst xmlns:a="http://schemas.openxmlformats.org/drawingml/2006/main">
                <a:ext uri="{FF2B5EF4-FFF2-40B4-BE49-F238E27FC236}">
                  <a16:creationId xmlns:a16="http://schemas.microsoft.com/office/drawing/2014/main" id="{92C3F13B-99B9-4836-9675-9D0C1EFDF7C5}"/>
                </a:ext>
              </a:extLst>
            </p:cNvPr>
            <p:cNvSpPr>
              <a:spLocks xmlns:a="http://schemas.openxmlformats.org/drawingml/2006/main" noGrp="1"/>
            </p:cNvSpPr>
            <p:nvPr/>
          </p:nvSpPr>
          <p:spPr>
            <a:xfrm xmlns:a="http://schemas.openxmlformats.org/drawingml/2006/main">
              <a:off x="666750" y="1809750"/>
              <a:ext cx="2381250" cy="8382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8573">
              <a:solidFill>
                <a:srgbClr val="DFE5EF"/>
              </a:solidFill>
              <a:prstDash val="solid"/>
            </a:ln>
          </p:spPr>
        </p:sp>
        <p:sp>
          <p:nvSpPr>
            <p:cNvPr id="8" name="workers/api/badge">
              <a:extLst xmlns:a="http://schemas.openxmlformats.org/drawingml/2006/main">
                <a:ext uri="{FF2B5EF4-FFF2-40B4-BE49-F238E27FC236}">
                  <a16:creationId xmlns:a16="http://schemas.microsoft.com/office/drawing/2014/main" id="{56C2E4D3-902F-4EF2-86C3-1A08F08B31C0}"/>
                </a:ext>
              </a:extLst>
            </p:cNvPr>
            <p:cNvSpPr>
              <a:spLocks xmlns:a="http://schemas.openxmlformats.org/drawingml/2006/main" noGrp="1"/>
            </p:cNvSpPr>
            <p:nvPr/>
          </p:nvSpPr>
          <p:spPr>
            <a:xfrm xmlns:a="http://schemas.openxmlformats.org/drawingml/2006/main">
              <a:off x="762000" y="1990725"/>
              <a:ext cx="409575" cy="409575"/>
            </a:xfrm>
            <a:prstGeom xmlns:a="http://schemas.openxmlformats.org/drawingml/2006/main" prst="roundRect">
              <a:avLst>
                <a:gd name="adj" fmla="val 20930"/>
              </a:avLst>
            </a:prstGeom>
            <a:solidFill xmlns:a="http://schemas.openxmlformats.org/drawingml/2006/main">
              <a:srgbClr val="F1F2FD"/>
            </a:solidFill>
            <a:ln xmlns:a="http://schemas.openxmlformats.org/drawingml/2006/main" w="0">
              <a:noFill/>
              <a:prstDash val="solid"/>
            </a:ln>
          </p:spPr>
        </p:sp>
        <p:pic>
          <p:nvPicPr>
            <p:cNvPr id="9" name="workers/api/icon">
              <a:extLst xmlns:a="http://schemas.openxmlformats.org/drawingml/2006/main">
                <a:ext uri="{FF2B5EF4-FFF2-40B4-BE49-F238E27FC236}">
                  <a16:creationId xmlns:a16="http://schemas.microsoft.com/office/drawing/2014/main" id="{E34E99CD-9D02-45DE-935B-303A9030B683}"/>
                </a:ext>
              </a:extLst>
            </p:cNvPr>
            <p:cNvPicPr>
              <a:picLocks xmlns:a="http://schemas.openxmlformats.org/drawingml/2006/main" noChangeAspect="1"/>
            </p:cNvPicPr>
            <p:nvPr/>
          </p:nvPicPr>
          <p:blipFill>
            <a:blip xmlns:r="http://schemas.openxmlformats.org/officeDocument/2006/relationships" xmlns:a="http://schemas.openxmlformats.org/drawingml/2006/main" r:embed="Rd75cb36139df4bb4">
              <a:extLst>
                <a:ext uri="{96DAC541-7B7A-43D3-8B79-37D633B846F1}">
                  <asvg:svgBlip xmlns:asvg="http://schemas.microsoft.com/office/drawing/2016/SVG/main" r:embed="R9feaf0822e274511"/>
                </a:ext>
              </a:extLst>
            </a:blip>
            <a:stretch xmlns:a="http://schemas.openxmlformats.org/drawingml/2006/main"/>
          </p:blipFill>
          <p:spPr>
            <a:xfrm xmlns:a="http://schemas.openxmlformats.org/drawingml/2006/main">
              <a:off x="781050" y="2009775"/>
              <a:ext cx="371475" cy="371475"/>
            </a:xfrm>
            <a:prstGeom xmlns:a="http://schemas.openxmlformats.org/drawingml/2006/main" prst="rect">
              <a:avLst/>
            </a:prstGeom>
          </p:spPr>
        </p:pic>
        <p:sp>
          <p:nvSpPr>
            <p:cNvPr id="10" name="workers/api/title">
              <a:extLst xmlns:a="http://schemas.openxmlformats.org/drawingml/2006/main">
                <a:ext uri="{FF2B5EF4-FFF2-40B4-BE49-F238E27FC236}">
                  <a16:creationId xmlns:a16="http://schemas.microsoft.com/office/drawing/2014/main" id="{4E5487AA-03E9-49ED-B6AB-F111217D491E}"/>
                </a:ext>
              </a:extLst>
            </p:cNvPr>
            <p:cNvSpPr>
              <a:spLocks xmlns:a="http://schemas.openxmlformats.org/drawingml/2006/main" noGrp="1"/>
            </p:cNvSpPr>
            <p:nvPr/>
          </p:nvSpPr>
          <p:spPr>
            <a:xfrm xmlns:a="http://schemas.openxmlformats.org/drawingml/2006/main">
              <a:off x="1276350" y="1914525"/>
              <a:ext cx="16954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23" b="1">
                  <a:solidFill>
                    <a:srgbClr val="18253D"/>
                  </a:solidFill>
                  <a:latin typeface="Arial"/>
                  <a:ea typeface="Arial"/>
                  <a:cs typeface="Arial"/>
                </a:defRPr>
              </a:defPPr>
              <a:lvl1pPr algn="l">
                <a:defRPr sz="1223" b="1">
                  <a:solidFill>
                    <a:srgbClr val="18253D"/>
                  </a:solidFill>
                  <a:latin typeface="Arial"/>
                  <a:ea typeface="Arial"/>
                  <a:cs typeface="Arial"/>
                </a:defRPr>
              </a:lvl1pPr>
              <a:lvl2pPr algn="l">
                <a:defRPr sz="1223" b="1">
                  <a:solidFill>
                    <a:srgbClr val="18253D"/>
                  </a:solidFill>
                  <a:latin typeface="Arial"/>
                  <a:ea typeface="Arial"/>
                  <a:cs typeface="Arial"/>
                </a:defRPr>
              </a:lvl2pPr>
              <a:lvl3pPr algn="l">
                <a:defRPr sz="1223" b="1">
                  <a:solidFill>
                    <a:srgbClr val="18253D"/>
                  </a:solidFill>
                  <a:latin typeface="Arial"/>
                  <a:ea typeface="Arial"/>
                  <a:cs typeface="Arial"/>
                </a:defRPr>
              </a:lvl3pPr>
              <a:lvl4pPr algn="l">
                <a:defRPr sz="1223" b="1">
                  <a:solidFill>
                    <a:srgbClr val="18253D"/>
                  </a:solidFill>
                  <a:latin typeface="Arial"/>
                  <a:ea typeface="Arial"/>
                  <a:cs typeface="Arial"/>
                </a:defRPr>
              </a:lvl4pPr>
              <a:lvl5pPr algn="l">
                <a:defRPr sz="1223" b="1">
                  <a:solidFill>
                    <a:srgbClr val="18253D"/>
                  </a:solidFill>
                  <a:latin typeface="Arial"/>
                  <a:ea typeface="Arial"/>
                  <a:cs typeface="Arial"/>
                </a:defRPr>
              </a:lvl5pPr>
              <a:lvl6pPr algn="l">
                <a:defRPr sz="1223" b="1">
                  <a:solidFill>
                    <a:srgbClr val="18253D"/>
                  </a:solidFill>
                  <a:latin typeface="Arial"/>
                  <a:ea typeface="Arial"/>
                  <a:cs typeface="Arial"/>
                </a:defRPr>
              </a:lvl6pPr>
              <a:lvl7pPr algn="l">
                <a:defRPr sz="1223" b="1">
                  <a:solidFill>
                    <a:srgbClr val="18253D"/>
                  </a:solidFill>
                  <a:latin typeface="Arial"/>
                  <a:ea typeface="Arial"/>
                  <a:cs typeface="Arial"/>
                </a:defRPr>
              </a:lvl7pPr>
              <a:lvl8pPr algn="l">
                <a:defRPr sz="1223" b="1">
                  <a:solidFill>
                    <a:srgbClr val="18253D"/>
                  </a:solidFill>
                  <a:latin typeface="Arial"/>
                  <a:ea typeface="Arial"/>
                  <a:cs typeface="Arial"/>
                </a:defRPr>
              </a:lvl8pPr>
              <a:lvl9pPr algn="l">
                <a:defRPr sz="1223" b="1">
                  <a:solidFill>
                    <a:srgbClr val="18253D"/>
                  </a:solidFill>
                  <a:latin typeface="Arial"/>
                  <a:ea typeface="Arial"/>
                  <a:cs typeface="Arial"/>
                </a:defRPr>
              </a:lvl9pPr>
            </a:lstStyle>
            <a:p xmlns:a="http://schemas.openxmlformats.org/drawingml/2006/main">
              <a:pPr algn="l">
                <a:defRPr sz="1223" b="1">
                  <a:solidFill>
                    <a:srgbClr val="18253D"/>
                  </a:solidFill>
                  <a:latin typeface="Arial"/>
                  <a:ea typeface="Arial"/>
                  <a:cs typeface="Arial"/>
                </a:defRPr>
              </a:pPr>
              <a:r>
                <a:rPr sz="1223" b="1">
                  <a:solidFill>
                    <a:srgbClr val="18253D"/>
                  </a:solidFill>
                  <a:latin typeface="Arial"/>
                  <a:ea typeface="Arial"/>
                  <a:cs typeface="Arial"/>
                </a:rPr>
                <a:t>Core API</a:t>
              </a:r>
            </a:p>
          </p:txBody>
        </p:sp>
        <p:sp>
          <p:nvSpPr>
            <p:cNvPr id="11" name="workers/api/description">
              <a:extLst xmlns:a="http://schemas.openxmlformats.org/drawingml/2006/main">
                <a:ext uri="{FF2B5EF4-FFF2-40B4-BE49-F238E27FC236}">
                  <a16:creationId xmlns:a16="http://schemas.microsoft.com/office/drawing/2014/main" id="{F7177A2D-E5D4-407D-9185-7E9B2B7A751D}"/>
                </a:ext>
              </a:extLst>
            </p:cNvPr>
            <p:cNvSpPr>
              <a:spLocks xmlns:a="http://schemas.openxmlformats.org/drawingml/2006/main" noGrp="1"/>
            </p:cNvSpPr>
            <p:nvPr/>
          </p:nvSpPr>
          <p:spPr>
            <a:xfrm xmlns:a="http://schemas.openxmlformats.org/drawingml/2006/main">
              <a:off x="1276350" y="2200275"/>
              <a:ext cx="16954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Apps, knowledge, Workflow</a:t>
              </a:r>
            </a:p>
          </p:txBody>
        </p:sp>
        <p:sp>
          <p:nvSpPr>
            <p:cNvPr id="12" name="workers/api/meta">
              <a:extLst xmlns:a="http://schemas.openxmlformats.org/drawingml/2006/main">
                <a:ext uri="{FF2B5EF4-FFF2-40B4-BE49-F238E27FC236}">
                  <a16:creationId xmlns:a16="http://schemas.microsoft.com/office/drawing/2014/main" id="{25014665-C694-4E3C-B3E3-45D5C0E83F49}"/>
                </a:ext>
              </a:extLst>
            </p:cNvPr>
            <p:cNvSpPr>
              <a:spLocks xmlns:a="http://schemas.openxmlformats.org/drawingml/2006/main" noGrp="1"/>
            </p:cNvSpPr>
            <p:nvPr/>
          </p:nvSpPr>
          <p:spPr>
            <a:xfrm xmlns:a="http://schemas.openxmlformats.org/drawingml/2006/main">
              <a:off x="1276350" y="2428875"/>
              <a:ext cx="169545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4E61E9"/>
                  </a:solidFill>
                  <a:latin typeface="Arial"/>
                  <a:ea typeface="Arial"/>
                  <a:cs typeface="Arial"/>
                </a:defRPr>
              </a:defPPr>
              <a:lvl1pPr algn="l">
                <a:defRPr sz="720" b="1">
                  <a:solidFill>
                    <a:srgbClr val="4E61E9"/>
                  </a:solidFill>
                  <a:latin typeface="Arial"/>
                  <a:ea typeface="Arial"/>
                  <a:cs typeface="Arial"/>
                </a:defRPr>
              </a:lvl1pPr>
              <a:lvl2pPr algn="l">
                <a:defRPr sz="720" b="1">
                  <a:solidFill>
                    <a:srgbClr val="4E61E9"/>
                  </a:solidFill>
                  <a:latin typeface="Arial"/>
                  <a:ea typeface="Arial"/>
                  <a:cs typeface="Arial"/>
                </a:defRPr>
              </a:lvl2pPr>
              <a:lvl3pPr algn="l">
                <a:defRPr sz="720" b="1">
                  <a:solidFill>
                    <a:srgbClr val="4E61E9"/>
                  </a:solidFill>
                  <a:latin typeface="Arial"/>
                  <a:ea typeface="Arial"/>
                  <a:cs typeface="Arial"/>
                </a:defRPr>
              </a:lvl3pPr>
              <a:lvl4pPr algn="l">
                <a:defRPr sz="720" b="1">
                  <a:solidFill>
                    <a:srgbClr val="4E61E9"/>
                  </a:solidFill>
                  <a:latin typeface="Arial"/>
                  <a:ea typeface="Arial"/>
                  <a:cs typeface="Arial"/>
                </a:defRPr>
              </a:lvl4pPr>
              <a:lvl5pPr algn="l">
                <a:defRPr sz="720" b="1">
                  <a:solidFill>
                    <a:srgbClr val="4E61E9"/>
                  </a:solidFill>
                  <a:latin typeface="Arial"/>
                  <a:ea typeface="Arial"/>
                  <a:cs typeface="Arial"/>
                </a:defRPr>
              </a:lvl5pPr>
              <a:lvl6pPr algn="l">
                <a:defRPr sz="720" b="1">
                  <a:solidFill>
                    <a:srgbClr val="4E61E9"/>
                  </a:solidFill>
                  <a:latin typeface="Arial"/>
                  <a:ea typeface="Arial"/>
                  <a:cs typeface="Arial"/>
                </a:defRPr>
              </a:lvl6pPr>
              <a:lvl7pPr algn="l">
                <a:defRPr sz="720" b="1">
                  <a:solidFill>
                    <a:srgbClr val="4E61E9"/>
                  </a:solidFill>
                  <a:latin typeface="Arial"/>
                  <a:ea typeface="Arial"/>
                  <a:cs typeface="Arial"/>
                </a:defRPr>
              </a:lvl7pPr>
              <a:lvl8pPr algn="l">
                <a:defRPr sz="720" b="1">
                  <a:solidFill>
                    <a:srgbClr val="4E61E9"/>
                  </a:solidFill>
                  <a:latin typeface="Arial"/>
                  <a:ea typeface="Arial"/>
                  <a:cs typeface="Arial"/>
                </a:defRPr>
              </a:lvl8pPr>
              <a:lvl9pPr algn="l">
                <a:defRPr sz="720" b="1">
                  <a:solidFill>
                    <a:srgbClr val="4E61E9"/>
                  </a:solidFill>
                  <a:latin typeface="Arial"/>
                  <a:ea typeface="Arial"/>
                  <a:cs typeface="Arial"/>
                </a:defRPr>
              </a:lvl9pPr>
            </a:lstStyle>
            <a:p xmlns:a="http://schemas.openxmlformats.org/drawingml/2006/main">
              <a:pPr algn="l">
                <a:defRPr sz="720" b="1">
                  <a:solidFill>
                    <a:srgbClr val="4E61E9"/>
                  </a:solidFill>
                  <a:latin typeface="Arial"/>
                  <a:ea typeface="Arial"/>
                  <a:cs typeface="Arial"/>
                </a:defRPr>
              </a:pPr>
              <a:r>
                <a:rPr sz="720" b="1">
                  <a:solidFill>
                    <a:srgbClr val="4E61E9"/>
                  </a:solidFill>
                  <a:latin typeface="Arial"/>
                  <a:ea typeface="Arial"/>
                  <a:cs typeface="Arial"/>
                </a:rPr>
                <a:t>5001</a:t>
              </a:r>
            </a:p>
          </p:txBody>
        </p:sp>
      </p:grpSp>
      <p:grpSp>
        <p:nvGrpSpPr>
          <p:cNvPr id="71" name="workers/redis"/>
          <p:cNvGrpSpPr/>
          <p:nvPr/>
        </p:nvGrpSpPr>
        <p:grpSpPr>
          <ns1:xfrm xmlns:ns1="http://schemas.openxmlformats.org/drawingml/2006/main">
            <ns1:off x="4857750" y="1809750"/>
            <ns1:ext cx="2381250" cy="838200"/>
            <ns1:chOff x="4857750" y="1809750"/>
            <ns1:chExt cx="2381250" cy="838200"/>
          </ns1:xfrm>
        </p:grpSpPr>
        <p:sp>
          <p:nvSpPr>
            <p:cNvPr id="13" name="workers/redis/frame">
              <a:extLst xmlns:a="http://schemas.openxmlformats.org/drawingml/2006/main">
                <a:ext uri="{FF2B5EF4-FFF2-40B4-BE49-F238E27FC236}">
                  <a16:creationId xmlns:a16="http://schemas.microsoft.com/office/drawing/2014/main" id="{6FED8A9C-F1ED-4F26-9BC7-B54E47F8CF28}"/>
                </a:ext>
              </a:extLst>
            </p:cNvPr>
            <p:cNvSpPr>
              <a:spLocks xmlns:a="http://schemas.openxmlformats.org/drawingml/2006/main" noGrp="1"/>
            </p:cNvSpPr>
            <p:nvPr/>
          </p:nvSpPr>
          <p:spPr>
            <a:xfrm xmlns:a="http://schemas.openxmlformats.org/drawingml/2006/main">
              <a:off x="4857750" y="1809750"/>
              <a:ext cx="2381250" cy="8382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8573">
              <a:solidFill>
                <a:srgbClr val="DFE5EF"/>
              </a:solidFill>
              <a:prstDash val="solid"/>
            </a:ln>
          </p:spPr>
        </p:sp>
        <p:sp>
          <p:nvSpPr>
            <p:cNvPr id="14" name="workers/redis/badge">
              <a:extLst xmlns:a="http://schemas.openxmlformats.org/drawingml/2006/main">
                <a:ext uri="{FF2B5EF4-FFF2-40B4-BE49-F238E27FC236}">
                  <a16:creationId xmlns:a16="http://schemas.microsoft.com/office/drawing/2014/main" id="{58122469-434D-45BC-845B-3A3F89090136}"/>
                </a:ext>
              </a:extLst>
            </p:cNvPr>
            <p:cNvSpPr>
              <a:spLocks xmlns:a="http://schemas.openxmlformats.org/drawingml/2006/main" noGrp="1"/>
            </p:cNvSpPr>
            <p:nvPr/>
          </p:nvSpPr>
          <p:spPr>
            <a:xfrm xmlns:a="http://schemas.openxmlformats.org/drawingml/2006/main">
              <a:off x="4953000" y="1990725"/>
              <a:ext cx="409575" cy="409575"/>
            </a:xfrm>
            <a:prstGeom xmlns:a="http://schemas.openxmlformats.org/drawingml/2006/main" prst="roundRect">
              <a:avLst>
                <a:gd name="adj" fmla="val 20930"/>
              </a:avLst>
            </a:prstGeom>
            <a:solidFill xmlns:a="http://schemas.openxmlformats.org/drawingml/2006/main">
              <a:srgbClr val="FBF5ED"/>
            </a:solidFill>
            <a:ln xmlns:a="http://schemas.openxmlformats.org/drawingml/2006/main" w="0">
              <a:noFill/>
              <a:prstDash val="solid"/>
            </a:ln>
          </p:spPr>
        </p:sp>
        <p:pic>
          <p:nvPicPr>
            <p:cNvPr id="15" name="workers/redis/icon">
              <a:extLst xmlns:a="http://schemas.openxmlformats.org/drawingml/2006/main">
                <a:ext uri="{FF2B5EF4-FFF2-40B4-BE49-F238E27FC236}">
                  <a16:creationId xmlns:a16="http://schemas.microsoft.com/office/drawing/2014/main" id="{67D84A7C-8F26-44F1-B54B-2B96DE24AB5B}"/>
                </a:ext>
              </a:extLst>
            </p:cNvPr>
            <p:cNvPicPr>
              <a:picLocks xmlns:a="http://schemas.openxmlformats.org/drawingml/2006/main" noChangeAspect="1"/>
            </p:cNvPicPr>
            <p:nvPr/>
          </p:nvPicPr>
          <p:blipFill>
            <a:blip xmlns:r="http://schemas.openxmlformats.org/officeDocument/2006/relationships" xmlns:a="http://schemas.openxmlformats.org/drawingml/2006/main" r:embed="R4b001390d9694eb1">
              <a:extLst>
                <a:ext uri="{96DAC541-7B7A-43D3-8B79-37D633B846F1}">
                  <asvg:svgBlip xmlns:asvg="http://schemas.microsoft.com/office/drawing/2016/SVG/main" r:embed="Raef4766bfdde499e"/>
                </a:ext>
              </a:extLst>
            </a:blip>
            <a:stretch xmlns:a="http://schemas.openxmlformats.org/drawingml/2006/main"/>
          </p:blipFill>
          <p:spPr>
            <a:xfrm xmlns:a="http://schemas.openxmlformats.org/drawingml/2006/main">
              <a:off x="4972050" y="2009775"/>
              <a:ext cx="371475" cy="371475"/>
            </a:xfrm>
            <a:prstGeom xmlns:a="http://schemas.openxmlformats.org/drawingml/2006/main" prst="rect">
              <a:avLst/>
            </a:prstGeom>
          </p:spPr>
        </p:pic>
        <p:sp>
          <p:nvSpPr>
            <p:cNvPr id="16" name="workers/redis/title">
              <a:extLst xmlns:a="http://schemas.openxmlformats.org/drawingml/2006/main">
                <a:ext uri="{FF2B5EF4-FFF2-40B4-BE49-F238E27FC236}">
                  <a16:creationId xmlns:a16="http://schemas.microsoft.com/office/drawing/2014/main" id="{D30D28EC-B55C-4590-911A-258F5CDC9A58}"/>
                </a:ext>
              </a:extLst>
            </p:cNvPr>
            <p:cNvSpPr>
              <a:spLocks xmlns:a="http://schemas.openxmlformats.org/drawingml/2006/main" noGrp="1"/>
            </p:cNvSpPr>
            <p:nvPr/>
          </p:nvSpPr>
          <p:spPr>
            <a:xfrm xmlns:a="http://schemas.openxmlformats.org/drawingml/2006/main">
              <a:off x="5467350" y="1914525"/>
              <a:ext cx="16954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23" b="1">
                  <a:solidFill>
                    <a:srgbClr val="18253D"/>
                  </a:solidFill>
                  <a:latin typeface="Arial"/>
                  <a:ea typeface="Arial"/>
                  <a:cs typeface="Arial"/>
                </a:defRPr>
              </a:defPPr>
              <a:lvl1pPr algn="l">
                <a:defRPr sz="1223" b="1">
                  <a:solidFill>
                    <a:srgbClr val="18253D"/>
                  </a:solidFill>
                  <a:latin typeface="Arial"/>
                  <a:ea typeface="Arial"/>
                  <a:cs typeface="Arial"/>
                </a:defRPr>
              </a:lvl1pPr>
              <a:lvl2pPr algn="l">
                <a:defRPr sz="1223" b="1">
                  <a:solidFill>
                    <a:srgbClr val="18253D"/>
                  </a:solidFill>
                  <a:latin typeface="Arial"/>
                  <a:ea typeface="Arial"/>
                  <a:cs typeface="Arial"/>
                </a:defRPr>
              </a:lvl2pPr>
              <a:lvl3pPr algn="l">
                <a:defRPr sz="1223" b="1">
                  <a:solidFill>
                    <a:srgbClr val="18253D"/>
                  </a:solidFill>
                  <a:latin typeface="Arial"/>
                  <a:ea typeface="Arial"/>
                  <a:cs typeface="Arial"/>
                </a:defRPr>
              </a:lvl3pPr>
              <a:lvl4pPr algn="l">
                <a:defRPr sz="1223" b="1">
                  <a:solidFill>
                    <a:srgbClr val="18253D"/>
                  </a:solidFill>
                  <a:latin typeface="Arial"/>
                  <a:ea typeface="Arial"/>
                  <a:cs typeface="Arial"/>
                </a:defRPr>
              </a:lvl4pPr>
              <a:lvl5pPr algn="l">
                <a:defRPr sz="1223" b="1">
                  <a:solidFill>
                    <a:srgbClr val="18253D"/>
                  </a:solidFill>
                  <a:latin typeface="Arial"/>
                  <a:ea typeface="Arial"/>
                  <a:cs typeface="Arial"/>
                </a:defRPr>
              </a:lvl5pPr>
              <a:lvl6pPr algn="l">
                <a:defRPr sz="1223" b="1">
                  <a:solidFill>
                    <a:srgbClr val="18253D"/>
                  </a:solidFill>
                  <a:latin typeface="Arial"/>
                  <a:ea typeface="Arial"/>
                  <a:cs typeface="Arial"/>
                </a:defRPr>
              </a:lvl6pPr>
              <a:lvl7pPr algn="l">
                <a:defRPr sz="1223" b="1">
                  <a:solidFill>
                    <a:srgbClr val="18253D"/>
                  </a:solidFill>
                  <a:latin typeface="Arial"/>
                  <a:ea typeface="Arial"/>
                  <a:cs typeface="Arial"/>
                </a:defRPr>
              </a:lvl7pPr>
              <a:lvl8pPr algn="l">
                <a:defRPr sz="1223" b="1">
                  <a:solidFill>
                    <a:srgbClr val="18253D"/>
                  </a:solidFill>
                  <a:latin typeface="Arial"/>
                  <a:ea typeface="Arial"/>
                  <a:cs typeface="Arial"/>
                </a:defRPr>
              </a:lvl8pPr>
              <a:lvl9pPr algn="l">
                <a:defRPr sz="1223" b="1">
                  <a:solidFill>
                    <a:srgbClr val="18253D"/>
                  </a:solidFill>
                  <a:latin typeface="Arial"/>
                  <a:ea typeface="Arial"/>
                  <a:cs typeface="Arial"/>
                </a:defRPr>
              </a:lvl9pPr>
            </a:lstStyle>
            <a:p xmlns:a="http://schemas.openxmlformats.org/drawingml/2006/main">
              <a:pPr algn="l">
                <a:defRPr sz="1223" b="1">
                  <a:solidFill>
                    <a:srgbClr val="18253D"/>
                  </a:solidFill>
                  <a:latin typeface="Arial"/>
                  <a:ea typeface="Arial"/>
                  <a:cs typeface="Arial"/>
                </a:defRPr>
              </a:pPr>
              <a:r>
                <a:rPr sz="1223" b="1">
                  <a:solidFill>
                    <a:srgbClr val="18253D"/>
                  </a:solidFill>
                  <a:latin typeface="Arial"/>
                  <a:ea typeface="Arial"/>
                  <a:cs typeface="Arial"/>
                </a:rPr>
                <a:t>Redis</a:t>
              </a:r>
            </a:p>
          </p:txBody>
        </p:sp>
        <p:sp>
          <p:nvSpPr>
            <p:cNvPr id="17" name="workers/redis/description">
              <a:extLst xmlns:a="http://schemas.openxmlformats.org/drawingml/2006/main">
                <a:ext uri="{FF2B5EF4-FFF2-40B4-BE49-F238E27FC236}">
                  <a16:creationId xmlns:a16="http://schemas.microsoft.com/office/drawing/2014/main" id="{272823E2-9D58-4976-BCED-C10AFDB2D673}"/>
                </a:ext>
              </a:extLst>
            </p:cNvPr>
            <p:cNvSpPr>
              <a:spLocks xmlns:a="http://schemas.openxmlformats.org/drawingml/2006/main" noGrp="1"/>
            </p:cNvSpPr>
            <p:nvPr/>
          </p:nvSpPr>
          <p:spPr>
            <a:xfrm xmlns:a="http://schemas.openxmlformats.org/drawingml/2006/main">
              <a:off x="5467350" y="2200275"/>
              <a:ext cx="16954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Cache, queues, Agent events</a:t>
              </a:r>
            </a:p>
          </p:txBody>
        </p:sp>
        <p:sp>
          <p:nvSpPr>
            <p:cNvPr id="18" name="workers/redis/meta">
              <a:extLst xmlns:a="http://schemas.openxmlformats.org/drawingml/2006/main">
                <a:ext uri="{FF2B5EF4-FFF2-40B4-BE49-F238E27FC236}">
                  <a16:creationId xmlns:a16="http://schemas.microsoft.com/office/drawing/2014/main" id="{B2850B76-9FEC-457E-8293-449E75990A1C}"/>
                </a:ext>
              </a:extLst>
            </p:cNvPr>
            <p:cNvSpPr>
              <a:spLocks xmlns:a="http://schemas.openxmlformats.org/drawingml/2006/main" noGrp="1"/>
            </p:cNvSpPr>
            <p:nvPr/>
          </p:nvSpPr>
          <p:spPr>
            <a:xfrm xmlns:a="http://schemas.openxmlformats.org/drawingml/2006/main">
              <a:off x="5467350" y="2428875"/>
              <a:ext cx="169545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C98622"/>
                  </a:solidFill>
                  <a:latin typeface="Arial"/>
                  <a:ea typeface="Arial"/>
                  <a:cs typeface="Arial"/>
                </a:defRPr>
              </a:defPPr>
              <a:lvl1pPr algn="l">
                <a:defRPr sz="720" b="1">
                  <a:solidFill>
                    <a:srgbClr val="C98622"/>
                  </a:solidFill>
                  <a:latin typeface="Arial"/>
                  <a:ea typeface="Arial"/>
                  <a:cs typeface="Arial"/>
                </a:defRPr>
              </a:lvl1pPr>
              <a:lvl2pPr algn="l">
                <a:defRPr sz="720" b="1">
                  <a:solidFill>
                    <a:srgbClr val="C98622"/>
                  </a:solidFill>
                  <a:latin typeface="Arial"/>
                  <a:ea typeface="Arial"/>
                  <a:cs typeface="Arial"/>
                </a:defRPr>
              </a:lvl2pPr>
              <a:lvl3pPr algn="l">
                <a:defRPr sz="720" b="1">
                  <a:solidFill>
                    <a:srgbClr val="C98622"/>
                  </a:solidFill>
                  <a:latin typeface="Arial"/>
                  <a:ea typeface="Arial"/>
                  <a:cs typeface="Arial"/>
                </a:defRPr>
              </a:lvl3pPr>
              <a:lvl4pPr algn="l">
                <a:defRPr sz="720" b="1">
                  <a:solidFill>
                    <a:srgbClr val="C98622"/>
                  </a:solidFill>
                  <a:latin typeface="Arial"/>
                  <a:ea typeface="Arial"/>
                  <a:cs typeface="Arial"/>
                </a:defRPr>
              </a:lvl4pPr>
              <a:lvl5pPr algn="l">
                <a:defRPr sz="720" b="1">
                  <a:solidFill>
                    <a:srgbClr val="C98622"/>
                  </a:solidFill>
                  <a:latin typeface="Arial"/>
                  <a:ea typeface="Arial"/>
                  <a:cs typeface="Arial"/>
                </a:defRPr>
              </a:lvl5pPr>
              <a:lvl6pPr algn="l">
                <a:defRPr sz="720" b="1">
                  <a:solidFill>
                    <a:srgbClr val="C98622"/>
                  </a:solidFill>
                  <a:latin typeface="Arial"/>
                  <a:ea typeface="Arial"/>
                  <a:cs typeface="Arial"/>
                </a:defRPr>
              </a:lvl6pPr>
              <a:lvl7pPr algn="l">
                <a:defRPr sz="720" b="1">
                  <a:solidFill>
                    <a:srgbClr val="C98622"/>
                  </a:solidFill>
                  <a:latin typeface="Arial"/>
                  <a:ea typeface="Arial"/>
                  <a:cs typeface="Arial"/>
                </a:defRPr>
              </a:lvl7pPr>
              <a:lvl8pPr algn="l">
                <a:defRPr sz="720" b="1">
                  <a:solidFill>
                    <a:srgbClr val="C98622"/>
                  </a:solidFill>
                  <a:latin typeface="Arial"/>
                  <a:ea typeface="Arial"/>
                  <a:cs typeface="Arial"/>
                </a:defRPr>
              </a:lvl8pPr>
              <a:lvl9pPr algn="l">
                <a:defRPr sz="720" b="1">
                  <a:solidFill>
                    <a:srgbClr val="C98622"/>
                  </a:solidFill>
                  <a:latin typeface="Arial"/>
                  <a:ea typeface="Arial"/>
                  <a:cs typeface="Arial"/>
                </a:defRPr>
              </a:lvl9pPr>
            </a:lstStyle>
            <a:p xmlns:a="http://schemas.openxmlformats.org/drawingml/2006/main">
              <a:pPr algn="l">
                <a:defRPr sz="720" b="1">
                  <a:solidFill>
                    <a:srgbClr val="C98622"/>
                  </a:solidFill>
                  <a:latin typeface="Arial"/>
                  <a:ea typeface="Arial"/>
                  <a:cs typeface="Arial"/>
                </a:defRPr>
              </a:pPr>
              <a:r>
                <a:rPr sz="720" b="1">
                  <a:solidFill>
                    <a:srgbClr val="C98622"/>
                  </a:solidFill>
                  <a:latin typeface="Arial"/>
                  <a:ea typeface="Arial"/>
                  <a:cs typeface="Arial"/>
                </a:rPr>
                <a:t>External or subchart</a:t>
              </a:r>
            </a:p>
          </p:txBody>
        </p:sp>
      </p:grpSp>
      <p:grpSp>
        <p:nvGrpSpPr>
          <p:cNvPr id="72" name="workers/beat"/>
          <p:cNvGrpSpPr/>
          <p:nvPr/>
        </p:nvGrpSpPr>
        <p:grpSpPr>
          <ns1:xfrm xmlns:ns1="http://schemas.openxmlformats.org/drawingml/2006/main">
            <ns1:off x="9048750" y="1809750"/>
            <ns1:ext cx="2381250" cy="838200"/>
            <ns1:chOff x="9048750" y="1809750"/>
            <ns1:chExt cx="2381250" cy="838200"/>
          </ns1:xfrm>
        </p:grpSpPr>
        <p:sp>
          <p:nvSpPr>
            <p:cNvPr id="19" name="workers/beat/frame">
              <a:extLst xmlns:a="http://schemas.openxmlformats.org/drawingml/2006/main">
                <a:ext uri="{FF2B5EF4-FFF2-40B4-BE49-F238E27FC236}">
                  <a16:creationId xmlns:a16="http://schemas.microsoft.com/office/drawing/2014/main" id="{A3A89391-A89B-4EC2-994F-20D265CA853B}"/>
                </a:ext>
              </a:extLst>
            </p:cNvPr>
            <p:cNvSpPr>
              <a:spLocks xmlns:a="http://schemas.openxmlformats.org/drawingml/2006/main" noGrp="1"/>
            </p:cNvSpPr>
            <p:nvPr/>
          </p:nvSpPr>
          <p:spPr>
            <a:xfrm xmlns:a="http://schemas.openxmlformats.org/drawingml/2006/main">
              <a:off x="9048750" y="1809750"/>
              <a:ext cx="2381250" cy="8382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8573">
              <a:solidFill>
                <a:srgbClr val="DFE5EF"/>
              </a:solidFill>
              <a:prstDash val="solid"/>
            </a:ln>
          </p:spPr>
        </p:sp>
        <p:sp>
          <p:nvSpPr>
            <p:cNvPr id="20" name="workers/beat/badge">
              <a:extLst xmlns:a="http://schemas.openxmlformats.org/drawingml/2006/main">
                <a:ext uri="{FF2B5EF4-FFF2-40B4-BE49-F238E27FC236}">
                  <a16:creationId xmlns:a16="http://schemas.microsoft.com/office/drawing/2014/main" id="{A9DF5539-CB34-4CD9-93D3-B08CC0DCBC31}"/>
                </a:ext>
              </a:extLst>
            </p:cNvPr>
            <p:cNvSpPr>
              <a:spLocks xmlns:a="http://schemas.openxmlformats.org/drawingml/2006/main" noGrp="1"/>
            </p:cNvSpPr>
            <p:nvPr/>
          </p:nvSpPr>
          <p:spPr>
            <a:xfrm xmlns:a="http://schemas.openxmlformats.org/drawingml/2006/main">
              <a:off x="9144000" y="1990725"/>
              <a:ext cx="409575" cy="409575"/>
            </a:xfrm>
            <a:prstGeom xmlns:a="http://schemas.openxmlformats.org/drawingml/2006/main" prst="roundRect">
              <a:avLst>
                <a:gd name="adj" fmla="val 20930"/>
              </a:avLst>
            </a:prstGeom>
            <a:solidFill xmlns:a="http://schemas.openxmlformats.org/drawingml/2006/main">
              <a:srgbClr val="F5F1FC"/>
            </a:solidFill>
            <a:ln xmlns:a="http://schemas.openxmlformats.org/drawingml/2006/main" w="0">
              <a:noFill/>
              <a:prstDash val="solid"/>
            </a:ln>
          </p:spPr>
        </p:sp>
        <p:pic>
          <p:nvPicPr>
            <p:cNvPr id="21" name="workers/beat/icon">
              <a:extLst xmlns:a="http://schemas.openxmlformats.org/drawingml/2006/main">
                <a:ext uri="{FF2B5EF4-FFF2-40B4-BE49-F238E27FC236}">
                  <a16:creationId xmlns:a16="http://schemas.microsoft.com/office/drawing/2014/main" id="{8A063876-3327-4B37-91F0-DCF7F673EE98}"/>
                </a:ext>
              </a:extLst>
            </p:cNvPr>
            <p:cNvPicPr>
              <a:picLocks xmlns:a="http://schemas.openxmlformats.org/drawingml/2006/main" noChangeAspect="1"/>
            </p:cNvPicPr>
            <p:nvPr/>
          </p:nvPicPr>
          <p:blipFill>
            <a:blip xmlns:r="http://schemas.openxmlformats.org/officeDocument/2006/relationships" xmlns:a="http://schemas.openxmlformats.org/drawingml/2006/main" r:embed="R6c64f220d29042b1">
              <a:extLst>
                <a:ext uri="{96DAC541-7B7A-43D3-8B79-37D633B846F1}">
                  <asvg:svgBlip xmlns:asvg="http://schemas.microsoft.com/office/drawing/2016/SVG/main" r:embed="R9f9c3a4c946e4850"/>
                </a:ext>
              </a:extLst>
            </a:blip>
            <a:stretch xmlns:a="http://schemas.openxmlformats.org/drawingml/2006/main"/>
          </p:blipFill>
          <p:spPr>
            <a:xfrm xmlns:a="http://schemas.openxmlformats.org/drawingml/2006/main">
              <a:off x="9163050" y="2009775"/>
              <a:ext cx="371475" cy="371475"/>
            </a:xfrm>
            <a:prstGeom xmlns:a="http://schemas.openxmlformats.org/drawingml/2006/main" prst="rect">
              <a:avLst/>
            </a:prstGeom>
          </p:spPr>
        </p:pic>
        <p:sp>
          <p:nvSpPr>
            <p:cNvPr id="22" name="workers/beat/title">
              <a:extLst xmlns:a="http://schemas.openxmlformats.org/drawingml/2006/main">
                <a:ext uri="{FF2B5EF4-FFF2-40B4-BE49-F238E27FC236}">
                  <a16:creationId xmlns:a16="http://schemas.microsoft.com/office/drawing/2014/main" id="{545DA55D-64BE-4DC1-9462-084CBCF9F6AD}"/>
                </a:ext>
              </a:extLst>
            </p:cNvPr>
            <p:cNvSpPr>
              <a:spLocks xmlns:a="http://schemas.openxmlformats.org/drawingml/2006/main" noGrp="1"/>
            </p:cNvSpPr>
            <p:nvPr/>
          </p:nvSpPr>
          <p:spPr>
            <a:xfrm xmlns:a="http://schemas.openxmlformats.org/drawingml/2006/main">
              <a:off x="9658350" y="1914525"/>
              <a:ext cx="16954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23" b="1">
                  <a:solidFill>
                    <a:srgbClr val="18253D"/>
                  </a:solidFill>
                  <a:latin typeface="Arial"/>
                  <a:ea typeface="Arial"/>
                  <a:cs typeface="Arial"/>
                </a:defRPr>
              </a:defPPr>
              <a:lvl1pPr algn="l">
                <a:defRPr sz="1223" b="1">
                  <a:solidFill>
                    <a:srgbClr val="18253D"/>
                  </a:solidFill>
                  <a:latin typeface="Arial"/>
                  <a:ea typeface="Arial"/>
                  <a:cs typeface="Arial"/>
                </a:defRPr>
              </a:lvl1pPr>
              <a:lvl2pPr algn="l">
                <a:defRPr sz="1223" b="1">
                  <a:solidFill>
                    <a:srgbClr val="18253D"/>
                  </a:solidFill>
                  <a:latin typeface="Arial"/>
                  <a:ea typeface="Arial"/>
                  <a:cs typeface="Arial"/>
                </a:defRPr>
              </a:lvl2pPr>
              <a:lvl3pPr algn="l">
                <a:defRPr sz="1223" b="1">
                  <a:solidFill>
                    <a:srgbClr val="18253D"/>
                  </a:solidFill>
                  <a:latin typeface="Arial"/>
                  <a:ea typeface="Arial"/>
                  <a:cs typeface="Arial"/>
                </a:defRPr>
              </a:lvl3pPr>
              <a:lvl4pPr algn="l">
                <a:defRPr sz="1223" b="1">
                  <a:solidFill>
                    <a:srgbClr val="18253D"/>
                  </a:solidFill>
                  <a:latin typeface="Arial"/>
                  <a:ea typeface="Arial"/>
                  <a:cs typeface="Arial"/>
                </a:defRPr>
              </a:lvl4pPr>
              <a:lvl5pPr algn="l">
                <a:defRPr sz="1223" b="1">
                  <a:solidFill>
                    <a:srgbClr val="18253D"/>
                  </a:solidFill>
                  <a:latin typeface="Arial"/>
                  <a:ea typeface="Arial"/>
                  <a:cs typeface="Arial"/>
                </a:defRPr>
              </a:lvl5pPr>
              <a:lvl6pPr algn="l">
                <a:defRPr sz="1223" b="1">
                  <a:solidFill>
                    <a:srgbClr val="18253D"/>
                  </a:solidFill>
                  <a:latin typeface="Arial"/>
                  <a:ea typeface="Arial"/>
                  <a:cs typeface="Arial"/>
                </a:defRPr>
              </a:lvl6pPr>
              <a:lvl7pPr algn="l">
                <a:defRPr sz="1223" b="1">
                  <a:solidFill>
                    <a:srgbClr val="18253D"/>
                  </a:solidFill>
                  <a:latin typeface="Arial"/>
                  <a:ea typeface="Arial"/>
                  <a:cs typeface="Arial"/>
                </a:defRPr>
              </a:lvl7pPr>
              <a:lvl8pPr algn="l">
                <a:defRPr sz="1223" b="1">
                  <a:solidFill>
                    <a:srgbClr val="18253D"/>
                  </a:solidFill>
                  <a:latin typeface="Arial"/>
                  <a:ea typeface="Arial"/>
                  <a:cs typeface="Arial"/>
                </a:defRPr>
              </a:lvl8pPr>
              <a:lvl9pPr algn="l">
                <a:defRPr sz="1223" b="1">
                  <a:solidFill>
                    <a:srgbClr val="18253D"/>
                  </a:solidFill>
                  <a:latin typeface="Arial"/>
                  <a:ea typeface="Arial"/>
                  <a:cs typeface="Arial"/>
                </a:defRPr>
              </a:lvl9pPr>
            </a:lstStyle>
            <a:p xmlns:a="http://schemas.openxmlformats.org/drawingml/2006/main">
              <a:pPr algn="l">
                <a:defRPr sz="1223" b="1">
                  <a:solidFill>
                    <a:srgbClr val="18253D"/>
                  </a:solidFill>
                  <a:latin typeface="Arial"/>
                  <a:ea typeface="Arial"/>
                  <a:cs typeface="Arial"/>
                </a:defRPr>
              </a:pPr>
              <a:r>
                <a:rPr sz="1223" b="1">
                  <a:solidFill>
                    <a:srgbClr val="18253D"/>
                  </a:solidFill>
                  <a:latin typeface="Arial"/>
                  <a:ea typeface="Arial"/>
                  <a:cs typeface="Arial"/>
                </a:rPr>
                <a:t>Worker Beat</a:t>
              </a:r>
            </a:p>
          </p:txBody>
        </p:sp>
        <p:sp>
          <p:nvSpPr>
            <p:cNvPr id="23" name="workers/beat/description">
              <a:extLst xmlns:a="http://schemas.openxmlformats.org/drawingml/2006/main">
                <a:ext uri="{FF2B5EF4-FFF2-40B4-BE49-F238E27FC236}">
                  <a16:creationId xmlns:a16="http://schemas.microsoft.com/office/drawing/2014/main" id="{A52D50B8-9F1F-4BB7-A1E3-FCBEB1DE64B8}"/>
                </a:ext>
              </a:extLst>
            </p:cNvPr>
            <p:cNvSpPr>
              <a:spLocks xmlns:a="http://schemas.openxmlformats.org/drawingml/2006/main" noGrp="1"/>
            </p:cNvSpPr>
            <p:nvPr/>
          </p:nvSpPr>
          <p:spPr>
            <a:xfrm xmlns:a="http://schemas.openxmlformats.org/drawingml/2006/main">
              <a:off x="9658350" y="2200275"/>
              <a:ext cx="16954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Periodic scheduling</a:t>
              </a:r>
            </a:p>
          </p:txBody>
        </p:sp>
        <p:sp>
          <p:nvSpPr>
            <p:cNvPr id="24" name="workers/beat/meta">
              <a:extLst xmlns:a="http://schemas.openxmlformats.org/drawingml/2006/main">
                <a:ext uri="{FF2B5EF4-FFF2-40B4-BE49-F238E27FC236}">
                  <a16:creationId xmlns:a16="http://schemas.microsoft.com/office/drawing/2014/main" id="{53B75671-350D-4488-8E8F-C5A75D4EB465}"/>
                </a:ext>
              </a:extLst>
            </p:cNvPr>
            <p:cNvSpPr>
              <a:spLocks xmlns:a="http://schemas.openxmlformats.org/drawingml/2006/main" noGrp="1"/>
            </p:cNvSpPr>
            <p:nvPr/>
          </p:nvSpPr>
          <p:spPr>
            <a:xfrm xmlns:a="http://schemas.openxmlformats.org/drawingml/2006/main">
              <a:off x="9658350" y="2428875"/>
              <a:ext cx="169545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8555D9"/>
                  </a:solidFill>
                  <a:latin typeface="Arial"/>
                  <a:ea typeface="Arial"/>
                  <a:cs typeface="Arial"/>
                </a:defRPr>
              </a:defPPr>
              <a:lvl1pPr algn="l">
                <a:defRPr sz="720" b="1">
                  <a:solidFill>
                    <a:srgbClr val="8555D9"/>
                  </a:solidFill>
                  <a:latin typeface="Arial"/>
                  <a:ea typeface="Arial"/>
                  <a:cs typeface="Arial"/>
                </a:defRPr>
              </a:lvl1pPr>
              <a:lvl2pPr algn="l">
                <a:defRPr sz="720" b="1">
                  <a:solidFill>
                    <a:srgbClr val="8555D9"/>
                  </a:solidFill>
                  <a:latin typeface="Arial"/>
                  <a:ea typeface="Arial"/>
                  <a:cs typeface="Arial"/>
                </a:defRPr>
              </a:lvl2pPr>
              <a:lvl3pPr algn="l">
                <a:defRPr sz="720" b="1">
                  <a:solidFill>
                    <a:srgbClr val="8555D9"/>
                  </a:solidFill>
                  <a:latin typeface="Arial"/>
                  <a:ea typeface="Arial"/>
                  <a:cs typeface="Arial"/>
                </a:defRPr>
              </a:lvl3pPr>
              <a:lvl4pPr algn="l">
                <a:defRPr sz="720" b="1">
                  <a:solidFill>
                    <a:srgbClr val="8555D9"/>
                  </a:solidFill>
                  <a:latin typeface="Arial"/>
                  <a:ea typeface="Arial"/>
                  <a:cs typeface="Arial"/>
                </a:defRPr>
              </a:lvl4pPr>
              <a:lvl5pPr algn="l">
                <a:defRPr sz="720" b="1">
                  <a:solidFill>
                    <a:srgbClr val="8555D9"/>
                  </a:solidFill>
                  <a:latin typeface="Arial"/>
                  <a:ea typeface="Arial"/>
                  <a:cs typeface="Arial"/>
                </a:defRPr>
              </a:lvl5pPr>
              <a:lvl6pPr algn="l">
                <a:defRPr sz="720" b="1">
                  <a:solidFill>
                    <a:srgbClr val="8555D9"/>
                  </a:solidFill>
                  <a:latin typeface="Arial"/>
                  <a:ea typeface="Arial"/>
                  <a:cs typeface="Arial"/>
                </a:defRPr>
              </a:lvl6pPr>
              <a:lvl7pPr algn="l">
                <a:defRPr sz="720" b="1">
                  <a:solidFill>
                    <a:srgbClr val="8555D9"/>
                  </a:solidFill>
                  <a:latin typeface="Arial"/>
                  <a:ea typeface="Arial"/>
                  <a:cs typeface="Arial"/>
                </a:defRPr>
              </a:lvl7pPr>
              <a:lvl8pPr algn="l">
                <a:defRPr sz="720" b="1">
                  <a:solidFill>
                    <a:srgbClr val="8555D9"/>
                  </a:solidFill>
                  <a:latin typeface="Arial"/>
                  <a:ea typeface="Arial"/>
                  <a:cs typeface="Arial"/>
                </a:defRPr>
              </a:lvl8pPr>
              <a:lvl9pPr algn="l">
                <a:defRPr sz="720" b="1">
                  <a:solidFill>
                    <a:srgbClr val="8555D9"/>
                  </a:solidFill>
                  <a:latin typeface="Arial"/>
                  <a:ea typeface="Arial"/>
                  <a:cs typeface="Arial"/>
                </a:defRPr>
              </a:lvl9pPr>
            </a:lstStyle>
            <a:p xmlns:a="http://schemas.openxmlformats.org/drawingml/2006/main">
              <a:pPr algn="l">
                <a:defRPr sz="720" b="1">
                  <a:solidFill>
                    <a:srgbClr val="8555D9"/>
                  </a:solidFill>
                  <a:latin typeface="Arial"/>
                  <a:ea typeface="Arial"/>
                  <a:cs typeface="Arial"/>
                </a:defRPr>
              </a:pPr>
              <a:r>
                <a:rPr sz="720" b="1">
                  <a:solidFill>
                    <a:srgbClr val="8555D9"/>
                  </a:solidFill>
                  <a:latin typeface="Arial"/>
                  <a:ea typeface="Arial"/>
                  <a:cs typeface="Arial"/>
                </a:rPr>
                <a:t>No HTTP Service</a:t>
              </a:r>
            </a:p>
          </p:txBody>
        </p:sp>
      </p:grpSp>
      <p:grpSp>
        <p:nvGrpSpPr>
          <p:cNvPr id="73" name="workers/worker"/>
          <p:cNvGrpSpPr/>
          <p:nvPr/>
        </p:nvGrpSpPr>
        <p:grpSpPr>
          <ns1:xfrm xmlns:ns1="http://schemas.openxmlformats.org/drawingml/2006/main">
            <ns1:off x="666750" y="3476625"/>
            <ns1:ext cx="2381250" cy="838200"/>
            <ns1:chOff x="666750" y="3476625"/>
            <ns1:chExt cx="2381250" cy="838200"/>
          </ns1:xfrm>
        </p:grpSpPr>
        <p:sp>
          <p:nvSpPr>
            <p:cNvPr id="25" name="workers/worker/frame">
              <a:extLst xmlns:a="http://schemas.openxmlformats.org/drawingml/2006/main">
                <a:ext uri="{FF2B5EF4-FFF2-40B4-BE49-F238E27FC236}">
                  <a16:creationId xmlns:a16="http://schemas.microsoft.com/office/drawing/2014/main" id="{9547E9AB-D38A-46CC-92CD-BEAFA002A077}"/>
                </a:ext>
              </a:extLst>
            </p:cNvPr>
            <p:cNvSpPr>
              <a:spLocks xmlns:a="http://schemas.openxmlformats.org/drawingml/2006/main" noGrp="1"/>
            </p:cNvSpPr>
            <p:nvPr/>
          </p:nvSpPr>
          <p:spPr>
            <a:xfrm xmlns:a="http://schemas.openxmlformats.org/drawingml/2006/main">
              <a:off x="666750" y="3476625"/>
              <a:ext cx="2381250" cy="8382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8573">
              <a:solidFill>
                <a:srgbClr val="DFE5EF"/>
              </a:solidFill>
              <a:prstDash val="solid"/>
            </a:ln>
          </p:spPr>
        </p:sp>
        <p:sp>
          <p:nvSpPr>
            <p:cNvPr id="26" name="workers/worker/badge">
              <a:extLst xmlns:a="http://schemas.openxmlformats.org/drawingml/2006/main">
                <a:ext uri="{FF2B5EF4-FFF2-40B4-BE49-F238E27FC236}">
                  <a16:creationId xmlns:a16="http://schemas.microsoft.com/office/drawing/2014/main" id="{CD6E080F-7C7C-4E86-9D0B-295D1AEAE2EF}"/>
                </a:ext>
              </a:extLst>
            </p:cNvPr>
            <p:cNvSpPr>
              <a:spLocks xmlns:a="http://schemas.openxmlformats.org/drawingml/2006/main" noGrp="1"/>
            </p:cNvSpPr>
            <p:nvPr/>
          </p:nvSpPr>
          <p:spPr>
            <a:xfrm xmlns:a="http://schemas.openxmlformats.org/drawingml/2006/main">
              <a:off x="762000" y="3657600"/>
              <a:ext cx="409575" cy="409575"/>
            </a:xfrm>
            <a:prstGeom xmlns:a="http://schemas.openxmlformats.org/drawingml/2006/main" prst="roundRect">
              <a:avLst>
                <a:gd name="adj" fmla="val 20930"/>
              </a:avLst>
            </a:prstGeom>
            <a:solidFill xmlns:a="http://schemas.openxmlformats.org/drawingml/2006/main">
              <a:srgbClr val="F5F1FC"/>
            </a:solidFill>
            <a:ln xmlns:a="http://schemas.openxmlformats.org/drawingml/2006/main" w="0">
              <a:noFill/>
              <a:prstDash val="solid"/>
            </a:ln>
          </p:spPr>
        </p:sp>
        <p:pic>
          <p:nvPicPr>
            <p:cNvPr id="27" name="workers/worker/icon">
              <a:extLst xmlns:a="http://schemas.openxmlformats.org/drawingml/2006/main">
                <a:ext uri="{FF2B5EF4-FFF2-40B4-BE49-F238E27FC236}">
                  <a16:creationId xmlns:a16="http://schemas.microsoft.com/office/drawing/2014/main" id="{8F665928-A7FA-45DC-B3CE-9AF9E48E8596}"/>
                </a:ext>
              </a:extLst>
            </p:cNvPr>
            <p:cNvPicPr>
              <a:picLocks xmlns:a="http://schemas.openxmlformats.org/drawingml/2006/main" noChangeAspect="1"/>
            </p:cNvPicPr>
            <p:nvPr/>
          </p:nvPicPr>
          <p:blipFill>
            <a:blip xmlns:r="http://schemas.openxmlformats.org/officeDocument/2006/relationships" xmlns:a="http://schemas.openxmlformats.org/drawingml/2006/main" r:embed="R75cfa196dde8497e">
              <a:extLst>
                <a:ext uri="{96DAC541-7B7A-43D3-8B79-37D633B846F1}">
                  <asvg:svgBlip xmlns:asvg="http://schemas.microsoft.com/office/drawing/2016/SVG/main" r:embed="Rfe08500d4ed34e81"/>
                </a:ext>
              </a:extLst>
            </a:blip>
            <a:stretch xmlns:a="http://schemas.openxmlformats.org/drawingml/2006/main"/>
          </p:blipFill>
          <p:spPr>
            <a:xfrm xmlns:a="http://schemas.openxmlformats.org/drawingml/2006/main">
              <a:off x="781050" y="3676650"/>
              <a:ext cx="371475" cy="371475"/>
            </a:xfrm>
            <a:prstGeom xmlns:a="http://schemas.openxmlformats.org/drawingml/2006/main" prst="rect">
              <a:avLst/>
            </a:prstGeom>
          </p:spPr>
        </p:pic>
        <p:sp>
          <p:nvSpPr>
            <p:cNvPr id="28" name="workers/worker/title">
              <a:extLst xmlns:a="http://schemas.openxmlformats.org/drawingml/2006/main">
                <a:ext uri="{FF2B5EF4-FFF2-40B4-BE49-F238E27FC236}">
                  <a16:creationId xmlns:a16="http://schemas.microsoft.com/office/drawing/2014/main" id="{D1400616-B65B-4A64-A672-77E186D8D9C9}"/>
                </a:ext>
              </a:extLst>
            </p:cNvPr>
            <p:cNvSpPr>
              <a:spLocks xmlns:a="http://schemas.openxmlformats.org/drawingml/2006/main" noGrp="1"/>
            </p:cNvSpPr>
            <p:nvPr/>
          </p:nvSpPr>
          <p:spPr>
            <a:xfrm xmlns:a="http://schemas.openxmlformats.org/drawingml/2006/main">
              <a:off x="1276350" y="3581400"/>
              <a:ext cx="16954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23" b="1">
                  <a:solidFill>
                    <a:srgbClr val="18253D"/>
                  </a:solidFill>
                  <a:latin typeface="Arial"/>
                  <a:ea typeface="Arial"/>
                  <a:cs typeface="Arial"/>
                </a:defRPr>
              </a:defPPr>
              <a:lvl1pPr algn="l">
                <a:defRPr sz="1223" b="1">
                  <a:solidFill>
                    <a:srgbClr val="18253D"/>
                  </a:solidFill>
                  <a:latin typeface="Arial"/>
                  <a:ea typeface="Arial"/>
                  <a:cs typeface="Arial"/>
                </a:defRPr>
              </a:lvl1pPr>
              <a:lvl2pPr algn="l">
                <a:defRPr sz="1223" b="1">
                  <a:solidFill>
                    <a:srgbClr val="18253D"/>
                  </a:solidFill>
                  <a:latin typeface="Arial"/>
                  <a:ea typeface="Arial"/>
                  <a:cs typeface="Arial"/>
                </a:defRPr>
              </a:lvl2pPr>
              <a:lvl3pPr algn="l">
                <a:defRPr sz="1223" b="1">
                  <a:solidFill>
                    <a:srgbClr val="18253D"/>
                  </a:solidFill>
                  <a:latin typeface="Arial"/>
                  <a:ea typeface="Arial"/>
                  <a:cs typeface="Arial"/>
                </a:defRPr>
              </a:lvl3pPr>
              <a:lvl4pPr algn="l">
                <a:defRPr sz="1223" b="1">
                  <a:solidFill>
                    <a:srgbClr val="18253D"/>
                  </a:solidFill>
                  <a:latin typeface="Arial"/>
                  <a:ea typeface="Arial"/>
                  <a:cs typeface="Arial"/>
                </a:defRPr>
              </a:lvl4pPr>
              <a:lvl5pPr algn="l">
                <a:defRPr sz="1223" b="1">
                  <a:solidFill>
                    <a:srgbClr val="18253D"/>
                  </a:solidFill>
                  <a:latin typeface="Arial"/>
                  <a:ea typeface="Arial"/>
                  <a:cs typeface="Arial"/>
                </a:defRPr>
              </a:lvl5pPr>
              <a:lvl6pPr algn="l">
                <a:defRPr sz="1223" b="1">
                  <a:solidFill>
                    <a:srgbClr val="18253D"/>
                  </a:solidFill>
                  <a:latin typeface="Arial"/>
                  <a:ea typeface="Arial"/>
                  <a:cs typeface="Arial"/>
                </a:defRPr>
              </a:lvl6pPr>
              <a:lvl7pPr algn="l">
                <a:defRPr sz="1223" b="1">
                  <a:solidFill>
                    <a:srgbClr val="18253D"/>
                  </a:solidFill>
                  <a:latin typeface="Arial"/>
                  <a:ea typeface="Arial"/>
                  <a:cs typeface="Arial"/>
                </a:defRPr>
              </a:lvl7pPr>
              <a:lvl8pPr algn="l">
                <a:defRPr sz="1223" b="1">
                  <a:solidFill>
                    <a:srgbClr val="18253D"/>
                  </a:solidFill>
                  <a:latin typeface="Arial"/>
                  <a:ea typeface="Arial"/>
                  <a:cs typeface="Arial"/>
                </a:defRPr>
              </a:lvl8pPr>
              <a:lvl9pPr algn="l">
                <a:defRPr sz="1223" b="1">
                  <a:solidFill>
                    <a:srgbClr val="18253D"/>
                  </a:solidFill>
                  <a:latin typeface="Arial"/>
                  <a:ea typeface="Arial"/>
                  <a:cs typeface="Arial"/>
                </a:defRPr>
              </a:lvl9pPr>
            </a:lstStyle>
            <a:p xmlns:a="http://schemas.openxmlformats.org/drawingml/2006/main">
              <a:pPr algn="l">
                <a:defRPr sz="1223" b="1">
                  <a:solidFill>
                    <a:srgbClr val="18253D"/>
                  </a:solidFill>
                  <a:latin typeface="Arial"/>
                  <a:ea typeface="Arial"/>
                  <a:cs typeface="Arial"/>
                </a:defRPr>
              </a:pPr>
              <a:r>
                <a:rPr sz="1223" b="1">
                  <a:solidFill>
                    <a:srgbClr val="18253D"/>
                  </a:solidFill>
                  <a:latin typeface="Arial"/>
                  <a:ea typeface="Arial"/>
                  <a:cs typeface="Arial"/>
                </a:rPr>
                <a:t>Celery Worker</a:t>
              </a:r>
            </a:p>
          </p:txBody>
        </p:sp>
        <p:sp>
          <p:nvSpPr>
            <p:cNvPr id="29" name="workers/worker/description">
              <a:extLst xmlns:a="http://schemas.openxmlformats.org/drawingml/2006/main">
                <a:ext uri="{FF2B5EF4-FFF2-40B4-BE49-F238E27FC236}">
                  <a16:creationId xmlns:a16="http://schemas.microsoft.com/office/drawing/2014/main" id="{4A0079BA-53EE-431E-B544-D202E60F3B42}"/>
                </a:ext>
              </a:extLst>
            </p:cNvPr>
            <p:cNvSpPr>
              <a:spLocks xmlns:a="http://schemas.openxmlformats.org/drawingml/2006/main" noGrp="1"/>
            </p:cNvSpPr>
            <p:nvPr/>
          </p:nvSpPr>
          <p:spPr>
            <a:xfrm xmlns:a="http://schemas.openxmlformats.org/drawingml/2006/main">
              <a:off x="1276350" y="3867150"/>
              <a:ext cx="16954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Background tasks</a:t>
              </a:r>
            </a:p>
          </p:txBody>
        </p:sp>
        <p:sp>
          <p:nvSpPr>
            <p:cNvPr id="30" name="workers/worker/meta">
              <a:extLst xmlns:a="http://schemas.openxmlformats.org/drawingml/2006/main">
                <a:ext uri="{FF2B5EF4-FFF2-40B4-BE49-F238E27FC236}">
                  <a16:creationId xmlns:a16="http://schemas.microsoft.com/office/drawing/2014/main" id="{A90BE8BA-EDC0-48B5-9302-4D1FBE7595D0}"/>
                </a:ext>
              </a:extLst>
            </p:cNvPr>
            <p:cNvSpPr>
              <a:spLocks xmlns:a="http://schemas.openxmlformats.org/drawingml/2006/main" noGrp="1"/>
            </p:cNvSpPr>
            <p:nvPr/>
          </p:nvSpPr>
          <p:spPr>
            <a:xfrm xmlns:a="http://schemas.openxmlformats.org/drawingml/2006/main">
              <a:off x="1276350" y="4095750"/>
              <a:ext cx="169545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8555D9"/>
                  </a:solidFill>
                  <a:latin typeface="Arial"/>
                  <a:ea typeface="Arial"/>
                  <a:cs typeface="Arial"/>
                </a:defRPr>
              </a:defPPr>
              <a:lvl1pPr algn="l">
                <a:defRPr sz="720" b="1">
                  <a:solidFill>
                    <a:srgbClr val="8555D9"/>
                  </a:solidFill>
                  <a:latin typeface="Arial"/>
                  <a:ea typeface="Arial"/>
                  <a:cs typeface="Arial"/>
                </a:defRPr>
              </a:lvl1pPr>
              <a:lvl2pPr algn="l">
                <a:defRPr sz="720" b="1">
                  <a:solidFill>
                    <a:srgbClr val="8555D9"/>
                  </a:solidFill>
                  <a:latin typeface="Arial"/>
                  <a:ea typeface="Arial"/>
                  <a:cs typeface="Arial"/>
                </a:defRPr>
              </a:lvl2pPr>
              <a:lvl3pPr algn="l">
                <a:defRPr sz="720" b="1">
                  <a:solidFill>
                    <a:srgbClr val="8555D9"/>
                  </a:solidFill>
                  <a:latin typeface="Arial"/>
                  <a:ea typeface="Arial"/>
                  <a:cs typeface="Arial"/>
                </a:defRPr>
              </a:lvl3pPr>
              <a:lvl4pPr algn="l">
                <a:defRPr sz="720" b="1">
                  <a:solidFill>
                    <a:srgbClr val="8555D9"/>
                  </a:solidFill>
                  <a:latin typeface="Arial"/>
                  <a:ea typeface="Arial"/>
                  <a:cs typeface="Arial"/>
                </a:defRPr>
              </a:lvl4pPr>
              <a:lvl5pPr algn="l">
                <a:defRPr sz="720" b="1">
                  <a:solidFill>
                    <a:srgbClr val="8555D9"/>
                  </a:solidFill>
                  <a:latin typeface="Arial"/>
                  <a:ea typeface="Arial"/>
                  <a:cs typeface="Arial"/>
                </a:defRPr>
              </a:lvl5pPr>
              <a:lvl6pPr algn="l">
                <a:defRPr sz="720" b="1">
                  <a:solidFill>
                    <a:srgbClr val="8555D9"/>
                  </a:solidFill>
                  <a:latin typeface="Arial"/>
                  <a:ea typeface="Arial"/>
                  <a:cs typeface="Arial"/>
                </a:defRPr>
              </a:lvl6pPr>
              <a:lvl7pPr algn="l">
                <a:defRPr sz="720" b="1">
                  <a:solidFill>
                    <a:srgbClr val="8555D9"/>
                  </a:solidFill>
                  <a:latin typeface="Arial"/>
                  <a:ea typeface="Arial"/>
                  <a:cs typeface="Arial"/>
                </a:defRPr>
              </a:lvl7pPr>
              <a:lvl8pPr algn="l">
                <a:defRPr sz="720" b="1">
                  <a:solidFill>
                    <a:srgbClr val="8555D9"/>
                  </a:solidFill>
                  <a:latin typeface="Arial"/>
                  <a:ea typeface="Arial"/>
                  <a:cs typeface="Arial"/>
                </a:defRPr>
              </a:lvl8pPr>
              <a:lvl9pPr algn="l">
                <a:defRPr sz="720" b="1">
                  <a:solidFill>
                    <a:srgbClr val="8555D9"/>
                  </a:solidFill>
                  <a:latin typeface="Arial"/>
                  <a:ea typeface="Arial"/>
                  <a:cs typeface="Arial"/>
                </a:defRPr>
              </a:lvl9pPr>
            </a:lstStyle>
            <a:p xmlns:a="http://schemas.openxmlformats.org/drawingml/2006/main">
              <a:pPr algn="l">
                <a:defRPr sz="720" b="1">
                  <a:solidFill>
                    <a:srgbClr val="8555D9"/>
                  </a:solidFill>
                  <a:latin typeface="Arial"/>
                  <a:ea typeface="Arial"/>
                  <a:cs typeface="Arial"/>
                </a:defRPr>
              </a:pPr>
              <a:r>
                <a:rPr sz="720" b="1">
                  <a:solidFill>
                    <a:srgbClr val="8555D9"/>
                  </a:solidFill>
                  <a:latin typeface="Arial"/>
                  <a:ea typeface="Arial"/>
                  <a:cs typeface="Arial"/>
                </a:rPr>
                <a:t>No HTTP Service</a:t>
              </a:r>
            </a:p>
          </p:txBody>
        </p:sp>
      </p:grpSp>
      <p:grpSp>
        <p:nvGrpSpPr>
          <p:cNvPr id="74" name="workers/trigger"/>
          <p:cNvGrpSpPr/>
          <p:nvPr/>
        </p:nvGrpSpPr>
        <p:grpSpPr>
          <ns1:xfrm xmlns:ns1="http://schemas.openxmlformats.org/drawingml/2006/main">
            <ns1:off x="3429000" y="3476625"/>
            <ns1:ext cx="2381250" cy="838200"/>
            <ns1:chOff x="3429000" y="3476625"/>
            <ns1:chExt cx="2381250" cy="838200"/>
          </ns1:xfrm>
        </p:grpSpPr>
        <p:sp>
          <p:nvSpPr>
            <p:cNvPr id="31" name="workers/trigger/frame">
              <a:extLst xmlns:a="http://schemas.openxmlformats.org/drawingml/2006/main">
                <a:ext uri="{FF2B5EF4-FFF2-40B4-BE49-F238E27FC236}">
                  <a16:creationId xmlns:a16="http://schemas.microsoft.com/office/drawing/2014/main" id="{475D04FC-E2E7-41EC-BCED-56EFF8130DC9}"/>
                </a:ext>
              </a:extLst>
            </p:cNvPr>
            <p:cNvSpPr>
              <a:spLocks xmlns:a="http://schemas.openxmlformats.org/drawingml/2006/main" noGrp="1"/>
            </p:cNvSpPr>
            <p:nvPr/>
          </p:nvSpPr>
          <p:spPr>
            <a:xfrm xmlns:a="http://schemas.openxmlformats.org/drawingml/2006/main">
              <a:off x="3429000" y="3476625"/>
              <a:ext cx="2381250" cy="8382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8573">
              <a:solidFill>
                <a:srgbClr val="DFE5EF"/>
              </a:solidFill>
              <a:prstDash val="solid"/>
            </a:ln>
          </p:spPr>
        </p:sp>
        <p:sp>
          <p:nvSpPr>
            <p:cNvPr id="32" name="workers/trigger/badge">
              <a:extLst xmlns:a="http://schemas.openxmlformats.org/drawingml/2006/main">
                <a:ext uri="{FF2B5EF4-FFF2-40B4-BE49-F238E27FC236}">
                  <a16:creationId xmlns:a16="http://schemas.microsoft.com/office/drawing/2014/main" id="{C0CB8F37-C726-4430-AB1E-BA74E8BA5208}"/>
                </a:ext>
              </a:extLst>
            </p:cNvPr>
            <p:cNvSpPr>
              <a:spLocks xmlns:a="http://schemas.openxmlformats.org/drawingml/2006/main" noGrp="1"/>
            </p:cNvSpPr>
            <p:nvPr/>
          </p:nvSpPr>
          <p:spPr>
            <a:xfrm xmlns:a="http://schemas.openxmlformats.org/drawingml/2006/main">
              <a:off x="3524250" y="3657600"/>
              <a:ext cx="409575" cy="409575"/>
            </a:xfrm>
            <a:prstGeom xmlns:a="http://schemas.openxmlformats.org/drawingml/2006/main" prst="roundRect">
              <a:avLst>
                <a:gd name="adj" fmla="val 20930"/>
              </a:avLst>
            </a:prstGeom>
            <a:solidFill xmlns:a="http://schemas.openxmlformats.org/drawingml/2006/main">
              <a:srgbClr val="F5F1FC"/>
            </a:solidFill>
            <a:ln xmlns:a="http://schemas.openxmlformats.org/drawingml/2006/main" w="0">
              <a:noFill/>
              <a:prstDash val="solid"/>
            </a:ln>
          </p:spPr>
        </p:sp>
        <p:pic>
          <p:nvPicPr>
            <p:cNvPr id="33" name="workers/trigger/icon">
              <a:extLst xmlns:a="http://schemas.openxmlformats.org/drawingml/2006/main">
                <a:ext uri="{FF2B5EF4-FFF2-40B4-BE49-F238E27FC236}">
                  <a16:creationId xmlns:a16="http://schemas.microsoft.com/office/drawing/2014/main" id="{3AA777C7-2083-4960-A8B5-5BBE89A2B51B}"/>
                </a:ext>
              </a:extLst>
            </p:cNvPr>
            <p:cNvPicPr>
              <a:picLocks xmlns:a="http://schemas.openxmlformats.org/drawingml/2006/main" noChangeAspect="1"/>
            </p:cNvPicPr>
            <p:nvPr/>
          </p:nvPicPr>
          <p:blipFill>
            <a:blip xmlns:r="http://schemas.openxmlformats.org/officeDocument/2006/relationships" xmlns:a="http://schemas.openxmlformats.org/drawingml/2006/main" r:embed="R1555f46580db4874">
              <a:extLst>
                <a:ext uri="{96DAC541-7B7A-43D3-8B79-37D633B846F1}">
                  <asvg:svgBlip xmlns:asvg="http://schemas.microsoft.com/office/drawing/2016/SVG/main" r:embed="Rdcc14bb7525b41d2"/>
                </a:ext>
              </a:extLst>
            </a:blip>
            <a:stretch xmlns:a="http://schemas.openxmlformats.org/drawingml/2006/main"/>
          </p:blipFill>
          <p:spPr>
            <a:xfrm xmlns:a="http://schemas.openxmlformats.org/drawingml/2006/main">
              <a:off x="3543300" y="3676650"/>
              <a:ext cx="371475" cy="371475"/>
            </a:xfrm>
            <a:prstGeom xmlns:a="http://schemas.openxmlformats.org/drawingml/2006/main" prst="rect">
              <a:avLst/>
            </a:prstGeom>
          </p:spPr>
        </p:pic>
        <p:sp>
          <p:nvSpPr>
            <p:cNvPr id="34" name="workers/trigger/title">
              <a:extLst xmlns:a="http://schemas.openxmlformats.org/drawingml/2006/main">
                <a:ext uri="{FF2B5EF4-FFF2-40B4-BE49-F238E27FC236}">
                  <a16:creationId xmlns:a16="http://schemas.microsoft.com/office/drawing/2014/main" id="{B819841C-F1B1-431E-B4B4-91FA21788865}"/>
                </a:ext>
              </a:extLst>
            </p:cNvPr>
            <p:cNvSpPr>
              <a:spLocks xmlns:a="http://schemas.openxmlformats.org/drawingml/2006/main" noGrp="1"/>
            </p:cNvSpPr>
            <p:nvPr/>
          </p:nvSpPr>
          <p:spPr>
            <a:xfrm xmlns:a="http://schemas.openxmlformats.org/drawingml/2006/main">
              <a:off x="4038600" y="3581400"/>
              <a:ext cx="16954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23" b="1">
                  <a:solidFill>
                    <a:srgbClr val="18253D"/>
                  </a:solidFill>
                  <a:latin typeface="Arial"/>
                  <a:ea typeface="Arial"/>
                  <a:cs typeface="Arial"/>
                </a:defRPr>
              </a:defPPr>
              <a:lvl1pPr algn="l">
                <a:defRPr sz="1223" b="1">
                  <a:solidFill>
                    <a:srgbClr val="18253D"/>
                  </a:solidFill>
                  <a:latin typeface="Arial"/>
                  <a:ea typeface="Arial"/>
                  <a:cs typeface="Arial"/>
                </a:defRPr>
              </a:lvl1pPr>
              <a:lvl2pPr algn="l">
                <a:defRPr sz="1223" b="1">
                  <a:solidFill>
                    <a:srgbClr val="18253D"/>
                  </a:solidFill>
                  <a:latin typeface="Arial"/>
                  <a:ea typeface="Arial"/>
                  <a:cs typeface="Arial"/>
                </a:defRPr>
              </a:lvl2pPr>
              <a:lvl3pPr algn="l">
                <a:defRPr sz="1223" b="1">
                  <a:solidFill>
                    <a:srgbClr val="18253D"/>
                  </a:solidFill>
                  <a:latin typeface="Arial"/>
                  <a:ea typeface="Arial"/>
                  <a:cs typeface="Arial"/>
                </a:defRPr>
              </a:lvl3pPr>
              <a:lvl4pPr algn="l">
                <a:defRPr sz="1223" b="1">
                  <a:solidFill>
                    <a:srgbClr val="18253D"/>
                  </a:solidFill>
                  <a:latin typeface="Arial"/>
                  <a:ea typeface="Arial"/>
                  <a:cs typeface="Arial"/>
                </a:defRPr>
              </a:lvl4pPr>
              <a:lvl5pPr algn="l">
                <a:defRPr sz="1223" b="1">
                  <a:solidFill>
                    <a:srgbClr val="18253D"/>
                  </a:solidFill>
                  <a:latin typeface="Arial"/>
                  <a:ea typeface="Arial"/>
                  <a:cs typeface="Arial"/>
                </a:defRPr>
              </a:lvl5pPr>
              <a:lvl6pPr algn="l">
                <a:defRPr sz="1223" b="1">
                  <a:solidFill>
                    <a:srgbClr val="18253D"/>
                  </a:solidFill>
                  <a:latin typeface="Arial"/>
                  <a:ea typeface="Arial"/>
                  <a:cs typeface="Arial"/>
                </a:defRPr>
              </a:lvl6pPr>
              <a:lvl7pPr algn="l">
                <a:defRPr sz="1223" b="1">
                  <a:solidFill>
                    <a:srgbClr val="18253D"/>
                  </a:solidFill>
                  <a:latin typeface="Arial"/>
                  <a:ea typeface="Arial"/>
                  <a:cs typeface="Arial"/>
                </a:defRPr>
              </a:lvl7pPr>
              <a:lvl8pPr algn="l">
                <a:defRPr sz="1223" b="1">
                  <a:solidFill>
                    <a:srgbClr val="18253D"/>
                  </a:solidFill>
                  <a:latin typeface="Arial"/>
                  <a:ea typeface="Arial"/>
                  <a:cs typeface="Arial"/>
                </a:defRPr>
              </a:lvl8pPr>
              <a:lvl9pPr algn="l">
                <a:defRPr sz="1223" b="1">
                  <a:solidFill>
                    <a:srgbClr val="18253D"/>
                  </a:solidFill>
                  <a:latin typeface="Arial"/>
                  <a:ea typeface="Arial"/>
                  <a:cs typeface="Arial"/>
                </a:defRPr>
              </a:lvl9pPr>
            </a:lstStyle>
            <a:p xmlns:a="http://schemas.openxmlformats.org/drawingml/2006/main">
              <a:pPr algn="l">
                <a:defRPr sz="1223" b="1">
                  <a:solidFill>
                    <a:srgbClr val="18253D"/>
                  </a:solidFill>
                  <a:latin typeface="Arial"/>
                  <a:ea typeface="Arial"/>
                  <a:cs typeface="Arial"/>
                </a:defRPr>
              </a:pPr>
              <a:r>
                <a:rPr sz="1223" b="1">
                  <a:solidFill>
                    <a:srgbClr val="18253D"/>
                  </a:solidFill>
                  <a:latin typeface="Arial"/>
                  <a:ea typeface="Arial"/>
                  <a:cs typeface="Arial"/>
                </a:rPr>
                <a:t>Trigger Worker</a:t>
              </a:r>
            </a:p>
          </p:txBody>
        </p:sp>
        <p:sp>
          <p:nvSpPr>
            <p:cNvPr id="35" name="workers/trigger/description">
              <a:extLst xmlns:a="http://schemas.openxmlformats.org/drawingml/2006/main">
                <a:ext uri="{FF2B5EF4-FFF2-40B4-BE49-F238E27FC236}">
                  <a16:creationId xmlns:a16="http://schemas.microsoft.com/office/drawing/2014/main" id="{A18BA374-9BDF-4B8C-A8D1-3DAF283696B2}"/>
                </a:ext>
              </a:extLst>
            </p:cNvPr>
            <p:cNvSpPr>
              <a:spLocks xmlns:a="http://schemas.openxmlformats.org/drawingml/2006/main" noGrp="1"/>
            </p:cNvSpPr>
            <p:nvPr/>
          </p:nvSpPr>
          <p:spPr>
            <a:xfrm xmlns:a="http://schemas.openxmlformats.org/drawingml/2006/main">
              <a:off x="4038600" y="3867150"/>
              <a:ext cx="16954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Trigger queues</a:t>
              </a:r>
            </a:p>
          </p:txBody>
        </p:sp>
        <p:sp>
          <p:nvSpPr>
            <p:cNvPr id="36" name="workers/trigger/meta">
              <a:extLst xmlns:a="http://schemas.openxmlformats.org/drawingml/2006/main">
                <a:ext uri="{FF2B5EF4-FFF2-40B4-BE49-F238E27FC236}">
                  <a16:creationId xmlns:a16="http://schemas.microsoft.com/office/drawing/2014/main" id="{4BF404AD-BC64-4F1A-B5C1-F29E102AC2E0}"/>
                </a:ext>
              </a:extLst>
            </p:cNvPr>
            <p:cNvSpPr>
              <a:spLocks xmlns:a="http://schemas.openxmlformats.org/drawingml/2006/main" noGrp="1"/>
            </p:cNvSpPr>
            <p:nvPr/>
          </p:nvSpPr>
          <p:spPr>
            <a:xfrm xmlns:a="http://schemas.openxmlformats.org/drawingml/2006/main">
              <a:off x="4038600" y="4095750"/>
              <a:ext cx="169545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8555D9"/>
                  </a:solidFill>
                  <a:latin typeface="Arial"/>
                  <a:ea typeface="Arial"/>
                  <a:cs typeface="Arial"/>
                </a:defRPr>
              </a:defPPr>
              <a:lvl1pPr algn="l">
                <a:defRPr sz="720" b="1">
                  <a:solidFill>
                    <a:srgbClr val="8555D9"/>
                  </a:solidFill>
                  <a:latin typeface="Arial"/>
                  <a:ea typeface="Arial"/>
                  <a:cs typeface="Arial"/>
                </a:defRPr>
              </a:lvl1pPr>
              <a:lvl2pPr algn="l">
                <a:defRPr sz="720" b="1">
                  <a:solidFill>
                    <a:srgbClr val="8555D9"/>
                  </a:solidFill>
                  <a:latin typeface="Arial"/>
                  <a:ea typeface="Arial"/>
                  <a:cs typeface="Arial"/>
                </a:defRPr>
              </a:lvl2pPr>
              <a:lvl3pPr algn="l">
                <a:defRPr sz="720" b="1">
                  <a:solidFill>
                    <a:srgbClr val="8555D9"/>
                  </a:solidFill>
                  <a:latin typeface="Arial"/>
                  <a:ea typeface="Arial"/>
                  <a:cs typeface="Arial"/>
                </a:defRPr>
              </a:lvl3pPr>
              <a:lvl4pPr algn="l">
                <a:defRPr sz="720" b="1">
                  <a:solidFill>
                    <a:srgbClr val="8555D9"/>
                  </a:solidFill>
                  <a:latin typeface="Arial"/>
                  <a:ea typeface="Arial"/>
                  <a:cs typeface="Arial"/>
                </a:defRPr>
              </a:lvl4pPr>
              <a:lvl5pPr algn="l">
                <a:defRPr sz="720" b="1">
                  <a:solidFill>
                    <a:srgbClr val="8555D9"/>
                  </a:solidFill>
                  <a:latin typeface="Arial"/>
                  <a:ea typeface="Arial"/>
                  <a:cs typeface="Arial"/>
                </a:defRPr>
              </a:lvl5pPr>
              <a:lvl6pPr algn="l">
                <a:defRPr sz="720" b="1">
                  <a:solidFill>
                    <a:srgbClr val="8555D9"/>
                  </a:solidFill>
                  <a:latin typeface="Arial"/>
                  <a:ea typeface="Arial"/>
                  <a:cs typeface="Arial"/>
                </a:defRPr>
              </a:lvl6pPr>
              <a:lvl7pPr algn="l">
                <a:defRPr sz="720" b="1">
                  <a:solidFill>
                    <a:srgbClr val="8555D9"/>
                  </a:solidFill>
                  <a:latin typeface="Arial"/>
                  <a:ea typeface="Arial"/>
                  <a:cs typeface="Arial"/>
                </a:defRPr>
              </a:lvl7pPr>
              <a:lvl8pPr algn="l">
                <a:defRPr sz="720" b="1">
                  <a:solidFill>
                    <a:srgbClr val="8555D9"/>
                  </a:solidFill>
                  <a:latin typeface="Arial"/>
                  <a:ea typeface="Arial"/>
                  <a:cs typeface="Arial"/>
                </a:defRPr>
              </a:lvl8pPr>
              <a:lvl9pPr algn="l">
                <a:defRPr sz="720" b="1">
                  <a:solidFill>
                    <a:srgbClr val="8555D9"/>
                  </a:solidFill>
                  <a:latin typeface="Arial"/>
                  <a:ea typeface="Arial"/>
                  <a:cs typeface="Arial"/>
                </a:defRPr>
              </a:lvl9pPr>
            </a:lstStyle>
            <a:p xmlns:a="http://schemas.openxmlformats.org/drawingml/2006/main">
              <a:pPr algn="l">
                <a:defRPr sz="720" b="1">
                  <a:solidFill>
                    <a:srgbClr val="8555D9"/>
                  </a:solidFill>
                  <a:latin typeface="Arial"/>
                  <a:ea typeface="Arial"/>
                  <a:cs typeface="Arial"/>
                </a:defRPr>
              </a:pPr>
              <a:r>
                <a:rPr sz="720" b="1">
                  <a:solidFill>
                    <a:srgbClr val="8555D9"/>
                  </a:solidFill>
                  <a:latin typeface="Arial"/>
                  <a:ea typeface="Arial"/>
                  <a:cs typeface="Arial"/>
                </a:rPr>
                <a:t>No HTTP Service</a:t>
              </a:r>
            </a:p>
          </p:txBody>
        </p:sp>
      </p:grpSp>
      <p:grpSp>
        <p:nvGrpSpPr>
          <p:cNvPr id="75" name="workers/dataset"/>
          <p:cNvGrpSpPr/>
          <p:nvPr/>
        </p:nvGrpSpPr>
        <p:grpSpPr>
          <ns1:xfrm xmlns:ns1="http://schemas.openxmlformats.org/drawingml/2006/main">
            <ns1:off x="6191250" y="3476625"/>
            <ns1:ext cx="2381250" cy="838200"/>
            <ns1:chOff x="6191250" y="3476625"/>
            <ns1:chExt cx="2381250" cy="838200"/>
          </ns1:xfrm>
        </p:grpSpPr>
        <p:sp>
          <p:nvSpPr>
            <p:cNvPr id="37" name="workers/dataset/frame">
              <a:extLst xmlns:a="http://schemas.openxmlformats.org/drawingml/2006/main">
                <a:ext uri="{FF2B5EF4-FFF2-40B4-BE49-F238E27FC236}">
                  <a16:creationId xmlns:a16="http://schemas.microsoft.com/office/drawing/2014/main" id="{F3F2D698-8A7A-4E59-9224-ECE423F0EDA5}"/>
                </a:ext>
              </a:extLst>
            </p:cNvPr>
            <p:cNvSpPr>
              <a:spLocks xmlns:a="http://schemas.openxmlformats.org/drawingml/2006/main" noGrp="1"/>
            </p:cNvSpPr>
            <p:nvPr/>
          </p:nvSpPr>
          <p:spPr>
            <a:xfrm xmlns:a="http://schemas.openxmlformats.org/drawingml/2006/main">
              <a:off x="6191250" y="3476625"/>
              <a:ext cx="2381250" cy="8382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8573">
              <a:solidFill>
                <a:srgbClr val="DFE5EF"/>
              </a:solidFill>
              <a:prstDash val="solid"/>
            </a:ln>
          </p:spPr>
        </p:sp>
        <p:sp>
          <p:nvSpPr>
            <p:cNvPr id="38" name="workers/dataset/badge">
              <a:extLst xmlns:a="http://schemas.openxmlformats.org/drawingml/2006/main">
                <a:ext uri="{FF2B5EF4-FFF2-40B4-BE49-F238E27FC236}">
                  <a16:creationId xmlns:a16="http://schemas.microsoft.com/office/drawing/2014/main" id="{840101BC-1F22-4984-BE28-094B170112DE}"/>
                </a:ext>
              </a:extLst>
            </p:cNvPr>
            <p:cNvSpPr>
              <a:spLocks xmlns:a="http://schemas.openxmlformats.org/drawingml/2006/main" noGrp="1"/>
            </p:cNvSpPr>
            <p:nvPr/>
          </p:nvSpPr>
          <p:spPr>
            <a:xfrm xmlns:a="http://schemas.openxmlformats.org/drawingml/2006/main">
              <a:off x="6286500" y="3657600"/>
              <a:ext cx="409575" cy="409575"/>
            </a:xfrm>
            <a:prstGeom xmlns:a="http://schemas.openxmlformats.org/drawingml/2006/main" prst="roundRect">
              <a:avLst>
                <a:gd name="adj" fmla="val 20930"/>
              </a:avLst>
            </a:prstGeom>
            <a:solidFill xmlns:a="http://schemas.openxmlformats.org/drawingml/2006/main">
              <a:srgbClr val="F5F1FC"/>
            </a:solidFill>
            <a:ln xmlns:a="http://schemas.openxmlformats.org/drawingml/2006/main" w="0">
              <a:noFill/>
              <a:prstDash val="solid"/>
            </a:ln>
          </p:spPr>
        </p:sp>
        <p:pic>
          <p:nvPicPr>
            <p:cNvPr id="39" name="workers/dataset/icon">
              <a:extLst xmlns:a="http://schemas.openxmlformats.org/drawingml/2006/main">
                <a:ext uri="{FF2B5EF4-FFF2-40B4-BE49-F238E27FC236}">
                  <a16:creationId xmlns:a16="http://schemas.microsoft.com/office/drawing/2014/main" id="{9B2A065B-22B9-4844-B6F1-5B94019314A3}"/>
                </a:ext>
              </a:extLst>
            </p:cNvPr>
            <p:cNvPicPr>
              <a:picLocks xmlns:a="http://schemas.openxmlformats.org/drawingml/2006/main" noChangeAspect="1"/>
            </p:cNvPicPr>
            <p:nvPr/>
          </p:nvPicPr>
          <p:blipFill>
            <a:blip xmlns:r="http://schemas.openxmlformats.org/officeDocument/2006/relationships" xmlns:a="http://schemas.openxmlformats.org/drawingml/2006/main" r:embed="Rb2df6910acd4419c">
              <a:extLst>
                <a:ext uri="{96DAC541-7B7A-43D3-8B79-37D633B846F1}">
                  <asvg:svgBlip xmlns:asvg="http://schemas.microsoft.com/office/drawing/2016/SVG/main" r:embed="Ra6570a32704c4e8a"/>
                </a:ext>
              </a:extLst>
            </a:blip>
            <a:stretch xmlns:a="http://schemas.openxmlformats.org/drawingml/2006/main"/>
          </p:blipFill>
          <p:spPr>
            <a:xfrm xmlns:a="http://schemas.openxmlformats.org/drawingml/2006/main">
              <a:off x="6305550" y="3676650"/>
              <a:ext cx="371475" cy="371475"/>
            </a:xfrm>
            <a:prstGeom xmlns:a="http://schemas.openxmlformats.org/drawingml/2006/main" prst="rect">
              <a:avLst/>
            </a:prstGeom>
          </p:spPr>
        </p:pic>
        <p:sp>
          <p:nvSpPr>
            <p:cNvPr id="40" name="workers/dataset/title">
              <a:extLst xmlns:a="http://schemas.openxmlformats.org/drawingml/2006/main">
                <a:ext uri="{FF2B5EF4-FFF2-40B4-BE49-F238E27FC236}">
                  <a16:creationId xmlns:a16="http://schemas.microsoft.com/office/drawing/2014/main" id="{D9F6C762-366A-4C15-AF77-2FD1DCBED5C5}"/>
                </a:ext>
              </a:extLst>
            </p:cNvPr>
            <p:cNvSpPr>
              <a:spLocks xmlns:a="http://schemas.openxmlformats.org/drawingml/2006/main" noGrp="1"/>
            </p:cNvSpPr>
            <p:nvPr/>
          </p:nvSpPr>
          <p:spPr>
            <a:xfrm xmlns:a="http://schemas.openxmlformats.org/drawingml/2006/main">
              <a:off x="6800850" y="3581400"/>
              <a:ext cx="16954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23" b="1">
                  <a:solidFill>
                    <a:srgbClr val="18253D"/>
                  </a:solidFill>
                  <a:latin typeface="Arial"/>
                  <a:ea typeface="Arial"/>
                  <a:cs typeface="Arial"/>
                </a:defRPr>
              </a:defPPr>
              <a:lvl1pPr algn="l">
                <a:defRPr sz="1223" b="1">
                  <a:solidFill>
                    <a:srgbClr val="18253D"/>
                  </a:solidFill>
                  <a:latin typeface="Arial"/>
                  <a:ea typeface="Arial"/>
                  <a:cs typeface="Arial"/>
                </a:defRPr>
              </a:lvl1pPr>
              <a:lvl2pPr algn="l">
                <a:defRPr sz="1223" b="1">
                  <a:solidFill>
                    <a:srgbClr val="18253D"/>
                  </a:solidFill>
                  <a:latin typeface="Arial"/>
                  <a:ea typeface="Arial"/>
                  <a:cs typeface="Arial"/>
                </a:defRPr>
              </a:lvl2pPr>
              <a:lvl3pPr algn="l">
                <a:defRPr sz="1223" b="1">
                  <a:solidFill>
                    <a:srgbClr val="18253D"/>
                  </a:solidFill>
                  <a:latin typeface="Arial"/>
                  <a:ea typeface="Arial"/>
                  <a:cs typeface="Arial"/>
                </a:defRPr>
              </a:lvl3pPr>
              <a:lvl4pPr algn="l">
                <a:defRPr sz="1223" b="1">
                  <a:solidFill>
                    <a:srgbClr val="18253D"/>
                  </a:solidFill>
                  <a:latin typeface="Arial"/>
                  <a:ea typeface="Arial"/>
                  <a:cs typeface="Arial"/>
                </a:defRPr>
              </a:lvl4pPr>
              <a:lvl5pPr algn="l">
                <a:defRPr sz="1223" b="1">
                  <a:solidFill>
                    <a:srgbClr val="18253D"/>
                  </a:solidFill>
                  <a:latin typeface="Arial"/>
                  <a:ea typeface="Arial"/>
                  <a:cs typeface="Arial"/>
                </a:defRPr>
              </a:lvl5pPr>
              <a:lvl6pPr algn="l">
                <a:defRPr sz="1223" b="1">
                  <a:solidFill>
                    <a:srgbClr val="18253D"/>
                  </a:solidFill>
                  <a:latin typeface="Arial"/>
                  <a:ea typeface="Arial"/>
                  <a:cs typeface="Arial"/>
                </a:defRPr>
              </a:lvl6pPr>
              <a:lvl7pPr algn="l">
                <a:defRPr sz="1223" b="1">
                  <a:solidFill>
                    <a:srgbClr val="18253D"/>
                  </a:solidFill>
                  <a:latin typeface="Arial"/>
                  <a:ea typeface="Arial"/>
                  <a:cs typeface="Arial"/>
                </a:defRPr>
              </a:lvl7pPr>
              <a:lvl8pPr algn="l">
                <a:defRPr sz="1223" b="1">
                  <a:solidFill>
                    <a:srgbClr val="18253D"/>
                  </a:solidFill>
                  <a:latin typeface="Arial"/>
                  <a:ea typeface="Arial"/>
                  <a:cs typeface="Arial"/>
                </a:defRPr>
              </a:lvl8pPr>
              <a:lvl9pPr algn="l">
                <a:defRPr sz="1223" b="1">
                  <a:solidFill>
                    <a:srgbClr val="18253D"/>
                  </a:solidFill>
                  <a:latin typeface="Arial"/>
                  <a:ea typeface="Arial"/>
                  <a:cs typeface="Arial"/>
                </a:defRPr>
              </a:lvl9pPr>
            </a:lstStyle>
            <a:p xmlns:a="http://schemas.openxmlformats.org/drawingml/2006/main">
              <a:pPr algn="l">
                <a:defRPr sz="1223" b="1">
                  <a:solidFill>
                    <a:srgbClr val="18253D"/>
                  </a:solidFill>
                  <a:latin typeface="Arial"/>
                  <a:ea typeface="Arial"/>
                  <a:cs typeface="Arial"/>
                </a:defRPr>
              </a:pPr>
              <a:r>
                <a:rPr sz="1223" b="1">
                  <a:solidFill>
                    <a:srgbClr val="18253D"/>
                  </a:solidFill>
                  <a:latin typeface="Arial"/>
                  <a:ea typeface="Arial"/>
                  <a:cs typeface="Arial"/>
                </a:rPr>
                <a:t>Dataset Worker</a:t>
              </a:r>
            </a:p>
          </p:txBody>
        </p:sp>
        <p:sp>
          <p:nvSpPr>
            <p:cNvPr id="41" name="workers/dataset/description">
              <a:extLst xmlns:a="http://schemas.openxmlformats.org/drawingml/2006/main">
                <a:ext uri="{FF2B5EF4-FFF2-40B4-BE49-F238E27FC236}">
                  <a16:creationId xmlns:a16="http://schemas.microsoft.com/office/drawing/2014/main" id="{3C2BAF1C-6706-4750-998E-10B4A0C0207F}"/>
                </a:ext>
              </a:extLst>
            </p:cNvPr>
            <p:cNvSpPr>
              <a:spLocks xmlns:a="http://schemas.openxmlformats.org/drawingml/2006/main" noGrp="1"/>
            </p:cNvSpPr>
            <p:nvPr/>
          </p:nvSpPr>
          <p:spPr>
            <a:xfrm xmlns:a="http://schemas.openxmlformats.org/drawingml/2006/main">
              <a:off x="6800850" y="3867150"/>
              <a:ext cx="16954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Dataset / pipeline queues</a:t>
              </a:r>
            </a:p>
          </p:txBody>
        </p:sp>
        <p:sp>
          <p:nvSpPr>
            <p:cNvPr id="42" name="workers/dataset/meta">
              <a:extLst xmlns:a="http://schemas.openxmlformats.org/drawingml/2006/main">
                <a:ext uri="{FF2B5EF4-FFF2-40B4-BE49-F238E27FC236}">
                  <a16:creationId xmlns:a16="http://schemas.microsoft.com/office/drawing/2014/main" id="{11BB4708-A321-4C6F-835F-89217F1956C1}"/>
                </a:ext>
              </a:extLst>
            </p:cNvPr>
            <p:cNvSpPr>
              <a:spLocks xmlns:a="http://schemas.openxmlformats.org/drawingml/2006/main" noGrp="1"/>
            </p:cNvSpPr>
            <p:nvPr/>
          </p:nvSpPr>
          <p:spPr>
            <a:xfrm xmlns:a="http://schemas.openxmlformats.org/drawingml/2006/main">
              <a:off x="6800850" y="4095750"/>
              <a:ext cx="169545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8555D9"/>
                  </a:solidFill>
                  <a:latin typeface="Arial"/>
                  <a:ea typeface="Arial"/>
                  <a:cs typeface="Arial"/>
                </a:defRPr>
              </a:defPPr>
              <a:lvl1pPr algn="l">
                <a:defRPr sz="720" b="1">
                  <a:solidFill>
                    <a:srgbClr val="8555D9"/>
                  </a:solidFill>
                  <a:latin typeface="Arial"/>
                  <a:ea typeface="Arial"/>
                  <a:cs typeface="Arial"/>
                </a:defRPr>
              </a:lvl1pPr>
              <a:lvl2pPr algn="l">
                <a:defRPr sz="720" b="1">
                  <a:solidFill>
                    <a:srgbClr val="8555D9"/>
                  </a:solidFill>
                  <a:latin typeface="Arial"/>
                  <a:ea typeface="Arial"/>
                  <a:cs typeface="Arial"/>
                </a:defRPr>
              </a:lvl2pPr>
              <a:lvl3pPr algn="l">
                <a:defRPr sz="720" b="1">
                  <a:solidFill>
                    <a:srgbClr val="8555D9"/>
                  </a:solidFill>
                  <a:latin typeface="Arial"/>
                  <a:ea typeface="Arial"/>
                  <a:cs typeface="Arial"/>
                </a:defRPr>
              </a:lvl3pPr>
              <a:lvl4pPr algn="l">
                <a:defRPr sz="720" b="1">
                  <a:solidFill>
                    <a:srgbClr val="8555D9"/>
                  </a:solidFill>
                  <a:latin typeface="Arial"/>
                  <a:ea typeface="Arial"/>
                  <a:cs typeface="Arial"/>
                </a:defRPr>
              </a:lvl4pPr>
              <a:lvl5pPr algn="l">
                <a:defRPr sz="720" b="1">
                  <a:solidFill>
                    <a:srgbClr val="8555D9"/>
                  </a:solidFill>
                  <a:latin typeface="Arial"/>
                  <a:ea typeface="Arial"/>
                  <a:cs typeface="Arial"/>
                </a:defRPr>
              </a:lvl5pPr>
              <a:lvl6pPr algn="l">
                <a:defRPr sz="720" b="1">
                  <a:solidFill>
                    <a:srgbClr val="8555D9"/>
                  </a:solidFill>
                  <a:latin typeface="Arial"/>
                  <a:ea typeface="Arial"/>
                  <a:cs typeface="Arial"/>
                </a:defRPr>
              </a:lvl6pPr>
              <a:lvl7pPr algn="l">
                <a:defRPr sz="720" b="1">
                  <a:solidFill>
                    <a:srgbClr val="8555D9"/>
                  </a:solidFill>
                  <a:latin typeface="Arial"/>
                  <a:ea typeface="Arial"/>
                  <a:cs typeface="Arial"/>
                </a:defRPr>
              </a:lvl7pPr>
              <a:lvl8pPr algn="l">
                <a:defRPr sz="720" b="1">
                  <a:solidFill>
                    <a:srgbClr val="8555D9"/>
                  </a:solidFill>
                  <a:latin typeface="Arial"/>
                  <a:ea typeface="Arial"/>
                  <a:cs typeface="Arial"/>
                </a:defRPr>
              </a:lvl8pPr>
              <a:lvl9pPr algn="l">
                <a:defRPr sz="720" b="1">
                  <a:solidFill>
                    <a:srgbClr val="8555D9"/>
                  </a:solidFill>
                  <a:latin typeface="Arial"/>
                  <a:ea typeface="Arial"/>
                  <a:cs typeface="Arial"/>
                </a:defRPr>
              </a:lvl9pPr>
            </a:lstStyle>
            <a:p xmlns:a="http://schemas.openxmlformats.org/drawingml/2006/main">
              <a:pPr algn="l">
                <a:defRPr sz="720" b="1">
                  <a:solidFill>
                    <a:srgbClr val="8555D9"/>
                  </a:solidFill>
                  <a:latin typeface="Arial"/>
                  <a:ea typeface="Arial"/>
                  <a:cs typeface="Arial"/>
                </a:defRPr>
              </a:pPr>
              <a:r>
                <a:rPr sz="720" b="1">
                  <a:solidFill>
                    <a:srgbClr val="8555D9"/>
                  </a:solidFill>
                  <a:latin typeface="Arial"/>
                  <a:ea typeface="Arial"/>
                  <a:cs typeface="Arial"/>
                </a:rPr>
                <a:t>Optional · No HTTP Service</a:t>
              </a:r>
            </a:p>
          </p:txBody>
        </p:sp>
      </p:grpSp>
      <p:grpSp>
        <p:nvGrpSpPr>
          <p:cNvPr id="76" name="workers/workflow"/>
          <p:cNvGrpSpPr/>
          <p:nvPr/>
        </p:nvGrpSpPr>
        <p:grpSpPr>
          <ns1:xfrm xmlns:ns1="http://schemas.openxmlformats.org/drawingml/2006/main">
            <ns1:off x="8953500" y="3476625"/>
            <ns1:ext cx="2381250" cy="838200"/>
            <ns1:chOff x="8953500" y="3476625"/>
            <ns1:chExt cx="2381250" cy="838200"/>
          </ns1:xfrm>
        </p:grpSpPr>
        <p:sp>
          <p:nvSpPr>
            <p:cNvPr id="43" name="workers/workflow/frame">
              <a:extLst xmlns:a="http://schemas.openxmlformats.org/drawingml/2006/main">
                <a:ext uri="{FF2B5EF4-FFF2-40B4-BE49-F238E27FC236}">
                  <a16:creationId xmlns:a16="http://schemas.microsoft.com/office/drawing/2014/main" id="{04942FA1-C2C9-4CD9-B1AA-18E9FB4618E0}"/>
                </a:ext>
              </a:extLst>
            </p:cNvPr>
            <p:cNvSpPr>
              <a:spLocks xmlns:a="http://schemas.openxmlformats.org/drawingml/2006/main" noGrp="1"/>
            </p:cNvSpPr>
            <p:nvPr/>
          </p:nvSpPr>
          <p:spPr>
            <a:xfrm xmlns:a="http://schemas.openxmlformats.org/drawingml/2006/main">
              <a:off x="8953500" y="3476625"/>
              <a:ext cx="2381250" cy="8382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8573">
              <a:solidFill>
                <a:srgbClr val="DFE5EF"/>
              </a:solidFill>
              <a:prstDash val="solid"/>
            </a:ln>
          </p:spPr>
        </p:sp>
        <p:sp>
          <p:nvSpPr>
            <p:cNvPr id="44" name="workers/workflow/badge">
              <a:extLst xmlns:a="http://schemas.openxmlformats.org/drawingml/2006/main">
                <a:ext uri="{FF2B5EF4-FFF2-40B4-BE49-F238E27FC236}">
                  <a16:creationId xmlns:a16="http://schemas.microsoft.com/office/drawing/2014/main" id="{F176BBF3-C92B-47E0-BA3E-8014D3186CA7}"/>
                </a:ext>
              </a:extLst>
            </p:cNvPr>
            <p:cNvSpPr>
              <a:spLocks xmlns:a="http://schemas.openxmlformats.org/drawingml/2006/main" noGrp="1"/>
            </p:cNvSpPr>
            <p:nvPr/>
          </p:nvSpPr>
          <p:spPr>
            <a:xfrm xmlns:a="http://schemas.openxmlformats.org/drawingml/2006/main">
              <a:off x="9048750" y="3657600"/>
              <a:ext cx="409575" cy="409575"/>
            </a:xfrm>
            <a:prstGeom xmlns:a="http://schemas.openxmlformats.org/drawingml/2006/main" prst="roundRect">
              <a:avLst>
                <a:gd name="adj" fmla="val 20930"/>
              </a:avLst>
            </a:prstGeom>
            <a:solidFill xmlns:a="http://schemas.openxmlformats.org/drawingml/2006/main">
              <a:srgbClr val="F5F1FC"/>
            </a:solidFill>
            <a:ln xmlns:a="http://schemas.openxmlformats.org/drawingml/2006/main" w="0">
              <a:noFill/>
              <a:prstDash val="solid"/>
            </a:ln>
          </p:spPr>
        </p:sp>
        <p:pic>
          <p:nvPicPr>
            <p:cNvPr id="45" name="workers/workflow/icon">
              <a:extLst xmlns:a="http://schemas.openxmlformats.org/drawingml/2006/main">
                <a:ext uri="{FF2B5EF4-FFF2-40B4-BE49-F238E27FC236}">
                  <a16:creationId xmlns:a16="http://schemas.microsoft.com/office/drawing/2014/main" id="{276F7E6F-4419-4F4F-B5C2-7C9B8F1A8634}"/>
                </a:ext>
              </a:extLst>
            </p:cNvPr>
            <p:cNvPicPr>
              <a:picLocks xmlns:a="http://schemas.openxmlformats.org/drawingml/2006/main" noChangeAspect="1"/>
            </p:cNvPicPr>
            <p:nvPr/>
          </p:nvPicPr>
          <p:blipFill>
            <a:blip xmlns:r="http://schemas.openxmlformats.org/officeDocument/2006/relationships" xmlns:a="http://schemas.openxmlformats.org/drawingml/2006/main" r:embed="R880a0f8f33564379">
              <a:extLst>
                <a:ext uri="{96DAC541-7B7A-43D3-8B79-37D633B846F1}">
                  <asvg:svgBlip xmlns:asvg="http://schemas.microsoft.com/office/drawing/2016/SVG/main" r:embed="Rc28d906781244fcb"/>
                </a:ext>
              </a:extLst>
            </a:blip>
            <a:stretch xmlns:a="http://schemas.openxmlformats.org/drawingml/2006/main"/>
          </p:blipFill>
          <p:spPr>
            <a:xfrm xmlns:a="http://schemas.openxmlformats.org/drawingml/2006/main">
              <a:off x="9067800" y="3676650"/>
              <a:ext cx="371475" cy="371475"/>
            </a:xfrm>
            <a:prstGeom xmlns:a="http://schemas.openxmlformats.org/drawingml/2006/main" prst="rect">
              <a:avLst/>
            </a:prstGeom>
          </p:spPr>
        </p:pic>
        <p:sp>
          <p:nvSpPr>
            <p:cNvPr id="46" name="workers/workflow/title">
              <a:extLst xmlns:a="http://schemas.openxmlformats.org/drawingml/2006/main">
                <a:ext uri="{FF2B5EF4-FFF2-40B4-BE49-F238E27FC236}">
                  <a16:creationId xmlns:a16="http://schemas.microsoft.com/office/drawing/2014/main" id="{672BC732-1FB0-497C-88A8-5C23FD6CF836}"/>
                </a:ext>
              </a:extLst>
            </p:cNvPr>
            <p:cNvSpPr>
              <a:spLocks xmlns:a="http://schemas.openxmlformats.org/drawingml/2006/main" noGrp="1"/>
            </p:cNvSpPr>
            <p:nvPr/>
          </p:nvSpPr>
          <p:spPr>
            <a:xfrm xmlns:a="http://schemas.openxmlformats.org/drawingml/2006/main">
              <a:off x="9563100" y="3581400"/>
              <a:ext cx="16954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23" b="1">
                  <a:solidFill>
                    <a:srgbClr val="18253D"/>
                  </a:solidFill>
                  <a:latin typeface="Arial"/>
                  <a:ea typeface="Arial"/>
                  <a:cs typeface="Arial"/>
                </a:defRPr>
              </a:defPPr>
              <a:lvl1pPr algn="l">
                <a:defRPr sz="1223" b="1">
                  <a:solidFill>
                    <a:srgbClr val="18253D"/>
                  </a:solidFill>
                  <a:latin typeface="Arial"/>
                  <a:ea typeface="Arial"/>
                  <a:cs typeface="Arial"/>
                </a:defRPr>
              </a:lvl1pPr>
              <a:lvl2pPr algn="l">
                <a:defRPr sz="1223" b="1">
                  <a:solidFill>
                    <a:srgbClr val="18253D"/>
                  </a:solidFill>
                  <a:latin typeface="Arial"/>
                  <a:ea typeface="Arial"/>
                  <a:cs typeface="Arial"/>
                </a:defRPr>
              </a:lvl2pPr>
              <a:lvl3pPr algn="l">
                <a:defRPr sz="1223" b="1">
                  <a:solidFill>
                    <a:srgbClr val="18253D"/>
                  </a:solidFill>
                  <a:latin typeface="Arial"/>
                  <a:ea typeface="Arial"/>
                  <a:cs typeface="Arial"/>
                </a:defRPr>
              </a:lvl3pPr>
              <a:lvl4pPr algn="l">
                <a:defRPr sz="1223" b="1">
                  <a:solidFill>
                    <a:srgbClr val="18253D"/>
                  </a:solidFill>
                  <a:latin typeface="Arial"/>
                  <a:ea typeface="Arial"/>
                  <a:cs typeface="Arial"/>
                </a:defRPr>
              </a:lvl4pPr>
              <a:lvl5pPr algn="l">
                <a:defRPr sz="1223" b="1">
                  <a:solidFill>
                    <a:srgbClr val="18253D"/>
                  </a:solidFill>
                  <a:latin typeface="Arial"/>
                  <a:ea typeface="Arial"/>
                  <a:cs typeface="Arial"/>
                </a:defRPr>
              </a:lvl5pPr>
              <a:lvl6pPr algn="l">
                <a:defRPr sz="1223" b="1">
                  <a:solidFill>
                    <a:srgbClr val="18253D"/>
                  </a:solidFill>
                  <a:latin typeface="Arial"/>
                  <a:ea typeface="Arial"/>
                  <a:cs typeface="Arial"/>
                </a:defRPr>
              </a:lvl6pPr>
              <a:lvl7pPr algn="l">
                <a:defRPr sz="1223" b="1">
                  <a:solidFill>
                    <a:srgbClr val="18253D"/>
                  </a:solidFill>
                  <a:latin typeface="Arial"/>
                  <a:ea typeface="Arial"/>
                  <a:cs typeface="Arial"/>
                </a:defRPr>
              </a:lvl7pPr>
              <a:lvl8pPr algn="l">
                <a:defRPr sz="1223" b="1">
                  <a:solidFill>
                    <a:srgbClr val="18253D"/>
                  </a:solidFill>
                  <a:latin typeface="Arial"/>
                  <a:ea typeface="Arial"/>
                  <a:cs typeface="Arial"/>
                </a:defRPr>
              </a:lvl8pPr>
              <a:lvl9pPr algn="l">
                <a:defRPr sz="1223" b="1">
                  <a:solidFill>
                    <a:srgbClr val="18253D"/>
                  </a:solidFill>
                  <a:latin typeface="Arial"/>
                  <a:ea typeface="Arial"/>
                  <a:cs typeface="Arial"/>
                </a:defRPr>
              </a:lvl9pPr>
            </a:lstStyle>
            <a:p xmlns:a="http://schemas.openxmlformats.org/drawingml/2006/main">
              <a:pPr algn="l">
                <a:defRPr sz="1223" b="1">
                  <a:solidFill>
                    <a:srgbClr val="18253D"/>
                  </a:solidFill>
                  <a:latin typeface="Arial"/>
                  <a:ea typeface="Arial"/>
                  <a:cs typeface="Arial"/>
                </a:defRPr>
              </a:pPr>
              <a:r>
                <a:rPr sz="1223" b="1">
                  <a:solidFill>
                    <a:srgbClr val="18253D"/>
                  </a:solidFill>
                  <a:latin typeface="Arial"/>
                  <a:ea typeface="Arial"/>
                  <a:cs typeface="Arial"/>
                </a:rPr>
                <a:t>Workflow Worker</a:t>
              </a:r>
            </a:p>
          </p:txBody>
        </p:sp>
        <p:sp>
          <p:nvSpPr>
            <p:cNvPr id="47" name="workers/workflow/description">
              <a:extLst xmlns:a="http://schemas.openxmlformats.org/drawingml/2006/main">
                <a:ext uri="{FF2B5EF4-FFF2-40B4-BE49-F238E27FC236}">
                  <a16:creationId xmlns:a16="http://schemas.microsoft.com/office/drawing/2014/main" id="{52B96E1F-37D7-443E-82CD-5301D8DEB2FA}"/>
                </a:ext>
              </a:extLst>
            </p:cNvPr>
            <p:cNvSpPr>
              <a:spLocks xmlns:a="http://schemas.openxmlformats.org/drawingml/2006/main" noGrp="1"/>
            </p:cNvSpPr>
            <p:nvPr/>
          </p:nvSpPr>
          <p:spPr>
            <a:xfrm xmlns:a="http://schemas.openxmlformats.org/drawingml/2006/main">
              <a:off x="9563100" y="3867150"/>
              <a:ext cx="16954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Workflow execution queues</a:t>
              </a:r>
            </a:p>
          </p:txBody>
        </p:sp>
        <p:sp>
          <p:nvSpPr>
            <p:cNvPr id="48" name="workers/workflow/meta">
              <a:extLst xmlns:a="http://schemas.openxmlformats.org/drawingml/2006/main">
                <a:ext uri="{FF2B5EF4-FFF2-40B4-BE49-F238E27FC236}">
                  <a16:creationId xmlns:a16="http://schemas.microsoft.com/office/drawing/2014/main" id="{D7B93DA0-67C8-401C-87D7-CCCEE3C343E6}"/>
                </a:ext>
              </a:extLst>
            </p:cNvPr>
            <p:cNvSpPr>
              <a:spLocks xmlns:a="http://schemas.openxmlformats.org/drawingml/2006/main" noGrp="1"/>
            </p:cNvSpPr>
            <p:nvPr/>
          </p:nvSpPr>
          <p:spPr>
            <a:xfrm xmlns:a="http://schemas.openxmlformats.org/drawingml/2006/main">
              <a:off x="9563100" y="4095750"/>
              <a:ext cx="169545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8555D9"/>
                  </a:solidFill>
                  <a:latin typeface="Arial"/>
                  <a:ea typeface="Arial"/>
                  <a:cs typeface="Arial"/>
                </a:defRPr>
              </a:defPPr>
              <a:lvl1pPr algn="l">
                <a:defRPr sz="720" b="1">
                  <a:solidFill>
                    <a:srgbClr val="8555D9"/>
                  </a:solidFill>
                  <a:latin typeface="Arial"/>
                  <a:ea typeface="Arial"/>
                  <a:cs typeface="Arial"/>
                </a:defRPr>
              </a:lvl1pPr>
              <a:lvl2pPr algn="l">
                <a:defRPr sz="720" b="1">
                  <a:solidFill>
                    <a:srgbClr val="8555D9"/>
                  </a:solidFill>
                  <a:latin typeface="Arial"/>
                  <a:ea typeface="Arial"/>
                  <a:cs typeface="Arial"/>
                </a:defRPr>
              </a:lvl2pPr>
              <a:lvl3pPr algn="l">
                <a:defRPr sz="720" b="1">
                  <a:solidFill>
                    <a:srgbClr val="8555D9"/>
                  </a:solidFill>
                  <a:latin typeface="Arial"/>
                  <a:ea typeface="Arial"/>
                  <a:cs typeface="Arial"/>
                </a:defRPr>
              </a:lvl3pPr>
              <a:lvl4pPr algn="l">
                <a:defRPr sz="720" b="1">
                  <a:solidFill>
                    <a:srgbClr val="8555D9"/>
                  </a:solidFill>
                  <a:latin typeface="Arial"/>
                  <a:ea typeface="Arial"/>
                  <a:cs typeface="Arial"/>
                </a:defRPr>
              </a:lvl4pPr>
              <a:lvl5pPr algn="l">
                <a:defRPr sz="720" b="1">
                  <a:solidFill>
                    <a:srgbClr val="8555D9"/>
                  </a:solidFill>
                  <a:latin typeface="Arial"/>
                  <a:ea typeface="Arial"/>
                  <a:cs typeface="Arial"/>
                </a:defRPr>
              </a:lvl5pPr>
              <a:lvl6pPr algn="l">
                <a:defRPr sz="720" b="1">
                  <a:solidFill>
                    <a:srgbClr val="8555D9"/>
                  </a:solidFill>
                  <a:latin typeface="Arial"/>
                  <a:ea typeface="Arial"/>
                  <a:cs typeface="Arial"/>
                </a:defRPr>
              </a:lvl6pPr>
              <a:lvl7pPr algn="l">
                <a:defRPr sz="720" b="1">
                  <a:solidFill>
                    <a:srgbClr val="8555D9"/>
                  </a:solidFill>
                  <a:latin typeface="Arial"/>
                  <a:ea typeface="Arial"/>
                  <a:cs typeface="Arial"/>
                </a:defRPr>
              </a:lvl7pPr>
              <a:lvl8pPr algn="l">
                <a:defRPr sz="720" b="1">
                  <a:solidFill>
                    <a:srgbClr val="8555D9"/>
                  </a:solidFill>
                  <a:latin typeface="Arial"/>
                  <a:ea typeface="Arial"/>
                  <a:cs typeface="Arial"/>
                </a:defRPr>
              </a:lvl8pPr>
              <a:lvl9pPr algn="l">
                <a:defRPr sz="720" b="1">
                  <a:solidFill>
                    <a:srgbClr val="8555D9"/>
                  </a:solidFill>
                  <a:latin typeface="Arial"/>
                  <a:ea typeface="Arial"/>
                  <a:cs typeface="Arial"/>
                </a:defRPr>
              </a:lvl9pPr>
            </a:lstStyle>
            <a:p xmlns:a="http://schemas.openxmlformats.org/drawingml/2006/main">
              <a:pPr algn="l">
                <a:defRPr sz="720" b="1">
                  <a:solidFill>
                    <a:srgbClr val="8555D9"/>
                  </a:solidFill>
                  <a:latin typeface="Arial"/>
                  <a:ea typeface="Arial"/>
                  <a:cs typeface="Arial"/>
                </a:defRPr>
              </a:pPr>
              <a:r>
                <a:rPr sz="720" b="1">
                  <a:solidFill>
                    <a:srgbClr val="8555D9"/>
                  </a:solidFill>
                  <a:latin typeface="Arial"/>
                  <a:ea typeface="Arial"/>
                  <a:cs typeface="Arial"/>
                </a:rPr>
                <a:t>Optional · No HTTP Service</a:t>
              </a:r>
            </a:p>
          </p:txBody>
        </p:sp>
      </p:grpSp>
      <p:grpSp>
        <p:nvGrpSpPr>
          <p:cNvPr id="77" name="workers/general"/>
          <p:cNvGrpSpPr/>
          <p:nvPr/>
        </p:nvGrpSpPr>
        <p:grpSpPr>
          <ns1:xfrm xmlns:ns1="http://schemas.openxmlformats.org/drawingml/2006/main">
            <ns1:off x="3429000" y="5048250"/>
            <ns1:ext cx="2381250" cy="838200"/>
            <ns1:chOff x="3429000" y="5048250"/>
            <ns1:chExt cx="2381250" cy="838200"/>
          </ns1:xfrm>
        </p:grpSpPr>
        <p:sp>
          <p:nvSpPr>
            <p:cNvPr id="49" name="workers/general/frame">
              <a:extLst xmlns:a="http://schemas.openxmlformats.org/drawingml/2006/main">
                <a:ext uri="{FF2B5EF4-FFF2-40B4-BE49-F238E27FC236}">
                  <a16:creationId xmlns:a16="http://schemas.microsoft.com/office/drawing/2014/main" id="{6CCFDE54-A380-45A4-B579-36A6DD895090}"/>
                </a:ext>
              </a:extLst>
            </p:cNvPr>
            <p:cNvSpPr>
              <a:spLocks xmlns:a="http://schemas.openxmlformats.org/drawingml/2006/main" noGrp="1"/>
            </p:cNvSpPr>
            <p:nvPr/>
          </p:nvSpPr>
          <p:spPr>
            <a:xfrm xmlns:a="http://schemas.openxmlformats.org/drawingml/2006/main">
              <a:off x="3429000" y="5048250"/>
              <a:ext cx="2381250" cy="8382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8573">
              <a:solidFill>
                <a:srgbClr val="DFE5EF"/>
              </a:solidFill>
              <a:prstDash val="solid"/>
            </a:ln>
          </p:spPr>
        </p:sp>
        <p:sp>
          <p:nvSpPr>
            <p:cNvPr id="50" name="workers/general/badge">
              <a:extLst xmlns:a="http://schemas.openxmlformats.org/drawingml/2006/main">
                <a:ext uri="{FF2B5EF4-FFF2-40B4-BE49-F238E27FC236}">
                  <a16:creationId xmlns:a16="http://schemas.microsoft.com/office/drawing/2014/main" id="{FC5E2B34-756E-4978-94AB-1FB6E3CF2E58}"/>
                </a:ext>
              </a:extLst>
            </p:cNvPr>
            <p:cNvSpPr>
              <a:spLocks xmlns:a="http://schemas.openxmlformats.org/drawingml/2006/main" noGrp="1"/>
            </p:cNvSpPr>
            <p:nvPr/>
          </p:nvSpPr>
          <p:spPr>
            <a:xfrm xmlns:a="http://schemas.openxmlformats.org/drawingml/2006/main">
              <a:off x="3524250" y="5229225"/>
              <a:ext cx="409575" cy="409575"/>
            </a:xfrm>
            <a:prstGeom xmlns:a="http://schemas.openxmlformats.org/drawingml/2006/main" prst="roundRect">
              <a:avLst>
                <a:gd name="adj" fmla="val 20930"/>
              </a:avLst>
            </a:prstGeom>
            <a:solidFill xmlns:a="http://schemas.openxmlformats.org/drawingml/2006/main">
              <a:srgbClr val="F5F1FC"/>
            </a:solidFill>
            <a:ln xmlns:a="http://schemas.openxmlformats.org/drawingml/2006/main" w="0">
              <a:noFill/>
              <a:prstDash val="solid"/>
            </a:ln>
          </p:spPr>
        </p:sp>
        <p:pic>
          <p:nvPicPr>
            <p:cNvPr id="51" name="workers/general/icon">
              <a:extLst xmlns:a="http://schemas.openxmlformats.org/drawingml/2006/main">
                <a:ext uri="{FF2B5EF4-FFF2-40B4-BE49-F238E27FC236}">
                  <a16:creationId xmlns:a16="http://schemas.microsoft.com/office/drawing/2014/main" id="{F14D8663-2D14-49DA-A660-C1E6EAC0A8E2}"/>
                </a:ext>
              </a:extLst>
            </p:cNvPr>
            <p:cNvPicPr>
              <a:picLocks xmlns:a="http://schemas.openxmlformats.org/drawingml/2006/main" noChangeAspect="1"/>
            </p:cNvPicPr>
            <p:nvPr/>
          </p:nvPicPr>
          <p:blipFill>
            <a:blip xmlns:r="http://schemas.openxmlformats.org/officeDocument/2006/relationships" xmlns:a="http://schemas.openxmlformats.org/drawingml/2006/main" r:embed="Rb9d88651736c4c98">
              <a:extLst>
                <a:ext uri="{96DAC541-7B7A-43D3-8B79-37D633B846F1}">
                  <asvg:svgBlip xmlns:asvg="http://schemas.microsoft.com/office/drawing/2016/SVG/main" r:embed="R6d325ea24bc240e0"/>
                </a:ext>
              </a:extLst>
            </a:blip>
            <a:stretch xmlns:a="http://schemas.openxmlformats.org/drawingml/2006/main"/>
          </p:blipFill>
          <p:spPr>
            <a:xfrm xmlns:a="http://schemas.openxmlformats.org/drawingml/2006/main">
              <a:off x="3543300" y="5248275"/>
              <a:ext cx="371475" cy="371475"/>
            </a:xfrm>
            <a:prstGeom xmlns:a="http://schemas.openxmlformats.org/drawingml/2006/main" prst="rect">
              <a:avLst/>
            </a:prstGeom>
          </p:spPr>
        </p:pic>
        <p:sp>
          <p:nvSpPr>
            <p:cNvPr id="52" name="workers/general/title">
              <a:extLst xmlns:a="http://schemas.openxmlformats.org/drawingml/2006/main">
                <a:ext uri="{FF2B5EF4-FFF2-40B4-BE49-F238E27FC236}">
                  <a16:creationId xmlns:a16="http://schemas.microsoft.com/office/drawing/2014/main" id="{97DD2ABB-9826-4423-86BF-A645BAAE46D2}"/>
                </a:ext>
              </a:extLst>
            </p:cNvPr>
            <p:cNvSpPr>
              <a:spLocks xmlns:a="http://schemas.openxmlformats.org/drawingml/2006/main" noGrp="1"/>
            </p:cNvSpPr>
            <p:nvPr/>
          </p:nvSpPr>
          <p:spPr>
            <a:xfrm xmlns:a="http://schemas.openxmlformats.org/drawingml/2006/main">
              <a:off x="4038600" y="5153025"/>
              <a:ext cx="16954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23" b="1">
                  <a:solidFill>
                    <a:srgbClr val="18253D"/>
                  </a:solidFill>
                  <a:latin typeface="Arial"/>
                  <a:ea typeface="Arial"/>
                  <a:cs typeface="Arial"/>
                </a:defRPr>
              </a:defPPr>
              <a:lvl1pPr algn="l">
                <a:defRPr sz="1223" b="1">
                  <a:solidFill>
                    <a:srgbClr val="18253D"/>
                  </a:solidFill>
                  <a:latin typeface="Arial"/>
                  <a:ea typeface="Arial"/>
                  <a:cs typeface="Arial"/>
                </a:defRPr>
              </a:lvl1pPr>
              <a:lvl2pPr algn="l">
                <a:defRPr sz="1223" b="1">
                  <a:solidFill>
                    <a:srgbClr val="18253D"/>
                  </a:solidFill>
                  <a:latin typeface="Arial"/>
                  <a:ea typeface="Arial"/>
                  <a:cs typeface="Arial"/>
                </a:defRPr>
              </a:lvl2pPr>
              <a:lvl3pPr algn="l">
                <a:defRPr sz="1223" b="1">
                  <a:solidFill>
                    <a:srgbClr val="18253D"/>
                  </a:solidFill>
                  <a:latin typeface="Arial"/>
                  <a:ea typeface="Arial"/>
                  <a:cs typeface="Arial"/>
                </a:defRPr>
              </a:lvl3pPr>
              <a:lvl4pPr algn="l">
                <a:defRPr sz="1223" b="1">
                  <a:solidFill>
                    <a:srgbClr val="18253D"/>
                  </a:solidFill>
                  <a:latin typeface="Arial"/>
                  <a:ea typeface="Arial"/>
                  <a:cs typeface="Arial"/>
                </a:defRPr>
              </a:lvl4pPr>
              <a:lvl5pPr algn="l">
                <a:defRPr sz="1223" b="1">
                  <a:solidFill>
                    <a:srgbClr val="18253D"/>
                  </a:solidFill>
                  <a:latin typeface="Arial"/>
                  <a:ea typeface="Arial"/>
                  <a:cs typeface="Arial"/>
                </a:defRPr>
              </a:lvl5pPr>
              <a:lvl6pPr algn="l">
                <a:defRPr sz="1223" b="1">
                  <a:solidFill>
                    <a:srgbClr val="18253D"/>
                  </a:solidFill>
                  <a:latin typeface="Arial"/>
                  <a:ea typeface="Arial"/>
                  <a:cs typeface="Arial"/>
                </a:defRPr>
              </a:lvl6pPr>
              <a:lvl7pPr algn="l">
                <a:defRPr sz="1223" b="1">
                  <a:solidFill>
                    <a:srgbClr val="18253D"/>
                  </a:solidFill>
                  <a:latin typeface="Arial"/>
                  <a:ea typeface="Arial"/>
                  <a:cs typeface="Arial"/>
                </a:defRPr>
              </a:lvl7pPr>
              <a:lvl8pPr algn="l">
                <a:defRPr sz="1223" b="1">
                  <a:solidFill>
                    <a:srgbClr val="18253D"/>
                  </a:solidFill>
                  <a:latin typeface="Arial"/>
                  <a:ea typeface="Arial"/>
                  <a:cs typeface="Arial"/>
                </a:defRPr>
              </a:lvl8pPr>
              <a:lvl9pPr algn="l">
                <a:defRPr sz="1223" b="1">
                  <a:solidFill>
                    <a:srgbClr val="18253D"/>
                  </a:solidFill>
                  <a:latin typeface="Arial"/>
                  <a:ea typeface="Arial"/>
                  <a:cs typeface="Arial"/>
                </a:defRPr>
              </a:lvl9pPr>
            </a:lstStyle>
            <a:p xmlns:a="http://schemas.openxmlformats.org/drawingml/2006/main">
              <a:pPr algn="l">
                <a:defRPr sz="1223" b="1">
                  <a:solidFill>
                    <a:srgbClr val="18253D"/>
                  </a:solidFill>
                  <a:latin typeface="Arial"/>
                  <a:ea typeface="Arial"/>
                  <a:cs typeface="Arial"/>
                </a:defRPr>
              </a:pPr>
              <a:r>
                <a:rPr sz="1223" b="1">
                  <a:solidFill>
                    <a:srgbClr val="18253D"/>
                  </a:solidFill>
                  <a:latin typeface="Arial"/>
                  <a:ea typeface="Arial"/>
                  <a:cs typeface="Arial"/>
                </a:rPr>
                <a:t>General Worker</a:t>
              </a:r>
            </a:p>
          </p:txBody>
        </p:sp>
        <p:sp>
          <p:nvSpPr>
            <p:cNvPr id="53" name="workers/general/description">
              <a:extLst xmlns:a="http://schemas.openxmlformats.org/drawingml/2006/main">
                <a:ext uri="{FF2B5EF4-FFF2-40B4-BE49-F238E27FC236}">
                  <a16:creationId xmlns:a16="http://schemas.microsoft.com/office/drawing/2014/main" id="{34032FB6-7560-4998-81D3-87B3B7671C41}"/>
                </a:ext>
              </a:extLst>
            </p:cNvPr>
            <p:cNvSpPr>
              <a:spLocks xmlns:a="http://schemas.openxmlformats.org/drawingml/2006/main" noGrp="1"/>
            </p:cNvSpPr>
            <p:nvPr/>
          </p:nvSpPr>
          <p:spPr>
            <a:xfrm xmlns:a="http://schemas.openxmlformats.org/drawingml/2006/main">
              <a:off x="4038600" y="5438775"/>
              <a:ext cx="16954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Mail / cleanup / telemetry</a:t>
              </a:r>
            </a:p>
          </p:txBody>
        </p:sp>
        <p:sp>
          <p:nvSpPr>
            <p:cNvPr id="54" name="workers/general/meta">
              <a:extLst xmlns:a="http://schemas.openxmlformats.org/drawingml/2006/main">
                <a:ext uri="{FF2B5EF4-FFF2-40B4-BE49-F238E27FC236}">
                  <a16:creationId xmlns:a16="http://schemas.microsoft.com/office/drawing/2014/main" id="{EDC1C5EB-639A-45AC-860A-5ED9417EE402}"/>
                </a:ext>
              </a:extLst>
            </p:cNvPr>
            <p:cNvSpPr>
              <a:spLocks xmlns:a="http://schemas.openxmlformats.org/drawingml/2006/main" noGrp="1"/>
            </p:cNvSpPr>
            <p:nvPr/>
          </p:nvSpPr>
          <p:spPr>
            <a:xfrm xmlns:a="http://schemas.openxmlformats.org/drawingml/2006/main">
              <a:off x="4038600" y="5667375"/>
              <a:ext cx="169545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8555D9"/>
                  </a:solidFill>
                  <a:latin typeface="Arial"/>
                  <a:ea typeface="Arial"/>
                  <a:cs typeface="Arial"/>
                </a:defRPr>
              </a:defPPr>
              <a:lvl1pPr algn="l">
                <a:defRPr sz="720" b="1">
                  <a:solidFill>
                    <a:srgbClr val="8555D9"/>
                  </a:solidFill>
                  <a:latin typeface="Arial"/>
                  <a:ea typeface="Arial"/>
                  <a:cs typeface="Arial"/>
                </a:defRPr>
              </a:lvl1pPr>
              <a:lvl2pPr algn="l">
                <a:defRPr sz="720" b="1">
                  <a:solidFill>
                    <a:srgbClr val="8555D9"/>
                  </a:solidFill>
                  <a:latin typeface="Arial"/>
                  <a:ea typeface="Arial"/>
                  <a:cs typeface="Arial"/>
                </a:defRPr>
              </a:lvl2pPr>
              <a:lvl3pPr algn="l">
                <a:defRPr sz="720" b="1">
                  <a:solidFill>
                    <a:srgbClr val="8555D9"/>
                  </a:solidFill>
                  <a:latin typeface="Arial"/>
                  <a:ea typeface="Arial"/>
                  <a:cs typeface="Arial"/>
                </a:defRPr>
              </a:lvl3pPr>
              <a:lvl4pPr algn="l">
                <a:defRPr sz="720" b="1">
                  <a:solidFill>
                    <a:srgbClr val="8555D9"/>
                  </a:solidFill>
                  <a:latin typeface="Arial"/>
                  <a:ea typeface="Arial"/>
                  <a:cs typeface="Arial"/>
                </a:defRPr>
              </a:lvl4pPr>
              <a:lvl5pPr algn="l">
                <a:defRPr sz="720" b="1">
                  <a:solidFill>
                    <a:srgbClr val="8555D9"/>
                  </a:solidFill>
                  <a:latin typeface="Arial"/>
                  <a:ea typeface="Arial"/>
                  <a:cs typeface="Arial"/>
                </a:defRPr>
              </a:lvl5pPr>
              <a:lvl6pPr algn="l">
                <a:defRPr sz="720" b="1">
                  <a:solidFill>
                    <a:srgbClr val="8555D9"/>
                  </a:solidFill>
                  <a:latin typeface="Arial"/>
                  <a:ea typeface="Arial"/>
                  <a:cs typeface="Arial"/>
                </a:defRPr>
              </a:lvl6pPr>
              <a:lvl7pPr algn="l">
                <a:defRPr sz="720" b="1">
                  <a:solidFill>
                    <a:srgbClr val="8555D9"/>
                  </a:solidFill>
                  <a:latin typeface="Arial"/>
                  <a:ea typeface="Arial"/>
                  <a:cs typeface="Arial"/>
                </a:defRPr>
              </a:lvl7pPr>
              <a:lvl8pPr algn="l">
                <a:defRPr sz="720" b="1">
                  <a:solidFill>
                    <a:srgbClr val="8555D9"/>
                  </a:solidFill>
                  <a:latin typeface="Arial"/>
                  <a:ea typeface="Arial"/>
                  <a:cs typeface="Arial"/>
                </a:defRPr>
              </a:lvl8pPr>
              <a:lvl9pPr algn="l">
                <a:defRPr sz="720" b="1">
                  <a:solidFill>
                    <a:srgbClr val="8555D9"/>
                  </a:solidFill>
                  <a:latin typeface="Arial"/>
                  <a:ea typeface="Arial"/>
                  <a:cs typeface="Arial"/>
                </a:defRPr>
              </a:lvl9pPr>
            </a:lstStyle>
            <a:p xmlns:a="http://schemas.openxmlformats.org/drawingml/2006/main">
              <a:pPr algn="l">
                <a:defRPr sz="720" b="1">
                  <a:solidFill>
                    <a:srgbClr val="8555D9"/>
                  </a:solidFill>
                  <a:latin typeface="Arial"/>
                  <a:ea typeface="Arial"/>
                  <a:cs typeface="Arial"/>
                </a:defRPr>
              </a:pPr>
              <a:r>
                <a:rPr sz="720" b="1">
                  <a:solidFill>
                    <a:srgbClr val="8555D9"/>
                  </a:solidFill>
                  <a:latin typeface="Arial"/>
                  <a:ea typeface="Arial"/>
                  <a:cs typeface="Arial"/>
                </a:rPr>
                <a:t>Optional · No HTTP Service</a:t>
              </a:r>
            </a:p>
          </p:txBody>
        </p:sp>
      </p:grpSp>
      <p:grpSp>
        <p:nvGrpSpPr>
          <p:cNvPr id="78" name="workers/parser"/>
          <p:cNvGrpSpPr/>
          <p:nvPr/>
        </p:nvGrpSpPr>
        <p:grpSpPr>
          <ns1:xfrm xmlns:ns1="http://schemas.openxmlformats.org/drawingml/2006/main">
            <ns1:off x="6191250" y="5048250"/>
            <ns1:ext cx="2381250" cy="838200"/>
            <ns1:chOff x="6191250" y="5048250"/>
            <ns1:chExt cx="2381250" cy="838200"/>
          </ns1:xfrm>
        </p:grpSpPr>
        <p:sp>
          <p:nvSpPr>
            <p:cNvPr id="55" name="workers/parser/frame">
              <a:extLst xmlns:a="http://schemas.openxmlformats.org/drawingml/2006/main">
                <a:ext uri="{FF2B5EF4-FFF2-40B4-BE49-F238E27FC236}">
                  <a16:creationId xmlns:a16="http://schemas.microsoft.com/office/drawing/2014/main" id="{ABF319B4-4F69-4411-8BC7-0C05A0623453}"/>
                </a:ext>
              </a:extLst>
            </p:cNvPr>
            <p:cNvSpPr>
              <a:spLocks xmlns:a="http://schemas.openxmlformats.org/drawingml/2006/main" noGrp="1"/>
            </p:cNvSpPr>
            <p:nvPr/>
          </p:nvSpPr>
          <p:spPr>
            <a:xfrm xmlns:a="http://schemas.openxmlformats.org/drawingml/2006/main">
              <a:off x="6191250" y="5048250"/>
              <a:ext cx="2381250" cy="8382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8573">
              <a:solidFill>
                <a:srgbClr val="DFE5EF"/>
              </a:solidFill>
              <a:prstDash val="solid"/>
            </a:ln>
          </p:spPr>
        </p:sp>
        <p:sp>
          <p:nvSpPr>
            <p:cNvPr id="56" name="workers/parser/badge">
              <a:extLst xmlns:a="http://schemas.openxmlformats.org/drawingml/2006/main">
                <a:ext uri="{FF2B5EF4-FFF2-40B4-BE49-F238E27FC236}">
                  <a16:creationId xmlns:a16="http://schemas.microsoft.com/office/drawing/2014/main" id="{B69FBFA8-E920-4394-9FDA-CBA429CD7651}"/>
                </a:ext>
              </a:extLst>
            </p:cNvPr>
            <p:cNvSpPr>
              <a:spLocks xmlns:a="http://schemas.openxmlformats.org/drawingml/2006/main" noGrp="1"/>
            </p:cNvSpPr>
            <p:nvPr/>
          </p:nvSpPr>
          <p:spPr>
            <a:xfrm xmlns:a="http://schemas.openxmlformats.org/drawingml/2006/main">
              <a:off x="6286500" y="5229225"/>
              <a:ext cx="409575" cy="409575"/>
            </a:xfrm>
            <a:prstGeom xmlns:a="http://schemas.openxmlformats.org/drawingml/2006/main" prst="roundRect">
              <a:avLst>
                <a:gd name="adj" fmla="val 20930"/>
              </a:avLst>
            </a:prstGeom>
            <a:solidFill xmlns:a="http://schemas.openxmlformats.org/drawingml/2006/main">
              <a:srgbClr val="F5F1FC"/>
            </a:solidFill>
            <a:ln xmlns:a="http://schemas.openxmlformats.org/drawingml/2006/main" w="0">
              <a:noFill/>
              <a:prstDash val="solid"/>
            </a:ln>
          </p:spPr>
        </p:sp>
        <p:pic>
          <p:nvPicPr>
            <p:cNvPr id="57" name="workers/parser/icon">
              <a:extLst xmlns:a="http://schemas.openxmlformats.org/drawingml/2006/main">
                <a:ext uri="{FF2B5EF4-FFF2-40B4-BE49-F238E27FC236}">
                  <a16:creationId xmlns:a16="http://schemas.microsoft.com/office/drawing/2014/main" id="{444E4D9D-E983-403E-9352-8D4645738230}"/>
                </a:ext>
              </a:extLst>
            </p:cNvPr>
            <p:cNvPicPr>
              <a:picLocks xmlns:a="http://schemas.openxmlformats.org/drawingml/2006/main" noChangeAspect="1"/>
            </p:cNvPicPr>
            <p:nvPr/>
          </p:nvPicPr>
          <p:blipFill>
            <a:blip xmlns:r="http://schemas.openxmlformats.org/officeDocument/2006/relationships" xmlns:a="http://schemas.openxmlformats.org/drawingml/2006/main" r:embed="R2c18d5f1b93c4b2b">
              <a:extLst>
                <a:ext uri="{96DAC541-7B7A-43D3-8B79-37D633B846F1}">
                  <asvg:svgBlip xmlns:asvg="http://schemas.microsoft.com/office/drawing/2016/SVG/main" r:embed="R0aa50d7e4e714d4d"/>
                </a:ext>
              </a:extLst>
            </a:blip>
            <a:stretch xmlns:a="http://schemas.openxmlformats.org/drawingml/2006/main"/>
          </p:blipFill>
          <p:spPr>
            <a:xfrm xmlns:a="http://schemas.openxmlformats.org/drawingml/2006/main">
              <a:off x="6305550" y="5248275"/>
              <a:ext cx="371475" cy="371475"/>
            </a:xfrm>
            <a:prstGeom xmlns:a="http://schemas.openxmlformats.org/drawingml/2006/main" prst="rect">
              <a:avLst/>
            </a:prstGeom>
          </p:spPr>
        </p:pic>
        <p:sp>
          <p:nvSpPr>
            <p:cNvPr id="58" name="workers/parser/title">
              <a:extLst xmlns:a="http://schemas.openxmlformats.org/drawingml/2006/main">
                <a:ext uri="{FF2B5EF4-FFF2-40B4-BE49-F238E27FC236}">
                  <a16:creationId xmlns:a16="http://schemas.microsoft.com/office/drawing/2014/main" id="{0181A780-92D0-4398-ACAB-B7F85CCF79FF}"/>
                </a:ext>
              </a:extLst>
            </p:cNvPr>
            <p:cNvSpPr>
              <a:spLocks xmlns:a="http://schemas.openxmlformats.org/drawingml/2006/main" noGrp="1"/>
            </p:cNvSpPr>
            <p:nvPr/>
          </p:nvSpPr>
          <p:spPr>
            <a:xfrm xmlns:a="http://schemas.openxmlformats.org/drawingml/2006/main">
              <a:off x="6800850" y="5153025"/>
              <a:ext cx="16954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23" b="1">
                  <a:solidFill>
                    <a:srgbClr val="18253D"/>
                  </a:solidFill>
                  <a:latin typeface="Arial"/>
                  <a:ea typeface="Arial"/>
                  <a:cs typeface="Arial"/>
                </a:defRPr>
              </a:defPPr>
              <a:lvl1pPr algn="l">
                <a:defRPr sz="1223" b="1">
                  <a:solidFill>
                    <a:srgbClr val="18253D"/>
                  </a:solidFill>
                  <a:latin typeface="Arial"/>
                  <a:ea typeface="Arial"/>
                  <a:cs typeface="Arial"/>
                </a:defRPr>
              </a:lvl1pPr>
              <a:lvl2pPr algn="l">
                <a:defRPr sz="1223" b="1">
                  <a:solidFill>
                    <a:srgbClr val="18253D"/>
                  </a:solidFill>
                  <a:latin typeface="Arial"/>
                  <a:ea typeface="Arial"/>
                  <a:cs typeface="Arial"/>
                </a:defRPr>
              </a:lvl2pPr>
              <a:lvl3pPr algn="l">
                <a:defRPr sz="1223" b="1">
                  <a:solidFill>
                    <a:srgbClr val="18253D"/>
                  </a:solidFill>
                  <a:latin typeface="Arial"/>
                  <a:ea typeface="Arial"/>
                  <a:cs typeface="Arial"/>
                </a:defRPr>
              </a:lvl3pPr>
              <a:lvl4pPr algn="l">
                <a:defRPr sz="1223" b="1">
                  <a:solidFill>
                    <a:srgbClr val="18253D"/>
                  </a:solidFill>
                  <a:latin typeface="Arial"/>
                  <a:ea typeface="Arial"/>
                  <a:cs typeface="Arial"/>
                </a:defRPr>
              </a:lvl4pPr>
              <a:lvl5pPr algn="l">
                <a:defRPr sz="1223" b="1">
                  <a:solidFill>
                    <a:srgbClr val="18253D"/>
                  </a:solidFill>
                  <a:latin typeface="Arial"/>
                  <a:ea typeface="Arial"/>
                  <a:cs typeface="Arial"/>
                </a:defRPr>
              </a:lvl5pPr>
              <a:lvl6pPr algn="l">
                <a:defRPr sz="1223" b="1">
                  <a:solidFill>
                    <a:srgbClr val="18253D"/>
                  </a:solidFill>
                  <a:latin typeface="Arial"/>
                  <a:ea typeface="Arial"/>
                  <a:cs typeface="Arial"/>
                </a:defRPr>
              </a:lvl6pPr>
              <a:lvl7pPr algn="l">
                <a:defRPr sz="1223" b="1">
                  <a:solidFill>
                    <a:srgbClr val="18253D"/>
                  </a:solidFill>
                  <a:latin typeface="Arial"/>
                  <a:ea typeface="Arial"/>
                  <a:cs typeface="Arial"/>
                </a:defRPr>
              </a:lvl7pPr>
              <a:lvl8pPr algn="l">
                <a:defRPr sz="1223" b="1">
                  <a:solidFill>
                    <a:srgbClr val="18253D"/>
                  </a:solidFill>
                  <a:latin typeface="Arial"/>
                  <a:ea typeface="Arial"/>
                  <a:cs typeface="Arial"/>
                </a:defRPr>
              </a:lvl8pPr>
              <a:lvl9pPr algn="l">
                <a:defRPr sz="1223" b="1">
                  <a:solidFill>
                    <a:srgbClr val="18253D"/>
                  </a:solidFill>
                  <a:latin typeface="Arial"/>
                  <a:ea typeface="Arial"/>
                  <a:cs typeface="Arial"/>
                </a:defRPr>
              </a:lvl9pPr>
            </a:lstStyle>
            <a:p xmlns:a="http://schemas.openxmlformats.org/drawingml/2006/main">
              <a:pPr algn="l">
                <a:defRPr sz="1223" b="1">
                  <a:solidFill>
                    <a:srgbClr val="18253D"/>
                  </a:solidFill>
                  <a:latin typeface="Arial"/>
                  <a:ea typeface="Arial"/>
                  <a:cs typeface="Arial"/>
                </a:defRPr>
              </a:pPr>
              <a:r>
                <a:rPr sz="1223" b="1">
                  <a:solidFill>
                    <a:srgbClr val="18253D"/>
                  </a:solidFill>
                  <a:latin typeface="Arial"/>
                  <a:ea typeface="Arial"/>
                  <a:cs typeface="Arial"/>
                </a:rPr>
                <a:t>Unstructured</a:t>
              </a:r>
            </a:p>
          </p:txBody>
        </p:sp>
        <p:sp>
          <p:nvSpPr>
            <p:cNvPr id="59" name="workers/parser/description">
              <a:extLst xmlns:a="http://schemas.openxmlformats.org/drawingml/2006/main">
                <a:ext uri="{FF2B5EF4-FFF2-40B4-BE49-F238E27FC236}">
                  <a16:creationId xmlns:a16="http://schemas.microsoft.com/office/drawing/2014/main" id="{D2BC836E-D240-41DD-837F-98AC35C96C80}"/>
                </a:ext>
              </a:extLst>
            </p:cNvPr>
            <p:cNvSpPr>
              <a:spLocks xmlns:a="http://schemas.openxmlformats.org/drawingml/2006/main" noGrp="1"/>
            </p:cNvSpPr>
            <p:nvPr/>
          </p:nvSpPr>
          <p:spPr>
            <a:xfrm xmlns:a="http://schemas.openxmlformats.org/drawingml/2006/main">
              <a:off x="6800850" y="5438775"/>
              <a:ext cx="16954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Document parsing</a:t>
              </a:r>
            </a:p>
          </p:txBody>
        </p:sp>
        <p:sp>
          <p:nvSpPr>
            <p:cNvPr id="60" name="workers/parser/meta">
              <a:extLst xmlns:a="http://schemas.openxmlformats.org/drawingml/2006/main">
                <a:ext uri="{FF2B5EF4-FFF2-40B4-BE49-F238E27FC236}">
                  <a16:creationId xmlns:a16="http://schemas.microsoft.com/office/drawing/2014/main" id="{D8D866C0-AF3D-47A1-821C-FD0DAFC95EC5}"/>
                </a:ext>
              </a:extLst>
            </p:cNvPr>
            <p:cNvSpPr>
              <a:spLocks xmlns:a="http://schemas.openxmlformats.org/drawingml/2006/main" noGrp="1"/>
            </p:cNvSpPr>
            <p:nvPr/>
          </p:nvSpPr>
          <p:spPr>
            <a:xfrm xmlns:a="http://schemas.openxmlformats.org/drawingml/2006/main">
              <a:off x="6800850" y="5667375"/>
              <a:ext cx="169545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8555D9"/>
                  </a:solidFill>
                  <a:latin typeface="Arial"/>
                  <a:ea typeface="Arial"/>
                  <a:cs typeface="Arial"/>
                </a:defRPr>
              </a:defPPr>
              <a:lvl1pPr algn="l">
                <a:defRPr sz="720" b="1">
                  <a:solidFill>
                    <a:srgbClr val="8555D9"/>
                  </a:solidFill>
                  <a:latin typeface="Arial"/>
                  <a:ea typeface="Arial"/>
                  <a:cs typeface="Arial"/>
                </a:defRPr>
              </a:lvl1pPr>
              <a:lvl2pPr algn="l">
                <a:defRPr sz="720" b="1">
                  <a:solidFill>
                    <a:srgbClr val="8555D9"/>
                  </a:solidFill>
                  <a:latin typeface="Arial"/>
                  <a:ea typeface="Arial"/>
                  <a:cs typeface="Arial"/>
                </a:defRPr>
              </a:lvl2pPr>
              <a:lvl3pPr algn="l">
                <a:defRPr sz="720" b="1">
                  <a:solidFill>
                    <a:srgbClr val="8555D9"/>
                  </a:solidFill>
                  <a:latin typeface="Arial"/>
                  <a:ea typeface="Arial"/>
                  <a:cs typeface="Arial"/>
                </a:defRPr>
              </a:lvl3pPr>
              <a:lvl4pPr algn="l">
                <a:defRPr sz="720" b="1">
                  <a:solidFill>
                    <a:srgbClr val="8555D9"/>
                  </a:solidFill>
                  <a:latin typeface="Arial"/>
                  <a:ea typeface="Arial"/>
                  <a:cs typeface="Arial"/>
                </a:defRPr>
              </a:lvl4pPr>
              <a:lvl5pPr algn="l">
                <a:defRPr sz="720" b="1">
                  <a:solidFill>
                    <a:srgbClr val="8555D9"/>
                  </a:solidFill>
                  <a:latin typeface="Arial"/>
                  <a:ea typeface="Arial"/>
                  <a:cs typeface="Arial"/>
                </a:defRPr>
              </a:lvl5pPr>
              <a:lvl6pPr algn="l">
                <a:defRPr sz="720" b="1">
                  <a:solidFill>
                    <a:srgbClr val="8555D9"/>
                  </a:solidFill>
                  <a:latin typeface="Arial"/>
                  <a:ea typeface="Arial"/>
                  <a:cs typeface="Arial"/>
                </a:defRPr>
              </a:lvl6pPr>
              <a:lvl7pPr algn="l">
                <a:defRPr sz="720" b="1">
                  <a:solidFill>
                    <a:srgbClr val="8555D9"/>
                  </a:solidFill>
                  <a:latin typeface="Arial"/>
                  <a:ea typeface="Arial"/>
                  <a:cs typeface="Arial"/>
                </a:defRPr>
              </a:lvl7pPr>
              <a:lvl8pPr algn="l">
                <a:defRPr sz="720" b="1">
                  <a:solidFill>
                    <a:srgbClr val="8555D9"/>
                  </a:solidFill>
                  <a:latin typeface="Arial"/>
                  <a:ea typeface="Arial"/>
                  <a:cs typeface="Arial"/>
                </a:defRPr>
              </a:lvl8pPr>
              <a:lvl9pPr algn="l">
                <a:defRPr sz="720" b="1">
                  <a:solidFill>
                    <a:srgbClr val="8555D9"/>
                  </a:solidFill>
                  <a:latin typeface="Arial"/>
                  <a:ea typeface="Arial"/>
                  <a:cs typeface="Arial"/>
                </a:defRPr>
              </a:lvl9pPr>
            </a:lstStyle>
            <a:p xmlns:a="http://schemas.openxmlformats.org/drawingml/2006/main">
              <a:pPr algn="l">
                <a:defRPr sz="720" b="1">
                  <a:solidFill>
                    <a:srgbClr val="8555D9"/>
                  </a:solidFill>
                  <a:latin typeface="Arial"/>
                  <a:ea typeface="Arial"/>
                  <a:cs typeface="Arial"/>
                </a:defRPr>
              </a:pPr>
              <a:r>
                <a:rPr sz="720" b="1">
                  <a:solidFill>
                    <a:srgbClr val="8555D9"/>
                  </a:solidFill>
                  <a:latin typeface="Arial"/>
                  <a:ea typeface="Arial"/>
                  <a:cs typeface="Arial"/>
                </a:rPr>
                <a:t>Optional · 8000 · optional</a:t>
              </a:r>
            </a:p>
          </p:txBody>
        </p:sp>
      </p:grpSp>
    </p:spTree>
    <p:extLst>
      <p:ext uri="{BB962C8B-B14F-4D97-AF65-F5344CB8AC3E}">
        <p14:creationId xmlns:p14="http://schemas.microsoft.com/office/powerpoint/2010/main" val="163141157"/>
      </p:ext>
    </p:extLst>
  </p:cSld>
</p:sld>
</file>

<file path=ppt/slides/slide40.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74" name="page/title">
            <a:extLst xmlns:a="http://schemas.openxmlformats.org/drawingml/2006/main">
              <a:ext uri="{FF2B5EF4-FFF2-40B4-BE49-F238E27FC236}">
                <a16:creationId xmlns:a16="http://schemas.microsoft.com/office/drawing/2014/main" id="{30CB013C-912D-4662-BCFD-46CDB57E4114}"/>
              </a:ext>
            </a:extLst>
          </p:cNvPr>
          <p:cNvSpPr>
            <a:spLocks xmlns:a="http://schemas.openxmlformats.org/drawingml/2006/main" noGrp="1"/>
          </p:cNvSpPr>
          <p:nvPr/>
        </p:nvSpPr>
        <p:spPr>
          <a:xfrm xmlns:a="http://schemas.openxmlformats.org/drawingml/2006/main">
            <a:off x="495300" y="390525"/>
            <a:ext cx="1085850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925" b="1">
                <a:solidFill>
                  <a:srgbClr val="18253D"/>
                </a:solidFill>
                <a:latin typeface="Arial"/>
                <a:ea typeface="Arial"/>
                <a:cs typeface="Arial"/>
              </a:defRPr>
            </a:defPPr>
            <a:lvl1pPr algn="l">
              <a:defRPr sz="2925" b="1">
                <a:solidFill>
                  <a:srgbClr val="18253D"/>
                </a:solidFill>
                <a:latin typeface="Arial"/>
                <a:ea typeface="Arial"/>
                <a:cs typeface="Arial"/>
              </a:defRPr>
            </a:lvl1pPr>
            <a:lvl2pPr algn="l">
              <a:defRPr sz="2925" b="1">
                <a:solidFill>
                  <a:srgbClr val="18253D"/>
                </a:solidFill>
                <a:latin typeface="Arial"/>
                <a:ea typeface="Arial"/>
                <a:cs typeface="Arial"/>
              </a:defRPr>
            </a:lvl2pPr>
            <a:lvl3pPr algn="l">
              <a:defRPr sz="2925" b="1">
                <a:solidFill>
                  <a:srgbClr val="18253D"/>
                </a:solidFill>
                <a:latin typeface="Arial"/>
                <a:ea typeface="Arial"/>
                <a:cs typeface="Arial"/>
              </a:defRPr>
            </a:lvl3pPr>
            <a:lvl4pPr algn="l">
              <a:defRPr sz="2925" b="1">
                <a:solidFill>
                  <a:srgbClr val="18253D"/>
                </a:solidFill>
                <a:latin typeface="Arial"/>
                <a:ea typeface="Arial"/>
                <a:cs typeface="Arial"/>
              </a:defRPr>
            </a:lvl4pPr>
            <a:lvl5pPr algn="l">
              <a:defRPr sz="2925" b="1">
                <a:solidFill>
                  <a:srgbClr val="18253D"/>
                </a:solidFill>
                <a:latin typeface="Arial"/>
                <a:ea typeface="Arial"/>
                <a:cs typeface="Arial"/>
              </a:defRPr>
            </a:lvl5pPr>
            <a:lvl6pPr algn="l">
              <a:defRPr sz="2925" b="1">
                <a:solidFill>
                  <a:srgbClr val="18253D"/>
                </a:solidFill>
                <a:latin typeface="Arial"/>
                <a:ea typeface="Arial"/>
                <a:cs typeface="Arial"/>
              </a:defRPr>
            </a:lvl6pPr>
            <a:lvl7pPr algn="l">
              <a:defRPr sz="2925" b="1">
                <a:solidFill>
                  <a:srgbClr val="18253D"/>
                </a:solidFill>
                <a:latin typeface="Arial"/>
                <a:ea typeface="Arial"/>
                <a:cs typeface="Arial"/>
              </a:defRPr>
            </a:lvl7pPr>
            <a:lvl8pPr algn="l">
              <a:defRPr sz="2925" b="1">
                <a:solidFill>
                  <a:srgbClr val="18253D"/>
                </a:solidFill>
                <a:latin typeface="Arial"/>
                <a:ea typeface="Arial"/>
                <a:cs typeface="Arial"/>
              </a:defRPr>
            </a:lvl8pPr>
            <a:lvl9pPr algn="l">
              <a:defRPr sz="2925" b="1">
                <a:solidFill>
                  <a:srgbClr val="18253D"/>
                </a:solidFill>
                <a:latin typeface="Arial"/>
                <a:ea typeface="Arial"/>
                <a:cs typeface="Arial"/>
              </a:defRPr>
            </a:lvl9pPr>
          </a:lstStyle>
          <a:p xmlns:a="http://schemas.openxmlformats.org/drawingml/2006/main">
            <a:pPr algn="l">
              <a:defRPr sz="2925" b="1">
                <a:solidFill>
                  <a:srgbClr val="18253D"/>
                </a:solidFill>
                <a:latin typeface="Arial"/>
                <a:ea typeface="Arial"/>
                <a:cs typeface="Arial"/>
              </a:defRPr>
            </a:pPr>
            <a:r>
              <a:rPr sz="2925" b="1">
                <a:solidFill>
                  <a:srgbClr val="18253D"/>
                </a:solidFill>
                <a:latin typeface="Arial"/>
                <a:ea typeface="Arial"/>
                <a:cs typeface="Arial"/>
              </a:rPr>
              <a:t>Data, egress and infrastructure</a:t>
            </a:r>
          </a:p>
        </p:txBody>
      </p:sp>
      <p:sp>
        <p:nvSpPr>
          <p:cNvPr id="2" name="page/subtitle">
            <a:extLst xmlns:a="http://schemas.openxmlformats.org/drawingml/2006/main">
              <a:ext uri="{FF2B5EF4-FFF2-40B4-BE49-F238E27FC236}">
                <a16:creationId xmlns:a16="http://schemas.microsoft.com/office/drawing/2014/main" id="{1077AAC0-C0F8-400E-A85A-59E8881B2285}"/>
              </a:ext>
            </a:extLst>
          </p:cNvPr>
          <p:cNvSpPr>
            <a:spLocks xmlns:a="http://schemas.openxmlformats.org/drawingml/2006/main" noGrp="1"/>
          </p:cNvSpPr>
          <p:nvPr/>
        </p:nvSpPr>
        <p:spPr>
          <a:xfrm xmlns:a="http://schemas.openxmlformats.org/drawingml/2006/main">
            <a:off x="514350" y="1028700"/>
            <a:ext cx="10858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69768C"/>
                </a:solidFill>
                <a:latin typeface="Arial"/>
                <a:ea typeface="Arial"/>
                <a:cs typeface="Arial"/>
              </a:defRPr>
            </a:defPPr>
            <a:lvl1pPr algn="l">
              <a:defRPr sz="1425" b="0">
                <a:solidFill>
                  <a:srgbClr val="69768C"/>
                </a:solidFill>
                <a:latin typeface="Arial"/>
                <a:ea typeface="Arial"/>
                <a:cs typeface="Arial"/>
              </a:defRPr>
            </a:lvl1pPr>
            <a:lvl2pPr algn="l">
              <a:defRPr sz="1425" b="0">
                <a:solidFill>
                  <a:srgbClr val="69768C"/>
                </a:solidFill>
                <a:latin typeface="Arial"/>
                <a:ea typeface="Arial"/>
                <a:cs typeface="Arial"/>
              </a:defRPr>
            </a:lvl2pPr>
            <a:lvl3pPr algn="l">
              <a:defRPr sz="1425" b="0">
                <a:solidFill>
                  <a:srgbClr val="69768C"/>
                </a:solidFill>
                <a:latin typeface="Arial"/>
                <a:ea typeface="Arial"/>
                <a:cs typeface="Arial"/>
              </a:defRPr>
            </a:lvl3pPr>
            <a:lvl4pPr algn="l">
              <a:defRPr sz="1425" b="0">
                <a:solidFill>
                  <a:srgbClr val="69768C"/>
                </a:solidFill>
                <a:latin typeface="Arial"/>
                <a:ea typeface="Arial"/>
                <a:cs typeface="Arial"/>
              </a:defRPr>
            </a:lvl4pPr>
            <a:lvl5pPr algn="l">
              <a:defRPr sz="1425" b="0">
                <a:solidFill>
                  <a:srgbClr val="69768C"/>
                </a:solidFill>
                <a:latin typeface="Arial"/>
                <a:ea typeface="Arial"/>
                <a:cs typeface="Arial"/>
              </a:defRPr>
            </a:lvl5pPr>
            <a:lvl6pPr algn="l">
              <a:defRPr sz="1425" b="0">
                <a:solidFill>
                  <a:srgbClr val="69768C"/>
                </a:solidFill>
                <a:latin typeface="Arial"/>
                <a:ea typeface="Arial"/>
                <a:cs typeface="Arial"/>
              </a:defRPr>
            </a:lvl6pPr>
            <a:lvl7pPr algn="l">
              <a:defRPr sz="1425" b="0">
                <a:solidFill>
                  <a:srgbClr val="69768C"/>
                </a:solidFill>
                <a:latin typeface="Arial"/>
                <a:ea typeface="Arial"/>
                <a:cs typeface="Arial"/>
              </a:defRPr>
            </a:lvl7pPr>
            <a:lvl8pPr algn="l">
              <a:defRPr sz="1425" b="0">
                <a:solidFill>
                  <a:srgbClr val="69768C"/>
                </a:solidFill>
                <a:latin typeface="Arial"/>
                <a:ea typeface="Arial"/>
                <a:cs typeface="Arial"/>
              </a:defRPr>
            </a:lvl8pPr>
            <a:lvl9pPr algn="l">
              <a:defRPr sz="1425" b="0">
                <a:solidFill>
                  <a:srgbClr val="69768C"/>
                </a:solidFill>
                <a:latin typeface="Arial"/>
                <a:ea typeface="Arial"/>
                <a:cs typeface="Arial"/>
              </a:defRPr>
            </a:lvl9pPr>
          </a:lstStyle>
          <a:p xmlns:a="http://schemas.openxmlformats.org/drawingml/2006/main">
            <a:pPr algn="l">
              <a:defRPr sz="1425" b="0">
                <a:solidFill>
                  <a:srgbClr val="69768C"/>
                </a:solidFill>
                <a:latin typeface="Arial"/>
                <a:ea typeface="Arial"/>
                <a:cs typeface="Arial"/>
              </a:defRPr>
            </a:pPr>
            <a:r>
              <a:rPr sz="1425" b="0">
                <a:solidFill>
                  <a:srgbClr val="69768C"/>
                </a:solidFill>
                <a:latin typeface="Arial"/>
                <a:ea typeface="Arial"/>
                <a:cs typeface="Arial"/>
              </a:rPr>
              <a:t>Select supported backends; retain separate policy boundaries</a:t>
            </a:r>
          </a:p>
        </p:txBody>
      </p:sp>
      <p:pic>
        <p:nvPicPr>
          <p:cNvPr id="3" name="page/logo">
            <a:extLst xmlns:a="http://schemas.openxmlformats.org/drawingml/2006/main">
              <a:ext uri="{FF2B5EF4-FFF2-40B4-BE49-F238E27FC236}">
                <a16:creationId xmlns:a16="http://schemas.microsoft.com/office/drawing/2014/main" id="{CEC43DA4-976D-4AF3-AC91-0F7C106B50DA}"/>
              </a:ext>
            </a:extLst>
          </p:cNvPr>
          <p:cNvPicPr>
            <a:picLocks xmlns:a="http://schemas.openxmlformats.org/drawingml/2006/main" noChangeAspect="1"/>
          </p:cNvPicPr>
          <p:nvPr/>
        </p:nvPicPr>
        <p:blipFill>
          <a:blip xmlns:r="http://schemas.openxmlformats.org/officeDocument/2006/relationships" xmlns:a="http://schemas.openxmlformats.org/drawingml/2006/main" r:embed="R1f736d69c900443b">
            <a:extLst>
              <a:ext uri="{96DAC541-7B7A-43D3-8B79-37D633B846F1}">
                <asvg:svgBlip xmlns:asvg="http://schemas.microsoft.com/office/drawing/2016/SVG/main" r:embed="R03e6c9630f05431b"/>
              </a:ext>
            </a:extLst>
          </a:blip>
          <a:stretch xmlns:a="http://schemas.openxmlformats.org/drawingml/2006/main"/>
        </p:blipFill>
        <p:spPr>
          <a:xfrm xmlns:a="http://schemas.openxmlformats.org/drawingml/2006/main">
            <a:off x="11239500" y="295275"/>
            <a:ext cx="552450" cy="266700"/>
          </a:xfrm>
          <a:prstGeom xmlns:a="http://schemas.openxmlformats.org/drawingml/2006/main" prst="rect">
            <a:avLst/>
          </a:prstGeom>
        </p:spPr>
      </p:pic>
      <p:sp>
        <p:nvSpPr>
          <p:cNvPr id="4" name="page/version">
            <a:extLst xmlns:a="http://schemas.openxmlformats.org/drawingml/2006/main">
              <a:ext uri="{FF2B5EF4-FFF2-40B4-BE49-F238E27FC236}">
                <a16:creationId xmlns:a16="http://schemas.microsoft.com/office/drawing/2014/main" id="{938DD02A-7030-49E0-B802-509960B36CD2}"/>
              </a:ext>
            </a:extLst>
          </p:cNvPr>
          <p:cNvSpPr>
            <a:spLocks xmlns:a="http://schemas.openxmlformats.org/drawingml/2006/main" noGrp="1"/>
          </p:cNvSpPr>
          <p:nvPr/>
        </p:nvSpPr>
        <p:spPr>
          <a:xfrm xmlns:a="http://schemas.openxmlformats.org/drawingml/2006/main">
            <a:off x="514350" y="6486525"/>
            <a:ext cx="704850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25" b="0">
                <a:solidFill>
                  <a:srgbClr val="69768C"/>
                </a:solidFill>
                <a:latin typeface="Arial"/>
                <a:ea typeface="Arial"/>
                <a:cs typeface="Arial"/>
              </a:defRPr>
            </a:defPPr>
            <a:lvl1pPr algn="l">
              <a:defRPr sz="825" b="0">
                <a:solidFill>
                  <a:srgbClr val="69768C"/>
                </a:solidFill>
                <a:latin typeface="Arial"/>
                <a:ea typeface="Arial"/>
                <a:cs typeface="Arial"/>
              </a:defRPr>
            </a:lvl1pPr>
            <a:lvl2pPr algn="l">
              <a:defRPr sz="825" b="0">
                <a:solidFill>
                  <a:srgbClr val="69768C"/>
                </a:solidFill>
                <a:latin typeface="Arial"/>
                <a:ea typeface="Arial"/>
                <a:cs typeface="Arial"/>
              </a:defRPr>
            </a:lvl2pPr>
            <a:lvl3pPr algn="l">
              <a:defRPr sz="825" b="0">
                <a:solidFill>
                  <a:srgbClr val="69768C"/>
                </a:solidFill>
                <a:latin typeface="Arial"/>
                <a:ea typeface="Arial"/>
                <a:cs typeface="Arial"/>
              </a:defRPr>
            </a:lvl3pPr>
            <a:lvl4pPr algn="l">
              <a:defRPr sz="825" b="0">
                <a:solidFill>
                  <a:srgbClr val="69768C"/>
                </a:solidFill>
                <a:latin typeface="Arial"/>
                <a:ea typeface="Arial"/>
                <a:cs typeface="Arial"/>
              </a:defRPr>
            </a:lvl4pPr>
            <a:lvl5pPr algn="l">
              <a:defRPr sz="825" b="0">
                <a:solidFill>
                  <a:srgbClr val="69768C"/>
                </a:solidFill>
                <a:latin typeface="Arial"/>
                <a:ea typeface="Arial"/>
                <a:cs typeface="Arial"/>
              </a:defRPr>
            </a:lvl5pPr>
            <a:lvl6pPr algn="l">
              <a:defRPr sz="825" b="0">
                <a:solidFill>
                  <a:srgbClr val="69768C"/>
                </a:solidFill>
                <a:latin typeface="Arial"/>
                <a:ea typeface="Arial"/>
                <a:cs typeface="Arial"/>
              </a:defRPr>
            </a:lvl6pPr>
            <a:lvl7pPr algn="l">
              <a:defRPr sz="825" b="0">
                <a:solidFill>
                  <a:srgbClr val="69768C"/>
                </a:solidFill>
                <a:latin typeface="Arial"/>
                <a:ea typeface="Arial"/>
                <a:cs typeface="Arial"/>
              </a:defRPr>
            </a:lvl7pPr>
            <a:lvl8pPr algn="l">
              <a:defRPr sz="825" b="0">
                <a:solidFill>
                  <a:srgbClr val="69768C"/>
                </a:solidFill>
                <a:latin typeface="Arial"/>
                <a:ea typeface="Arial"/>
                <a:cs typeface="Arial"/>
              </a:defRPr>
            </a:lvl8pPr>
            <a:lvl9pPr algn="l">
              <a:defRPr sz="825" b="0">
                <a:solidFill>
                  <a:srgbClr val="69768C"/>
                </a:solidFill>
                <a:latin typeface="Arial"/>
                <a:ea typeface="Arial"/>
                <a:cs typeface="Arial"/>
              </a:defRPr>
            </a:lvl9pPr>
          </a:lstStyle>
          <a:p xmlns:a="http://schemas.openxmlformats.org/drawingml/2006/main">
            <a:pPr algn="l">
              <a:defRPr sz="825" b="0">
                <a:solidFill>
                  <a:srgbClr val="69768C"/>
                </a:solidFill>
                <a:latin typeface="Arial"/>
                <a:ea typeface="Arial"/>
                <a:cs typeface="Arial"/>
              </a:defRPr>
            </a:pPr>
            <a:r>
              <a:rPr sz="825" b="0">
                <a:solidFill>
                  <a:srgbClr val="69768C"/>
                </a:solidFill>
                <a:latin typeface="Arial"/>
                <a:ea typeface="Arial"/>
                <a:cs typeface="Arial"/>
              </a:rPr>
              <a:t>EE 3.13.2 · Reference deployment · 03 Nov 2026</a:t>
            </a:r>
          </a:p>
        </p:txBody>
      </p:sp>
      <p:sp>
        <p:nvSpPr>
          <p:cNvPr id="5" name="page/number">
            <a:extLst xmlns:a="http://schemas.openxmlformats.org/drawingml/2006/main">
              <a:ext uri="{FF2B5EF4-FFF2-40B4-BE49-F238E27FC236}">
                <a16:creationId xmlns:a16="http://schemas.microsoft.com/office/drawing/2014/main" id="{ABFC74B9-CBF5-475D-9CA7-038FDEF76156}"/>
              </a:ext>
            </a:extLst>
          </p:cNvPr>
          <p:cNvSpPr>
            <a:spLocks xmlns:a="http://schemas.openxmlformats.org/drawingml/2006/main" noGrp="1"/>
          </p:cNvSpPr>
          <p:nvPr/>
        </p:nvSpPr>
        <p:spPr>
          <a:xfrm xmlns:a="http://schemas.openxmlformats.org/drawingml/2006/main">
            <a:off x="11334750" y="6486525"/>
            <a:ext cx="4000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75" b="0">
                <a:solidFill>
                  <a:srgbClr val="69768C"/>
                </a:solidFill>
                <a:latin typeface="Arial"/>
                <a:ea typeface="Arial"/>
                <a:cs typeface="Arial"/>
              </a:defRPr>
            </a:defPPr>
            <a:lvl1pPr algn="l">
              <a:defRPr sz="975" b="0">
                <a:solidFill>
                  <a:srgbClr val="69768C"/>
                </a:solidFill>
                <a:latin typeface="Arial"/>
                <a:ea typeface="Arial"/>
                <a:cs typeface="Arial"/>
              </a:defRPr>
            </a:lvl1pPr>
            <a:lvl2pPr algn="l">
              <a:defRPr sz="975" b="0">
                <a:solidFill>
                  <a:srgbClr val="69768C"/>
                </a:solidFill>
                <a:latin typeface="Arial"/>
                <a:ea typeface="Arial"/>
                <a:cs typeface="Arial"/>
              </a:defRPr>
            </a:lvl2pPr>
            <a:lvl3pPr algn="l">
              <a:defRPr sz="975" b="0">
                <a:solidFill>
                  <a:srgbClr val="69768C"/>
                </a:solidFill>
                <a:latin typeface="Arial"/>
                <a:ea typeface="Arial"/>
                <a:cs typeface="Arial"/>
              </a:defRPr>
            </a:lvl3pPr>
            <a:lvl4pPr algn="l">
              <a:defRPr sz="975" b="0">
                <a:solidFill>
                  <a:srgbClr val="69768C"/>
                </a:solidFill>
                <a:latin typeface="Arial"/>
                <a:ea typeface="Arial"/>
                <a:cs typeface="Arial"/>
              </a:defRPr>
            </a:lvl4pPr>
            <a:lvl5pPr algn="l">
              <a:defRPr sz="975" b="0">
                <a:solidFill>
                  <a:srgbClr val="69768C"/>
                </a:solidFill>
                <a:latin typeface="Arial"/>
                <a:ea typeface="Arial"/>
                <a:cs typeface="Arial"/>
              </a:defRPr>
            </a:lvl5pPr>
            <a:lvl6pPr algn="l">
              <a:defRPr sz="975" b="0">
                <a:solidFill>
                  <a:srgbClr val="69768C"/>
                </a:solidFill>
                <a:latin typeface="Arial"/>
                <a:ea typeface="Arial"/>
                <a:cs typeface="Arial"/>
              </a:defRPr>
            </a:lvl6pPr>
            <a:lvl7pPr algn="l">
              <a:defRPr sz="975" b="0">
                <a:solidFill>
                  <a:srgbClr val="69768C"/>
                </a:solidFill>
                <a:latin typeface="Arial"/>
                <a:ea typeface="Arial"/>
                <a:cs typeface="Arial"/>
              </a:defRPr>
            </a:lvl7pPr>
            <a:lvl8pPr algn="l">
              <a:defRPr sz="975" b="0">
                <a:solidFill>
                  <a:srgbClr val="69768C"/>
                </a:solidFill>
                <a:latin typeface="Arial"/>
                <a:ea typeface="Arial"/>
                <a:cs typeface="Arial"/>
              </a:defRPr>
            </a:lvl8pPr>
            <a:lvl9pPr algn="l">
              <a:defRPr sz="975" b="0">
                <a:solidFill>
                  <a:srgbClr val="69768C"/>
                </a:solidFill>
                <a:latin typeface="Arial"/>
                <a:ea typeface="Arial"/>
                <a:cs typeface="Arial"/>
              </a:defRPr>
            </a:lvl9pPr>
          </a:lstStyle>
          <a:p xmlns:a="http://schemas.openxmlformats.org/drawingml/2006/main">
            <a:pPr algn="l">
              <a:defRPr sz="975" b="0">
                <a:solidFill>
                  <a:srgbClr val="69768C"/>
                </a:solidFill>
                <a:latin typeface="Arial"/>
                <a:ea typeface="Arial"/>
                <a:cs typeface="Arial"/>
              </a:defRPr>
            </a:pPr>
            <a:r>
              <a:rPr sz="975" b="0">
                <a:solidFill>
                  <a:srgbClr val="69768C"/>
                </a:solidFill>
                <a:latin typeface="Arial"/>
                <a:ea typeface="Arial"/>
                <a:cs typeface="Arial"/>
              </a:rPr>
              <a:t>17</a:t>
            </a:r>
          </a:p>
        </p:txBody>
      </p:sp>
      <p:sp>
        <p:nvSpPr>
          <p:cNvPr id="6" name="nav/back">
            <a:extLst xmlns:a="http://schemas.openxmlformats.org/drawingml/2006/main">
              <a:ext uri="{FF2B5EF4-FFF2-40B4-BE49-F238E27FC236}">
                <a16:creationId xmlns:a16="http://schemas.microsoft.com/office/drawing/2014/main" id="{AC3A83B1-23E2-4C50-B053-CF259D59CD00}"/>
              </a:ext>
            </a:extLst>
            <ns0:hlinkClick xmlns:ns0="http://schemas.openxmlformats.org/drawingml/2006/main" xmlns:ns1="http://schemas.openxmlformats.org/officeDocument/2006/relationships" ns1:id="rIdArchNav0" action="ppaction://hlinksldjump"/>
          </p:cNvPr>
          <p:cNvSpPr>
            <a:spLocks xmlns:a="http://schemas.openxmlformats.org/drawingml/2006/main" noGrp="1"/>
          </p:cNvSpPr>
          <p:nvPr/>
        </p:nvSpPr>
        <p:spPr>
          <a:xfrm xmlns:a="http://schemas.openxmlformats.org/drawingml/2006/main">
            <a:off x="10001250" y="6248400"/>
            <a:ext cx="1714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 Overview</a:t>
            </a:r>
          </a:p>
        </p:txBody>
      </p:sp>
      <p:cxnSp>
        <p:nvCxnSpPr>
          <p:cNvPr id="73" name="edge/data-object-storage">
            <a:extLst xmlns:a="http://schemas.openxmlformats.org/drawingml/2006/main">
              <a:ext uri="{FF2B5EF4-FFF2-40B4-BE49-F238E27FC236}">
                <a16:creationId xmlns:a16="http://schemas.microsoft.com/office/drawing/2014/main" id="{EAD7A84A-2845-4E46-B461-DD6EB371B323}"/>
              </a:ext>
            </a:extLst>
          </p:cNvPr>
          <p:cNvCxnSpPr>
            <a:stCxn xmlns:a="http://schemas.openxmlformats.org/drawingml/2006/main" id="31" idx="2"/>
            <a:endCxn xmlns:a="http://schemas.openxmlformats.org/drawingml/2006/main" id="55" idx="0"/>
          </p:cNvCxnSpPr>
          <p:nvPr/>
        </p:nvCxnSpPr>
        <p:spPr>
          <a:xfrm xmlns:a="http://schemas.openxmlformats.org/drawingml/2006/main">
            <a:off x="10525125" y="4257675"/>
            <a:ext cx="0" cy="838200"/>
          </a:xfrm>
          <a:prstGeom xmlns:a="http://schemas.openxmlformats.org/drawingml/2006/main" prst="straightConnector1">
            <a:avLst/>
          </a:prstGeom>
          <a:ln xmlns:a="http://schemas.openxmlformats.org/drawingml/2006/main" w="11430">
            <a:solidFill>
              <a:srgbClr val="C68A2B"/>
            </a:solidFill>
            <a:prstDash val="solid"/>
            <a:tailEnd type="triangle" w="sm" len="sm"/>
          </a:ln>
        </p:spPr>
      </p:cxnSp>
      <p:cxnSp>
        <p:nvCxnSpPr>
          <p:cNvPr id="72" name="edge/data-ssrf-research">
            <a:extLst xmlns:a="http://schemas.openxmlformats.org/drawingml/2006/main">
              <a:ext uri="{FF2B5EF4-FFF2-40B4-BE49-F238E27FC236}">
                <a16:creationId xmlns:a16="http://schemas.microsoft.com/office/drawing/2014/main" id="{73ABF787-6170-4834-B9FB-476ECF067E25}"/>
              </a:ext>
            </a:extLst>
          </p:cNvPr>
          <p:cNvCxnSpPr>
            <a:stCxn xmlns:a="http://schemas.openxmlformats.org/drawingml/2006/main" id="43" idx="3"/>
            <a:endCxn xmlns:a="http://schemas.openxmlformats.org/drawingml/2006/main" id="49" idx="1"/>
          </p:cNvCxnSpPr>
          <p:nvPr/>
        </p:nvCxnSpPr>
        <p:spPr>
          <a:xfrm xmlns:a="http://schemas.openxmlformats.org/drawingml/2006/main">
            <a:off x="5715000" y="5486400"/>
            <a:ext cx="762000" cy="0"/>
          </a:xfrm>
          <a:prstGeom xmlns:a="http://schemas.openxmlformats.org/drawingml/2006/main" prst="straightConnector1">
            <a:avLst/>
          </a:prstGeom>
          <a:ln xmlns:a="http://schemas.openxmlformats.org/drawingml/2006/main" w="11430">
            <a:solidFill>
              <a:srgbClr val="8A98AD"/>
            </a:solidFill>
            <a:prstDash val="solid"/>
            <a:tailEnd type="triangle" w="sm" len="sm"/>
          </a:ln>
        </p:spPr>
      </p:cxnSp>
      <p:cxnSp>
        <p:nvCxnSpPr>
          <p:cNvPr id="71" name="edge/data-code-ssrf">
            <a:extLst xmlns:a="http://schemas.openxmlformats.org/drawingml/2006/main">
              <a:ext uri="{FF2B5EF4-FFF2-40B4-BE49-F238E27FC236}">
                <a16:creationId xmlns:a16="http://schemas.microsoft.com/office/drawing/2014/main" id="{220529E9-D0F3-45C7-99EF-7051DC9A1FEF}"/>
              </a:ext>
            </a:extLst>
          </p:cNvPr>
          <p:cNvCxnSpPr>
            <a:stCxn xmlns:a="http://schemas.openxmlformats.org/drawingml/2006/main" id="37" idx="3"/>
            <a:endCxn xmlns:a="http://schemas.openxmlformats.org/drawingml/2006/main" id="43" idx="1"/>
          </p:cNvCxnSpPr>
          <p:nvPr/>
        </p:nvCxnSpPr>
        <p:spPr>
          <a:xfrm xmlns:a="http://schemas.openxmlformats.org/drawingml/2006/main">
            <a:off x="2762250" y="5486400"/>
            <a:ext cx="762000" cy="0"/>
          </a:xfrm>
          <a:prstGeom xmlns:a="http://schemas.openxmlformats.org/drawingml/2006/main" prst="straightConnector1">
            <a:avLst/>
          </a:prstGeom>
          <a:ln xmlns:a="http://schemas.openxmlformats.org/drawingml/2006/main" w="11430">
            <a:solidFill>
              <a:srgbClr val="8A98AD"/>
            </a:solidFill>
            <a:prstDash val="solid"/>
            <a:tailEnd type="triangle" w="sm" len="sm"/>
          </a:ln>
        </p:spPr>
      </p:cxnSp>
      <p:cxnSp>
        <p:nvCxnSpPr>
          <p:cNvPr id="70" name="edge/data-api-object">
            <a:extLst xmlns:a="http://schemas.openxmlformats.org/drawingml/2006/main">
              <a:ext uri="{FF2B5EF4-FFF2-40B4-BE49-F238E27FC236}">
                <a16:creationId xmlns:a16="http://schemas.microsoft.com/office/drawing/2014/main" id="{39E72EB7-4A8D-4A79-94E3-CFAD58C13E97}"/>
              </a:ext>
            </a:extLst>
          </p:cNvPr>
          <p:cNvCxnSpPr>
            <a:stCxn xmlns:a="http://schemas.openxmlformats.org/drawingml/2006/main" id="7" idx="2"/>
            <a:endCxn xmlns:a="http://schemas.openxmlformats.org/drawingml/2006/main" id="31" idx="0"/>
          </p:cNvCxnSpPr>
          <p:nvPr/>
        </p:nvCxnSpPr>
        <p:spPr>
          <a:xfrm xmlns:a="http://schemas.openxmlformats.org/drawingml/2006/main">
            <a:off x="6096000" y="2590800"/>
            <a:ext cx="4429125" cy="885825"/>
          </a:xfrm>
          <a:prstGeom xmlns:a="http://schemas.openxmlformats.org/drawingml/2006/main" prst="bentConnector4">
            <a:avLst>
              <a:gd name="adj1" fmla="val 0"/>
              <a:gd name="adj2" fmla="val 50000"/>
            </a:avLst>
          </a:prstGeom>
          <a:ln xmlns:a="http://schemas.openxmlformats.org/drawingml/2006/main" w="11430">
            <a:solidFill>
              <a:srgbClr val="C68A2B"/>
            </a:solidFill>
            <a:prstDash val="solid"/>
            <a:tailEnd type="triangle" w="sm" len="sm"/>
          </a:ln>
        </p:spPr>
      </p:cxnSp>
      <p:cxnSp>
        <p:nvCxnSpPr>
          <p:cNvPr id="69" name="edge/data-api-vector">
            <a:extLst xmlns:a="http://schemas.openxmlformats.org/drawingml/2006/main">
              <a:ext uri="{FF2B5EF4-FFF2-40B4-BE49-F238E27FC236}">
                <a16:creationId xmlns:a16="http://schemas.microsoft.com/office/drawing/2014/main" id="{EFAE99F0-FC39-4195-9224-3FDB2ED358F6}"/>
              </a:ext>
            </a:extLst>
          </p:cNvPr>
          <p:cNvCxnSpPr>
            <a:stCxn xmlns:a="http://schemas.openxmlformats.org/drawingml/2006/main" id="7" idx="2"/>
            <a:endCxn xmlns:a="http://schemas.openxmlformats.org/drawingml/2006/main" id="25" idx="0"/>
          </p:cNvCxnSpPr>
          <p:nvPr/>
        </p:nvCxnSpPr>
        <p:spPr>
          <a:xfrm xmlns:a="http://schemas.openxmlformats.org/drawingml/2006/main">
            <a:off x="6096000" y="2590800"/>
            <a:ext cx="1476375" cy="885825"/>
          </a:xfrm>
          <a:prstGeom xmlns:a="http://schemas.openxmlformats.org/drawingml/2006/main" prst="bentConnector4">
            <a:avLst>
              <a:gd name="adj1" fmla="val 0"/>
              <a:gd name="adj2" fmla="val 50000"/>
            </a:avLst>
          </a:prstGeom>
          <a:ln xmlns:a="http://schemas.openxmlformats.org/drawingml/2006/main" w="11430">
            <a:solidFill>
              <a:srgbClr val="C68A2B"/>
            </a:solidFill>
            <a:prstDash val="solid"/>
            <a:tailEnd type="triangle" w="sm" len="sm"/>
          </a:ln>
        </p:spPr>
      </p:cxnSp>
      <p:cxnSp>
        <p:nvCxnSpPr>
          <p:cNvPr id="68" name="edge/data-api-redis">
            <a:extLst xmlns:a="http://schemas.openxmlformats.org/drawingml/2006/main">
              <a:ext uri="{FF2B5EF4-FFF2-40B4-BE49-F238E27FC236}">
                <a16:creationId xmlns:a16="http://schemas.microsoft.com/office/drawing/2014/main" id="{8DA37C4F-3AD2-4B50-B33E-4F077EDA8BDD}"/>
              </a:ext>
            </a:extLst>
          </p:cNvPr>
          <p:cNvCxnSpPr>
            <a:stCxn xmlns:a="http://schemas.openxmlformats.org/drawingml/2006/main" id="7" idx="2"/>
            <a:endCxn xmlns:a="http://schemas.openxmlformats.org/drawingml/2006/main" id="19" idx="0"/>
          </p:cNvCxnSpPr>
          <p:nvPr/>
        </p:nvCxnSpPr>
        <p:spPr>
          <a:xfrm xmlns:a="http://schemas.openxmlformats.org/drawingml/2006/main" flipH="1">
            <a:off x="4619625" y="2590800"/>
            <a:ext cx="1476375" cy="885825"/>
          </a:xfrm>
          <a:prstGeom xmlns:a="http://schemas.openxmlformats.org/drawingml/2006/main" prst="bentConnector4">
            <a:avLst>
              <a:gd name="adj1" fmla="val 0"/>
              <a:gd name="adj2" fmla="val 50000"/>
            </a:avLst>
          </a:prstGeom>
          <a:ln xmlns:a="http://schemas.openxmlformats.org/drawingml/2006/main" w="11430">
            <a:solidFill>
              <a:srgbClr val="C68A2B"/>
            </a:solidFill>
            <a:prstDash val="solid"/>
            <a:tailEnd type="triangle" w="sm" len="sm"/>
          </a:ln>
        </p:spPr>
      </p:cxnSp>
      <p:cxnSp>
        <p:nvCxnSpPr>
          <p:cNvPr id="67" name="edge/data-api-db">
            <a:extLst xmlns:a="http://schemas.openxmlformats.org/drawingml/2006/main">
              <a:ext uri="{FF2B5EF4-FFF2-40B4-BE49-F238E27FC236}">
                <a16:creationId xmlns:a16="http://schemas.microsoft.com/office/drawing/2014/main" id="{FAD36993-3A00-41B6-9250-5E0C46F932AC}"/>
              </a:ext>
            </a:extLst>
          </p:cNvPr>
          <p:cNvCxnSpPr>
            <a:stCxn xmlns:a="http://schemas.openxmlformats.org/drawingml/2006/main" id="7" idx="2"/>
            <a:endCxn xmlns:a="http://schemas.openxmlformats.org/drawingml/2006/main" id="13" idx="0"/>
          </p:cNvCxnSpPr>
          <p:nvPr/>
        </p:nvCxnSpPr>
        <p:spPr>
          <a:xfrm xmlns:a="http://schemas.openxmlformats.org/drawingml/2006/main" flipH="1">
            <a:off x="1666875" y="2590800"/>
            <a:ext cx="4429125" cy="885825"/>
          </a:xfrm>
          <a:prstGeom xmlns:a="http://schemas.openxmlformats.org/drawingml/2006/main" prst="bentConnector4">
            <a:avLst>
              <a:gd name="adj1" fmla="val 0"/>
              <a:gd name="adj2" fmla="val 50000"/>
            </a:avLst>
          </a:prstGeom>
          <a:ln xmlns:a="http://schemas.openxmlformats.org/drawingml/2006/main" w="11430">
            <a:solidFill>
              <a:srgbClr val="C68A2B"/>
            </a:solidFill>
            <a:prstDash val="solid"/>
            <a:tailEnd type="triangle" w="sm" len="sm"/>
          </a:ln>
        </p:spPr>
      </p:cxnSp>
      <p:grpSp>
        <p:nvGrpSpPr>
          <p:cNvPr id="75" name="data/api"/>
          <p:cNvGrpSpPr/>
          <p:nvPr/>
        </p:nvGrpSpPr>
        <p:grpSpPr>
          <ns1:xfrm xmlns:ns1="http://schemas.openxmlformats.org/drawingml/2006/main">
            <ns1:off x="5000625" y="1809750"/>
            <ns1:ext cx="2190750" cy="781050"/>
            <ns1:chOff x="5000625" y="1809750"/>
            <ns1:chExt cx="2190750" cy="781050"/>
          </ns1:xfrm>
        </p:grpSpPr>
        <p:sp>
          <p:nvSpPr>
            <p:cNvPr id="7" name="data/api/frame">
              <a:extLst xmlns:a="http://schemas.openxmlformats.org/drawingml/2006/main">
                <a:ext uri="{FF2B5EF4-FFF2-40B4-BE49-F238E27FC236}">
                  <a16:creationId xmlns:a16="http://schemas.microsoft.com/office/drawing/2014/main" id="{BACCA15C-2139-4C2B-B149-5C6B69679CE4}"/>
                </a:ext>
              </a:extLst>
            </p:cNvPr>
            <p:cNvSpPr>
              <a:spLocks xmlns:a="http://schemas.openxmlformats.org/drawingml/2006/main" noGrp="1"/>
            </p:cNvSpPr>
            <p:nvPr/>
          </p:nvSpPr>
          <p:spPr>
            <a:xfrm xmlns:a="http://schemas.openxmlformats.org/drawingml/2006/main">
              <a:off x="5000625" y="1809750"/>
              <a:ext cx="2190750" cy="781050"/>
            </a:xfrm>
            <a:prstGeom xmlns:a="http://schemas.openxmlformats.org/drawingml/2006/main" prst="roundRect">
              <a:avLst>
                <a:gd name="adj" fmla="val 13415"/>
              </a:avLst>
            </a:prstGeom>
            <a:solidFill xmlns:a="http://schemas.openxmlformats.org/drawingml/2006/main">
              <a:srgbClr val="FFFFFF"/>
            </a:solidFill>
            <a:ln xmlns:a="http://schemas.openxmlformats.org/drawingml/2006/main" w="8573">
              <a:solidFill>
                <a:srgbClr val="DFE5EF"/>
              </a:solidFill>
              <a:prstDash val="solid"/>
            </a:ln>
          </p:spPr>
        </p:sp>
        <p:sp>
          <p:nvSpPr>
            <p:cNvPr id="8" name="data/api/badge">
              <a:extLst xmlns:a="http://schemas.openxmlformats.org/drawingml/2006/main">
                <a:ext uri="{FF2B5EF4-FFF2-40B4-BE49-F238E27FC236}">
                  <a16:creationId xmlns:a16="http://schemas.microsoft.com/office/drawing/2014/main" id="{C0DD914E-EA00-485A-9150-E0D0EBB3866D}"/>
                </a:ext>
              </a:extLst>
            </p:cNvPr>
            <p:cNvSpPr>
              <a:spLocks xmlns:a="http://schemas.openxmlformats.org/drawingml/2006/main" noGrp="1"/>
            </p:cNvSpPr>
            <p:nvPr/>
          </p:nvSpPr>
          <p:spPr>
            <a:xfrm xmlns:a="http://schemas.openxmlformats.org/drawingml/2006/main">
              <a:off x="5095875" y="1990725"/>
              <a:ext cx="409575" cy="409575"/>
            </a:xfrm>
            <a:prstGeom xmlns:a="http://schemas.openxmlformats.org/drawingml/2006/main" prst="roundRect">
              <a:avLst>
                <a:gd name="adj" fmla="val 20930"/>
              </a:avLst>
            </a:prstGeom>
            <a:solidFill xmlns:a="http://schemas.openxmlformats.org/drawingml/2006/main">
              <a:srgbClr val="F1F2FD"/>
            </a:solidFill>
            <a:ln xmlns:a="http://schemas.openxmlformats.org/drawingml/2006/main" w="0">
              <a:noFill/>
              <a:prstDash val="solid"/>
            </a:ln>
          </p:spPr>
        </p:sp>
        <p:pic>
          <p:nvPicPr>
            <p:cNvPr id="9" name="data/api/icon">
              <a:extLst xmlns:a="http://schemas.openxmlformats.org/drawingml/2006/main">
                <a:ext uri="{FF2B5EF4-FFF2-40B4-BE49-F238E27FC236}">
                  <a16:creationId xmlns:a16="http://schemas.microsoft.com/office/drawing/2014/main" id="{3115A45C-4334-4EEA-8CAD-14F8F5FD694C}"/>
                </a:ext>
              </a:extLst>
            </p:cNvPr>
            <p:cNvPicPr>
              <a:picLocks xmlns:a="http://schemas.openxmlformats.org/drawingml/2006/main" noChangeAspect="1"/>
            </p:cNvPicPr>
            <p:nvPr/>
          </p:nvPicPr>
          <p:blipFill>
            <a:blip xmlns:r="http://schemas.openxmlformats.org/officeDocument/2006/relationships" xmlns:a="http://schemas.openxmlformats.org/drawingml/2006/main" r:embed="R8ee8cc0fe1e740b7">
              <a:extLst>
                <a:ext uri="{96DAC541-7B7A-43D3-8B79-37D633B846F1}">
                  <asvg:svgBlip xmlns:asvg="http://schemas.microsoft.com/office/drawing/2016/SVG/main" r:embed="R4ba8f9a57d994778"/>
                </a:ext>
              </a:extLst>
            </a:blip>
            <a:stretch xmlns:a="http://schemas.openxmlformats.org/drawingml/2006/main"/>
          </p:blipFill>
          <p:spPr>
            <a:xfrm xmlns:a="http://schemas.openxmlformats.org/drawingml/2006/main">
              <a:off x="5114925" y="2009775"/>
              <a:ext cx="371475" cy="371475"/>
            </a:xfrm>
            <a:prstGeom xmlns:a="http://schemas.openxmlformats.org/drawingml/2006/main" prst="rect">
              <a:avLst/>
            </a:prstGeom>
          </p:spPr>
        </p:pic>
        <p:sp>
          <p:nvSpPr>
            <p:cNvPr id="10" name="data/api/title">
              <a:extLst xmlns:a="http://schemas.openxmlformats.org/drawingml/2006/main">
                <a:ext uri="{FF2B5EF4-FFF2-40B4-BE49-F238E27FC236}">
                  <a16:creationId xmlns:a16="http://schemas.microsoft.com/office/drawing/2014/main" id="{0F99C6CD-829B-4D20-8FB0-2B2CB19F1734}"/>
                </a:ext>
              </a:extLst>
            </p:cNvPr>
            <p:cNvSpPr>
              <a:spLocks xmlns:a="http://schemas.openxmlformats.org/drawingml/2006/main" noGrp="1"/>
            </p:cNvSpPr>
            <p:nvPr/>
          </p:nvSpPr>
          <p:spPr>
            <a:xfrm xmlns:a="http://schemas.openxmlformats.org/drawingml/2006/main">
              <a:off x="5610225" y="1914525"/>
              <a:ext cx="15049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23" b="1">
                  <a:solidFill>
                    <a:srgbClr val="18253D"/>
                  </a:solidFill>
                  <a:latin typeface="Arial"/>
                  <a:ea typeface="Arial"/>
                  <a:cs typeface="Arial"/>
                </a:defRPr>
              </a:defPPr>
              <a:lvl1pPr algn="l">
                <a:defRPr sz="1223" b="1">
                  <a:solidFill>
                    <a:srgbClr val="18253D"/>
                  </a:solidFill>
                  <a:latin typeface="Arial"/>
                  <a:ea typeface="Arial"/>
                  <a:cs typeface="Arial"/>
                </a:defRPr>
              </a:lvl1pPr>
              <a:lvl2pPr algn="l">
                <a:defRPr sz="1223" b="1">
                  <a:solidFill>
                    <a:srgbClr val="18253D"/>
                  </a:solidFill>
                  <a:latin typeface="Arial"/>
                  <a:ea typeface="Arial"/>
                  <a:cs typeface="Arial"/>
                </a:defRPr>
              </a:lvl2pPr>
              <a:lvl3pPr algn="l">
                <a:defRPr sz="1223" b="1">
                  <a:solidFill>
                    <a:srgbClr val="18253D"/>
                  </a:solidFill>
                  <a:latin typeface="Arial"/>
                  <a:ea typeface="Arial"/>
                  <a:cs typeface="Arial"/>
                </a:defRPr>
              </a:lvl3pPr>
              <a:lvl4pPr algn="l">
                <a:defRPr sz="1223" b="1">
                  <a:solidFill>
                    <a:srgbClr val="18253D"/>
                  </a:solidFill>
                  <a:latin typeface="Arial"/>
                  <a:ea typeface="Arial"/>
                  <a:cs typeface="Arial"/>
                </a:defRPr>
              </a:lvl4pPr>
              <a:lvl5pPr algn="l">
                <a:defRPr sz="1223" b="1">
                  <a:solidFill>
                    <a:srgbClr val="18253D"/>
                  </a:solidFill>
                  <a:latin typeface="Arial"/>
                  <a:ea typeface="Arial"/>
                  <a:cs typeface="Arial"/>
                </a:defRPr>
              </a:lvl5pPr>
              <a:lvl6pPr algn="l">
                <a:defRPr sz="1223" b="1">
                  <a:solidFill>
                    <a:srgbClr val="18253D"/>
                  </a:solidFill>
                  <a:latin typeface="Arial"/>
                  <a:ea typeface="Arial"/>
                  <a:cs typeface="Arial"/>
                </a:defRPr>
              </a:lvl6pPr>
              <a:lvl7pPr algn="l">
                <a:defRPr sz="1223" b="1">
                  <a:solidFill>
                    <a:srgbClr val="18253D"/>
                  </a:solidFill>
                  <a:latin typeface="Arial"/>
                  <a:ea typeface="Arial"/>
                  <a:cs typeface="Arial"/>
                </a:defRPr>
              </a:lvl7pPr>
              <a:lvl8pPr algn="l">
                <a:defRPr sz="1223" b="1">
                  <a:solidFill>
                    <a:srgbClr val="18253D"/>
                  </a:solidFill>
                  <a:latin typeface="Arial"/>
                  <a:ea typeface="Arial"/>
                  <a:cs typeface="Arial"/>
                </a:defRPr>
              </a:lvl8pPr>
              <a:lvl9pPr algn="l">
                <a:defRPr sz="1223" b="1">
                  <a:solidFill>
                    <a:srgbClr val="18253D"/>
                  </a:solidFill>
                  <a:latin typeface="Arial"/>
                  <a:ea typeface="Arial"/>
                  <a:cs typeface="Arial"/>
                </a:defRPr>
              </a:lvl9pPr>
            </a:lstStyle>
            <a:p xmlns:a="http://schemas.openxmlformats.org/drawingml/2006/main">
              <a:pPr algn="l">
                <a:defRPr sz="1223" b="1">
                  <a:solidFill>
                    <a:srgbClr val="18253D"/>
                  </a:solidFill>
                  <a:latin typeface="Arial"/>
                  <a:ea typeface="Arial"/>
                  <a:cs typeface="Arial"/>
                </a:defRPr>
              </a:pPr>
              <a:r>
                <a:rPr sz="1223" b="1">
                  <a:solidFill>
                    <a:srgbClr val="18253D"/>
                  </a:solidFill>
                  <a:latin typeface="Arial"/>
                  <a:ea typeface="Arial"/>
                  <a:cs typeface="Arial"/>
                </a:rPr>
                <a:t>Core API</a:t>
              </a:r>
            </a:p>
          </p:txBody>
        </p:sp>
        <p:sp>
          <p:nvSpPr>
            <p:cNvPr id="11" name="data/api/description">
              <a:extLst xmlns:a="http://schemas.openxmlformats.org/drawingml/2006/main">
                <a:ext uri="{FF2B5EF4-FFF2-40B4-BE49-F238E27FC236}">
                  <a16:creationId xmlns:a16="http://schemas.microsoft.com/office/drawing/2014/main" id="{8DFE19BF-22C6-4FDF-A22C-31647565C90B}"/>
                </a:ext>
              </a:extLst>
            </p:cNvPr>
            <p:cNvSpPr>
              <a:spLocks xmlns:a="http://schemas.openxmlformats.org/drawingml/2006/main" noGrp="1"/>
            </p:cNvSpPr>
            <p:nvPr/>
          </p:nvSpPr>
          <p:spPr>
            <a:xfrm xmlns:a="http://schemas.openxmlformats.org/drawingml/2006/main">
              <a:off x="5610225" y="2200275"/>
              <a:ext cx="1504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Apps, knowledge, Workflow</a:t>
              </a:r>
            </a:p>
          </p:txBody>
        </p:sp>
        <p:sp>
          <p:nvSpPr>
            <p:cNvPr id="12" name="data/api/meta">
              <a:extLst xmlns:a="http://schemas.openxmlformats.org/drawingml/2006/main">
                <a:ext uri="{FF2B5EF4-FFF2-40B4-BE49-F238E27FC236}">
                  <a16:creationId xmlns:a16="http://schemas.microsoft.com/office/drawing/2014/main" id="{66BC1604-3719-434C-ACEC-EB1DC63072BD}"/>
                </a:ext>
              </a:extLst>
            </p:cNvPr>
            <p:cNvSpPr>
              <a:spLocks xmlns:a="http://schemas.openxmlformats.org/drawingml/2006/main" noGrp="1"/>
            </p:cNvSpPr>
            <p:nvPr/>
          </p:nvSpPr>
          <p:spPr>
            <a:xfrm xmlns:a="http://schemas.openxmlformats.org/drawingml/2006/main">
              <a:off x="5610225" y="2428875"/>
              <a:ext cx="150495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4E61E9"/>
                  </a:solidFill>
                  <a:latin typeface="Arial"/>
                  <a:ea typeface="Arial"/>
                  <a:cs typeface="Arial"/>
                </a:defRPr>
              </a:defPPr>
              <a:lvl1pPr algn="l">
                <a:defRPr sz="720" b="1">
                  <a:solidFill>
                    <a:srgbClr val="4E61E9"/>
                  </a:solidFill>
                  <a:latin typeface="Arial"/>
                  <a:ea typeface="Arial"/>
                  <a:cs typeface="Arial"/>
                </a:defRPr>
              </a:lvl1pPr>
              <a:lvl2pPr algn="l">
                <a:defRPr sz="720" b="1">
                  <a:solidFill>
                    <a:srgbClr val="4E61E9"/>
                  </a:solidFill>
                  <a:latin typeface="Arial"/>
                  <a:ea typeface="Arial"/>
                  <a:cs typeface="Arial"/>
                </a:defRPr>
              </a:lvl2pPr>
              <a:lvl3pPr algn="l">
                <a:defRPr sz="720" b="1">
                  <a:solidFill>
                    <a:srgbClr val="4E61E9"/>
                  </a:solidFill>
                  <a:latin typeface="Arial"/>
                  <a:ea typeface="Arial"/>
                  <a:cs typeface="Arial"/>
                </a:defRPr>
              </a:lvl3pPr>
              <a:lvl4pPr algn="l">
                <a:defRPr sz="720" b="1">
                  <a:solidFill>
                    <a:srgbClr val="4E61E9"/>
                  </a:solidFill>
                  <a:latin typeface="Arial"/>
                  <a:ea typeface="Arial"/>
                  <a:cs typeface="Arial"/>
                </a:defRPr>
              </a:lvl4pPr>
              <a:lvl5pPr algn="l">
                <a:defRPr sz="720" b="1">
                  <a:solidFill>
                    <a:srgbClr val="4E61E9"/>
                  </a:solidFill>
                  <a:latin typeface="Arial"/>
                  <a:ea typeface="Arial"/>
                  <a:cs typeface="Arial"/>
                </a:defRPr>
              </a:lvl5pPr>
              <a:lvl6pPr algn="l">
                <a:defRPr sz="720" b="1">
                  <a:solidFill>
                    <a:srgbClr val="4E61E9"/>
                  </a:solidFill>
                  <a:latin typeface="Arial"/>
                  <a:ea typeface="Arial"/>
                  <a:cs typeface="Arial"/>
                </a:defRPr>
              </a:lvl6pPr>
              <a:lvl7pPr algn="l">
                <a:defRPr sz="720" b="1">
                  <a:solidFill>
                    <a:srgbClr val="4E61E9"/>
                  </a:solidFill>
                  <a:latin typeface="Arial"/>
                  <a:ea typeface="Arial"/>
                  <a:cs typeface="Arial"/>
                </a:defRPr>
              </a:lvl7pPr>
              <a:lvl8pPr algn="l">
                <a:defRPr sz="720" b="1">
                  <a:solidFill>
                    <a:srgbClr val="4E61E9"/>
                  </a:solidFill>
                  <a:latin typeface="Arial"/>
                  <a:ea typeface="Arial"/>
                  <a:cs typeface="Arial"/>
                </a:defRPr>
              </a:lvl8pPr>
              <a:lvl9pPr algn="l">
                <a:defRPr sz="720" b="1">
                  <a:solidFill>
                    <a:srgbClr val="4E61E9"/>
                  </a:solidFill>
                  <a:latin typeface="Arial"/>
                  <a:ea typeface="Arial"/>
                  <a:cs typeface="Arial"/>
                </a:defRPr>
              </a:lvl9pPr>
            </a:lstStyle>
            <a:p xmlns:a="http://schemas.openxmlformats.org/drawingml/2006/main">
              <a:pPr algn="l">
                <a:defRPr sz="720" b="1">
                  <a:solidFill>
                    <a:srgbClr val="4E61E9"/>
                  </a:solidFill>
                  <a:latin typeface="Arial"/>
                  <a:ea typeface="Arial"/>
                  <a:cs typeface="Arial"/>
                </a:defRPr>
              </a:pPr>
              <a:r>
                <a:rPr sz="720" b="1">
                  <a:solidFill>
                    <a:srgbClr val="4E61E9"/>
                  </a:solidFill>
                  <a:latin typeface="Arial"/>
                  <a:ea typeface="Arial"/>
                  <a:cs typeface="Arial"/>
                </a:rPr>
                <a:t>5001</a:t>
              </a:r>
            </a:p>
          </p:txBody>
        </p:sp>
      </p:grpSp>
      <p:grpSp>
        <p:nvGrpSpPr>
          <p:cNvPr id="76" name="data/db"/>
          <p:cNvGrpSpPr/>
          <p:nvPr/>
        </p:nvGrpSpPr>
        <p:grpSpPr>
          <ns1:xfrm xmlns:ns1="http://schemas.openxmlformats.org/drawingml/2006/main">
            <ns1:off x="571500" y="3476625"/>
            <ns1:ext cx="2190750" cy="781050"/>
            <ns1:chOff x="571500" y="3476625"/>
            <ns1:chExt cx="2190750" cy="781050"/>
          </ns1:xfrm>
        </p:grpSpPr>
        <p:sp>
          <p:nvSpPr>
            <p:cNvPr id="13" name="data/db/frame">
              <a:extLst xmlns:a="http://schemas.openxmlformats.org/drawingml/2006/main">
                <a:ext uri="{FF2B5EF4-FFF2-40B4-BE49-F238E27FC236}">
                  <a16:creationId xmlns:a16="http://schemas.microsoft.com/office/drawing/2014/main" id="{6AB97CA8-A05B-4AEB-A3FA-16DFC44320C3}"/>
                </a:ext>
              </a:extLst>
            </p:cNvPr>
            <p:cNvSpPr>
              <a:spLocks xmlns:a="http://schemas.openxmlformats.org/drawingml/2006/main" noGrp="1"/>
            </p:cNvSpPr>
            <p:nvPr/>
          </p:nvSpPr>
          <p:spPr>
            <a:xfrm xmlns:a="http://schemas.openxmlformats.org/drawingml/2006/main">
              <a:off x="571500" y="3476625"/>
              <a:ext cx="2190750" cy="781050"/>
            </a:xfrm>
            <a:prstGeom xmlns:a="http://schemas.openxmlformats.org/drawingml/2006/main" prst="roundRect">
              <a:avLst>
                <a:gd name="adj" fmla="val 13415"/>
              </a:avLst>
            </a:prstGeom>
            <a:solidFill xmlns:a="http://schemas.openxmlformats.org/drawingml/2006/main">
              <a:srgbClr val="FFFFFF"/>
            </a:solidFill>
            <a:ln xmlns:a="http://schemas.openxmlformats.org/drawingml/2006/main" w="8573">
              <a:solidFill>
                <a:srgbClr val="DFE5EF"/>
              </a:solidFill>
              <a:prstDash val="solid"/>
            </a:ln>
          </p:spPr>
        </p:sp>
        <p:sp>
          <p:nvSpPr>
            <p:cNvPr id="14" name="data/db/badge">
              <a:extLst xmlns:a="http://schemas.openxmlformats.org/drawingml/2006/main">
                <a:ext uri="{FF2B5EF4-FFF2-40B4-BE49-F238E27FC236}">
                  <a16:creationId xmlns:a16="http://schemas.microsoft.com/office/drawing/2014/main" id="{061F2192-940F-4EA3-AD6C-1FF8F6BAFD1A}"/>
                </a:ext>
              </a:extLst>
            </p:cNvPr>
            <p:cNvSpPr>
              <a:spLocks xmlns:a="http://schemas.openxmlformats.org/drawingml/2006/main" noGrp="1"/>
            </p:cNvSpPr>
            <p:nvPr/>
          </p:nvSpPr>
          <p:spPr>
            <a:xfrm xmlns:a="http://schemas.openxmlformats.org/drawingml/2006/main">
              <a:off x="666750" y="3657600"/>
              <a:ext cx="409575" cy="409575"/>
            </a:xfrm>
            <a:prstGeom xmlns:a="http://schemas.openxmlformats.org/drawingml/2006/main" prst="roundRect">
              <a:avLst>
                <a:gd name="adj" fmla="val 20930"/>
              </a:avLst>
            </a:prstGeom>
            <a:solidFill xmlns:a="http://schemas.openxmlformats.org/drawingml/2006/main">
              <a:srgbClr val="FBF5ED"/>
            </a:solidFill>
            <a:ln xmlns:a="http://schemas.openxmlformats.org/drawingml/2006/main" w="0">
              <a:noFill/>
              <a:prstDash val="solid"/>
            </a:ln>
          </p:spPr>
        </p:sp>
        <p:pic>
          <p:nvPicPr>
            <p:cNvPr id="15" name="data/db/icon">
              <a:extLst xmlns:a="http://schemas.openxmlformats.org/drawingml/2006/main">
                <a:ext uri="{FF2B5EF4-FFF2-40B4-BE49-F238E27FC236}">
                  <a16:creationId xmlns:a16="http://schemas.microsoft.com/office/drawing/2014/main" id="{0575AADF-5823-4E43-A712-D2C53E271484}"/>
                </a:ext>
              </a:extLst>
            </p:cNvPr>
            <p:cNvPicPr>
              <a:picLocks xmlns:a="http://schemas.openxmlformats.org/drawingml/2006/main" noChangeAspect="1"/>
            </p:cNvPicPr>
            <p:nvPr/>
          </p:nvPicPr>
          <p:blipFill>
            <a:blip xmlns:r="http://schemas.openxmlformats.org/officeDocument/2006/relationships" xmlns:a="http://schemas.openxmlformats.org/drawingml/2006/main" r:embed="R8a5f6c1b80a34ca4">
              <a:extLst>
                <a:ext uri="{96DAC541-7B7A-43D3-8B79-37D633B846F1}">
                  <asvg:svgBlip xmlns:asvg="http://schemas.microsoft.com/office/drawing/2016/SVG/main" r:embed="Rd5b7b587e5944f4a"/>
                </a:ext>
              </a:extLst>
            </a:blip>
            <a:stretch xmlns:a="http://schemas.openxmlformats.org/drawingml/2006/main"/>
          </p:blipFill>
          <p:spPr>
            <a:xfrm xmlns:a="http://schemas.openxmlformats.org/drawingml/2006/main">
              <a:off x="685800" y="3676650"/>
              <a:ext cx="371475" cy="371475"/>
            </a:xfrm>
            <a:prstGeom xmlns:a="http://schemas.openxmlformats.org/drawingml/2006/main" prst="rect">
              <a:avLst/>
            </a:prstGeom>
          </p:spPr>
        </p:pic>
        <p:sp>
          <p:nvSpPr>
            <p:cNvPr id="16" name="data/db/title">
              <a:extLst xmlns:a="http://schemas.openxmlformats.org/drawingml/2006/main">
                <a:ext uri="{FF2B5EF4-FFF2-40B4-BE49-F238E27FC236}">
                  <a16:creationId xmlns:a16="http://schemas.microsoft.com/office/drawing/2014/main" id="{05D15A7B-1948-4477-8E80-12C41EA15BE9}"/>
                </a:ext>
              </a:extLst>
            </p:cNvPr>
            <p:cNvSpPr>
              <a:spLocks xmlns:a="http://schemas.openxmlformats.org/drawingml/2006/main" noGrp="1"/>
            </p:cNvSpPr>
            <p:nvPr/>
          </p:nvSpPr>
          <p:spPr>
            <a:xfrm xmlns:a="http://schemas.openxmlformats.org/drawingml/2006/main">
              <a:off x="1181100" y="3581400"/>
              <a:ext cx="15049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22" b="1">
                  <a:solidFill>
                    <a:srgbClr val="18253D"/>
                  </a:solidFill>
                  <a:latin typeface="Arial"/>
                  <a:ea typeface="Arial"/>
                  <a:cs typeface="Arial"/>
                </a:defRPr>
              </a:defPPr>
              <a:lvl1pPr algn="l">
                <a:defRPr sz="1022" b="1">
                  <a:solidFill>
                    <a:srgbClr val="18253D"/>
                  </a:solidFill>
                  <a:latin typeface="Arial"/>
                  <a:ea typeface="Arial"/>
                  <a:cs typeface="Arial"/>
                </a:defRPr>
              </a:lvl1pPr>
              <a:lvl2pPr algn="l">
                <a:defRPr sz="1022" b="1">
                  <a:solidFill>
                    <a:srgbClr val="18253D"/>
                  </a:solidFill>
                  <a:latin typeface="Arial"/>
                  <a:ea typeface="Arial"/>
                  <a:cs typeface="Arial"/>
                </a:defRPr>
              </a:lvl2pPr>
              <a:lvl3pPr algn="l">
                <a:defRPr sz="1022" b="1">
                  <a:solidFill>
                    <a:srgbClr val="18253D"/>
                  </a:solidFill>
                  <a:latin typeface="Arial"/>
                  <a:ea typeface="Arial"/>
                  <a:cs typeface="Arial"/>
                </a:defRPr>
              </a:lvl3pPr>
              <a:lvl4pPr algn="l">
                <a:defRPr sz="1022" b="1">
                  <a:solidFill>
                    <a:srgbClr val="18253D"/>
                  </a:solidFill>
                  <a:latin typeface="Arial"/>
                  <a:ea typeface="Arial"/>
                  <a:cs typeface="Arial"/>
                </a:defRPr>
              </a:lvl4pPr>
              <a:lvl5pPr algn="l">
                <a:defRPr sz="1022" b="1">
                  <a:solidFill>
                    <a:srgbClr val="18253D"/>
                  </a:solidFill>
                  <a:latin typeface="Arial"/>
                  <a:ea typeface="Arial"/>
                  <a:cs typeface="Arial"/>
                </a:defRPr>
              </a:lvl5pPr>
              <a:lvl6pPr algn="l">
                <a:defRPr sz="1022" b="1">
                  <a:solidFill>
                    <a:srgbClr val="18253D"/>
                  </a:solidFill>
                  <a:latin typeface="Arial"/>
                  <a:ea typeface="Arial"/>
                  <a:cs typeface="Arial"/>
                </a:defRPr>
              </a:lvl6pPr>
              <a:lvl7pPr algn="l">
                <a:defRPr sz="1022" b="1">
                  <a:solidFill>
                    <a:srgbClr val="18253D"/>
                  </a:solidFill>
                  <a:latin typeface="Arial"/>
                  <a:ea typeface="Arial"/>
                  <a:cs typeface="Arial"/>
                </a:defRPr>
              </a:lvl7pPr>
              <a:lvl8pPr algn="l">
                <a:defRPr sz="1022" b="1">
                  <a:solidFill>
                    <a:srgbClr val="18253D"/>
                  </a:solidFill>
                  <a:latin typeface="Arial"/>
                  <a:ea typeface="Arial"/>
                  <a:cs typeface="Arial"/>
                </a:defRPr>
              </a:lvl8pPr>
              <a:lvl9pPr algn="l">
                <a:defRPr sz="1022" b="1">
                  <a:solidFill>
                    <a:srgbClr val="18253D"/>
                  </a:solidFill>
                  <a:latin typeface="Arial"/>
                  <a:ea typeface="Arial"/>
                  <a:cs typeface="Arial"/>
                </a:defRPr>
              </a:lvl9pPr>
            </a:lstStyle>
            <a:p xmlns:a="http://schemas.openxmlformats.org/drawingml/2006/main">
              <a:pPr algn="l">
                <a:defRPr sz="1022" b="1">
                  <a:solidFill>
                    <a:srgbClr val="18253D"/>
                  </a:solidFill>
                  <a:latin typeface="Arial"/>
                  <a:ea typeface="Arial"/>
                  <a:cs typeface="Arial"/>
                </a:defRPr>
              </a:pPr>
              <a:r>
                <a:rPr sz="1022" b="1">
                  <a:solidFill>
                    <a:srgbClr val="18253D"/>
                  </a:solidFill>
                  <a:latin typeface="Arial"/>
                  <a:ea typeface="Arial"/>
                  <a:cs typeface="Arial"/>
                </a:rPr>
                <a:t>Relational database</a:t>
              </a:r>
            </a:p>
          </p:txBody>
        </p:sp>
        <p:sp>
          <p:nvSpPr>
            <p:cNvPr id="17" name="data/db/description">
              <a:extLst xmlns:a="http://schemas.openxmlformats.org/drawingml/2006/main">
                <a:ext uri="{FF2B5EF4-FFF2-40B4-BE49-F238E27FC236}">
                  <a16:creationId xmlns:a16="http://schemas.microsoft.com/office/drawing/2014/main" id="{175BC6E6-7E48-412F-BAC1-B6C2C4C2F7C1}"/>
                </a:ext>
              </a:extLst>
            </p:cNvPr>
            <p:cNvSpPr>
              <a:spLocks xmlns:a="http://schemas.openxmlformats.org/drawingml/2006/main" noGrp="1"/>
            </p:cNvSpPr>
            <p:nvPr/>
          </p:nvSpPr>
          <p:spPr>
            <a:xfrm xmlns:a="http://schemas.openxmlformats.org/drawingml/2006/main">
              <a:off x="1181100" y="3867150"/>
              <a:ext cx="1504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Core / Enterprise / audit / plugins</a:t>
              </a:r>
            </a:p>
          </p:txBody>
        </p:sp>
        <p:sp>
          <p:nvSpPr>
            <p:cNvPr id="18" name="data/db/meta">
              <a:extLst xmlns:a="http://schemas.openxmlformats.org/drawingml/2006/main">
                <a:ext uri="{FF2B5EF4-FFF2-40B4-BE49-F238E27FC236}">
                  <a16:creationId xmlns:a16="http://schemas.microsoft.com/office/drawing/2014/main" id="{9C48344B-0669-42F8-8EF5-6E78EDA7FE0F}"/>
                </a:ext>
              </a:extLst>
            </p:cNvPr>
            <p:cNvSpPr>
              <a:spLocks xmlns:a="http://schemas.openxmlformats.org/drawingml/2006/main" noGrp="1"/>
            </p:cNvSpPr>
            <p:nvPr/>
          </p:nvSpPr>
          <p:spPr>
            <a:xfrm xmlns:a="http://schemas.openxmlformats.org/drawingml/2006/main">
              <a:off x="1181100" y="4095750"/>
              <a:ext cx="150495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C98622"/>
                  </a:solidFill>
                  <a:latin typeface="Arial"/>
                  <a:ea typeface="Arial"/>
                  <a:cs typeface="Arial"/>
                </a:defRPr>
              </a:defPPr>
              <a:lvl1pPr algn="l">
                <a:defRPr sz="720" b="1">
                  <a:solidFill>
                    <a:srgbClr val="C98622"/>
                  </a:solidFill>
                  <a:latin typeface="Arial"/>
                  <a:ea typeface="Arial"/>
                  <a:cs typeface="Arial"/>
                </a:defRPr>
              </a:lvl1pPr>
              <a:lvl2pPr algn="l">
                <a:defRPr sz="720" b="1">
                  <a:solidFill>
                    <a:srgbClr val="C98622"/>
                  </a:solidFill>
                  <a:latin typeface="Arial"/>
                  <a:ea typeface="Arial"/>
                  <a:cs typeface="Arial"/>
                </a:defRPr>
              </a:lvl2pPr>
              <a:lvl3pPr algn="l">
                <a:defRPr sz="720" b="1">
                  <a:solidFill>
                    <a:srgbClr val="C98622"/>
                  </a:solidFill>
                  <a:latin typeface="Arial"/>
                  <a:ea typeface="Arial"/>
                  <a:cs typeface="Arial"/>
                </a:defRPr>
              </a:lvl3pPr>
              <a:lvl4pPr algn="l">
                <a:defRPr sz="720" b="1">
                  <a:solidFill>
                    <a:srgbClr val="C98622"/>
                  </a:solidFill>
                  <a:latin typeface="Arial"/>
                  <a:ea typeface="Arial"/>
                  <a:cs typeface="Arial"/>
                </a:defRPr>
              </a:lvl4pPr>
              <a:lvl5pPr algn="l">
                <a:defRPr sz="720" b="1">
                  <a:solidFill>
                    <a:srgbClr val="C98622"/>
                  </a:solidFill>
                  <a:latin typeface="Arial"/>
                  <a:ea typeface="Arial"/>
                  <a:cs typeface="Arial"/>
                </a:defRPr>
              </a:lvl5pPr>
              <a:lvl6pPr algn="l">
                <a:defRPr sz="720" b="1">
                  <a:solidFill>
                    <a:srgbClr val="C98622"/>
                  </a:solidFill>
                  <a:latin typeface="Arial"/>
                  <a:ea typeface="Arial"/>
                  <a:cs typeface="Arial"/>
                </a:defRPr>
              </a:lvl6pPr>
              <a:lvl7pPr algn="l">
                <a:defRPr sz="720" b="1">
                  <a:solidFill>
                    <a:srgbClr val="C98622"/>
                  </a:solidFill>
                  <a:latin typeface="Arial"/>
                  <a:ea typeface="Arial"/>
                  <a:cs typeface="Arial"/>
                </a:defRPr>
              </a:lvl7pPr>
              <a:lvl8pPr algn="l">
                <a:defRPr sz="720" b="1">
                  <a:solidFill>
                    <a:srgbClr val="C98622"/>
                  </a:solidFill>
                  <a:latin typeface="Arial"/>
                  <a:ea typeface="Arial"/>
                  <a:cs typeface="Arial"/>
                </a:defRPr>
              </a:lvl8pPr>
              <a:lvl9pPr algn="l">
                <a:defRPr sz="720" b="1">
                  <a:solidFill>
                    <a:srgbClr val="C98622"/>
                  </a:solidFill>
                  <a:latin typeface="Arial"/>
                  <a:ea typeface="Arial"/>
                  <a:cs typeface="Arial"/>
                </a:defRPr>
              </a:lvl9pPr>
            </a:lstStyle>
            <a:p xmlns:a="http://schemas.openxmlformats.org/drawingml/2006/main">
              <a:pPr algn="l">
                <a:defRPr sz="720" b="1">
                  <a:solidFill>
                    <a:srgbClr val="C98622"/>
                  </a:solidFill>
                  <a:latin typeface="Arial"/>
                  <a:ea typeface="Arial"/>
                  <a:cs typeface="Arial"/>
                </a:defRPr>
              </a:pPr>
              <a:r>
                <a:rPr sz="720" b="1">
                  <a:solidFill>
                    <a:srgbClr val="C98622"/>
                  </a:solidFill>
                  <a:latin typeface="Arial"/>
                  <a:ea typeface="Arial"/>
                  <a:cs typeface="Arial"/>
                </a:rPr>
                <a:t>External or subchart</a:t>
              </a:r>
            </a:p>
          </p:txBody>
        </p:sp>
      </p:grpSp>
      <p:grpSp>
        <p:nvGrpSpPr>
          <p:cNvPr id="77" name="data/redis"/>
          <p:cNvGrpSpPr/>
          <p:nvPr/>
        </p:nvGrpSpPr>
        <p:grpSpPr>
          <ns1:xfrm xmlns:ns1="http://schemas.openxmlformats.org/drawingml/2006/main">
            <ns1:off x="3524250" y="3476625"/>
            <ns1:ext cx="2190750" cy="781050"/>
            <ns1:chOff x="3524250" y="3476625"/>
            <ns1:chExt cx="2190750" cy="781050"/>
          </ns1:xfrm>
        </p:grpSpPr>
        <p:sp>
          <p:nvSpPr>
            <p:cNvPr id="19" name="data/redis/frame">
              <a:extLst xmlns:a="http://schemas.openxmlformats.org/drawingml/2006/main">
                <a:ext uri="{FF2B5EF4-FFF2-40B4-BE49-F238E27FC236}">
                  <a16:creationId xmlns:a16="http://schemas.microsoft.com/office/drawing/2014/main" id="{01F8E617-B5CA-4EDC-8694-C0CDC2C2B14F}"/>
                </a:ext>
              </a:extLst>
            </p:cNvPr>
            <p:cNvSpPr>
              <a:spLocks xmlns:a="http://schemas.openxmlformats.org/drawingml/2006/main" noGrp="1"/>
            </p:cNvSpPr>
            <p:nvPr/>
          </p:nvSpPr>
          <p:spPr>
            <a:xfrm xmlns:a="http://schemas.openxmlformats.org/drawingml/2006/main">
              <a:off x="3524250" y="3476625"/>
              <a:ext cx="2190750" cy="781050"/>
            </a:xfrm>
            <a:prstGeom xmlns:a="http://schemas.openxmlformats.org/drawingml/2006/main" prst="roundRect">
              <a:avLst>
                <a:gd name="adj" fmla="val 13415"/>
              </a:avLst>
            </a:prstGeom>
            <a:solidFill xmlns:a="http://schemas.openxmlformats.org/drawingml/2006/main">
              <a:srgbClr val="FFFFFF"/>
            </a:solidFill>
            <a:ln xmlns:a="http://schemas.openxmlformats.org/drawingml/2006/main" w="8573">
              <a:solidFill>
                <a:srgbClr val="DFE5EF"/>
              </a:solidFill>
              <a:prstDash val="solid"/>
            </a:ln>
          </p:spPr>
        </p:sp>
        <p:sp>
          <p:nvSpPr>
            <p:cNvPr id="20" name="data/redis/badge">
              <a:extLst xmlns:a="http://schemas.openxmlformats.org/drawingml/2006/main">
                <a:ext uri="{FF2B5EF4-FFF2-40B4-BE49-F238E27FC236}">
                  <a16:creationId xmlns:a16="http://schemas.microsoft.com/office/drawing/2014/main" id="{4262D09D-FD01-452B-91A9-D3076E144151}"/>
                </a:ext>
              </a:extLst>
            </p:cNvPr>
            <p:cNvSpPr>
              <a:spLocks xmlns:a="http://schemas.openxmlformats.org/drawingml/2006/main" noGrp="1"/>
            </p:cNvSpPr>
            <p:nvPr/>
          </p:nvSpPr>
          <p:spPr>
            <a:xfrm xmlns:a="http://schemas.openxmlformats.org/drawingml/2006/main">
              <a:off x="3619500" y="3657600"/>
              <a:ext cx="409575" cy="409575"/>
            </a:xfrm>
            <a:prstGeom xmlns:a="http://schemas.openxmlformats.org/drawingml/2006/main" prst="roundRect">
              <a:avLst>
                <a:gd name="adj" fmla="val 20930"/>
              </a:avLst>
            </a:prstGeom>
            <a:solidFill xmlns:a="http://schemas.openxmlformats.org/drawingml/2006/main">
              <a:srgbClr val="FBF5ED"/>
            </a:solidFill>
            <a:ln xmlns:a="http://schemas.openxmlformats.org/drawingml/2006/main" w="0">
              <a:noFill/>
              <a:prstDash val="solid"/>
            </a:ln>
          </p:spPr>
        </p:sp>
        <p:pic>
          <p:nvPicPr>
            <p:cNvPr id="21" name="data/redis/icon">
              <a:extLst xmlns:a="http://schemas.openxmlformats.org/drawingml/2006/main">
                <a:ext uri="{FF2B5EF4-FFF2-40B4-BE49-F238E27FC236}">
                  <a16:creationId xmlns:a16="http://schemas.microsoft.com/office/drawing/2014/main" id="{0FD3657A-5E68-4CAE-9495-F4AAC6127BFC}"/>
                </a:ext>
              </a:extLst>
            </p:cNvPr>
            <p:cNvPicPr>
              <a:picLocks xmlns:a="http://schemas.openxmlformats.org/drawingml/2006/main" noChangeAspect="1"/>
            </p:cNvPicPr>
            <p:nvPr/>
          </p:nvPicPr>
          <p:blipFill>
            <a:blip xmlns:r="http://schemas.openxmlformats.org/officeDocument/2006/relationships" xmlns:a="http://schemas.openxmlformats.org/drawingml/2006/main" r:embed="R440dc5f43fc14c87">
              <a:extLst>
                <a:ext uri="{96DAC541-7B7A-43D3-8B79-37D633B846F1}">
                  <asvg:svgBlip xmlns:asvg="http://schemas.microsoft.com/office/drawing/2016/SVG/main" r:embed="R160612f98ab84fec"/>
                </a:ext>
              </a:extLst>
            </a:blip>
            <a:stretch xmlns:a="http://schemas.openxmlformats.org/drawingml/2006/main"/>
          </p:blipFill>
          <p:spPr>
            <a:xfrm xmlns:a="http://schemas.openxmlformats.org/drawingml/2006/main">
              <a:off x="3638550" y="3676650"/>
              <a:ext cx="371475" cy="371475"/>
            </a:xfrm>
            <a:prstGeom xmlns:a="http://schemas.openxmlformats.org/drawingml/2006/main" prst="rect">
              <a:avLst/>
            </a:prstGeom>
          </p:spPr>
        </p:pic>
        <p:sp>
          <p:nvSpPr>
            <p:cNvPr id="22" name="data/redis/title">
              <a:extLst xmlns:a="http://schemas.openxmlformats.org/drawingml/2006/main">
                <a:ext uri="{FF2B5EF4-FFF2-40B4-BE49-F238E27FC236}">
                  <a16:creationId xmlns:a16="http://schemas.microsoft.com/office/drawing/2014/main" id="{A6B108E0-A69D-40A4-9F52-EC05DE2DC65F}"/>
                </a:ext>
              </a:extLst>
            </p:cNvPr>
            <p:cNvSpPr>
              <a:spLocks xmlns:a="http://schemas.openxmlformats.org/drawingml/2006/main" noGrp="1"/>
            </p:cNvSpPr>
            <p:nvPr/>
          </p:nvSpPr>
          <p:spPr>
            <a:xfrm xmlns:a="http://schemas.openxmlformats.org/drawingml/2006/main">
              <a:off x="4133850" y="3581400"/>
              <a:ext cx="15049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23" b="1">
                  <a:solidFill>
                    <a:srgbClr val="18253D"/>
                  </a:solidFill>
                  <a:latin typeface="Arial"/>
                  <a:ea typeface="Arial"/>
                  <a:cs typeface="Arial"/>
                </a:defRPr>
              </a:defPPr>
              <a:lvl1pPr algn="l">
                <a:defRPr sz="1223" b="1">
                  <a:solidFill>
                    <a:srgbClr val="18253D"/>
                  </a:solidFill>
                  <a:latin typeface="Arial"/>
                  <a:ea typeface="Arial"/>
                  <a:cs typeface="Arial"/>
                </a:defRPr>
              </a:lvl1pPr>
              <a:lvl2pPr algn="l">
                <a:defRPr sz="1223" b="1">
                  <a:solidFill>
                    <a:srgbClr val="18253D"/>
                  </a:solidFill>
                  <a:latin typeface="Arial"/>
                  <a:ea typeface="Arial"/>
                  <a:cs typeface="Arial"/>
                </a:defRPr>
              </a:lvl2pPr>
              <a:lvl3pPr algn="l">
                <a:defRPr sz="1223" b="1">
                  <a:solidFill>
                    <a:srgbClr val="18253D"/>
                  </a:solidFill>
                  <a:latin typeface="Arial"/>
                  <a:ea typeface="Arial"/>
                  <a:cs typeface="Arial"/>
                </a:defRPr>
              </a:lvl3pPr>
              <a:lvl4pPr algn="l">
                <a:defRPr sz="1223" b="1">
                  <a:solidFill>
                    <a:srgbClr val="18253D"/>
                  </a:solidFill>
                  <a:latin typeface="Arial"/>
                  <a:ea typeface="Arial"/>
                  <a:cs typeface="Arial"/>
                </a:defRPr>
              </a:lvl4pPr>
              <a:lvl5pPr algn="l">
                <a:defRPr sz="1223" b="1">
                  <a:solidFill>
                    <a:srgbClr val="18253D"/>
                  </a:solidFill>
                  <a:latin typeface="Arial"/>
                  <a:ea typeface="Arial"/>
                  <a:cs typeface="Arial"/>
                </a:defRPr>
              </a:lvl5pPr>
              <a:lvl6pPr algn="l">
                <a:defRPr sz="1223" b="1">
                  <a:solidFill>
                    <a:srgbClr val="18253D"/>
                  </a:solidFill>
                  <a:latin typeface="Arial"/>
                  <a:ea typeface="Arial"/>
                  <a:cs typeface="Arial"/>
                </a:defRPr>
              </a:lvl6pPr>
              <a:lvl7pPr algn="l">
                <a:defRPr sz="1223" b="1">
                  <a:solidFill>
                    <a:srgbClr val="18253D"/>
                  </a:solidFill>
                  <a:latin typeface="Arial"/>
                  <a:ea typeface="Arial"/>
                  <a:cs typeface="Arial"/>
                </a:defRPr>
              </a:lvl7pPr>
              <a:lvl8pPr algn="l">
                <a:defRPr sz="1223" b="1">
                  <a:solidFill>
                    <a:srgbClr val="18253D"/>
                  </a:solidFill>
                  <a:latin typeface="Arial"/>
                  <a:ea typeface="Arial"/>
                  <a:cs typeface="Arial"/>
                </a:defRPr>
              </a:lvl8pPr>
              <a:lvl9pPr algn="l">
                <a:defRPr sz="1223" b="1">
                  <a:solidFill>
                    <a:srgbClr val="18253D"/>
                  </a:solidFill>
                  <a:latin typeface="Arial"/>
                  <a:ea typeface="Arial"/>
                  <a:cs typeface="Arial"/>
                </a:defRPr>
              </a:lvl9pPr>
            </a:lstStyle>
            <a:p xmlns:a="http://schemas.openxmlformats.org/drawingml/2006/main">
              <a:pPr algn="l">
                <a:defRPr sz="1223" b="1">
                  <a:solidFill>
                    <a:srgbClr val="18253D"/>
                  </a:solidFill>
                  <a:latin typeface="Arial"/>
                  <a:ea typeface="Arial"/>
                  <a:cs typeface="Arial"/>
                </a:defRPr>
              </a:pPr>
              <a:r>
                <a:rPr sz="1223" b="1">
                  <a:solidFill>
                    <a:srgbClr val="18253D"/>
                  </a:solidFill>
                  <a:latin typeface="Arial"/>
                  <a:ea typeface="Arial"/>
                  <a:cs typeface="Arial"/>
                </a:rPr>
                <a:t>Redis</a:t>
              </a:r>
            </a:p>
          </p:txBody>
        </p:sp>
        <p:sp>
          <p:nvSpPr>
            <p:cNvPr id="23" name="data/redis/description">
              <a:extLst xmlns:a="http://schemas.openxmlformats.org/drawingml/2006/main">
                <a:ext uri="{FF2B5EF4-FFF2-40B4-BE49-F238E27FC236}">
                  <a16:creationId xmlns:a16="http://schemas.microsoft.com/office/drawing/2014/main" id="{847D677D-AA4A-47EB-82D1-81A428095AD7}"/>
                </a:ext>
              </a:extLst>
            </p:cNvPr>
            <p:cNvSpPr>
              <a:spLocks xmlns:a="http://schemas.openxmlformats.org/drawingml/2006/main" noGrp="1"/>
            </p:cNvSpPr>
            <p:nvPr/>
          </p:nvSpPr>
          <p:spPr>
            <a:xfrm xmlns:a="http://schemas.openxmlformats.org/drawingml/2006/main">
              <a:off x="4133850" y="3867150"/>
              <a:ext cx="1504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Cache, queues, Agent events</a:t>
              </a:r>
            </a:p>
          </p:txBody>
        </p:sp>
        <p:sp>
          <p:nvSpPr>
            <p:cNvPr id="24" name="data/redis/meta">
              <a:extLst xmlns:a="http://schemas.openxmlformats.org/drawingml/2006/main">
                <a:ext uri="{FF2B5EF4-FFF2-40B4-BE49-F238E27FC236}">
                  <a16:creationId xmlns:a16="http://schemas.microsoft.com/office/drawing/2014/main" id="{B37C42A5-032B-432F-B201-7AE60527862F}"/>
                </a:ext>
              </a:extLst>
            </p:cNvPr>
            <p:cNvSpPr>
              <a:spLocks xmlns:a="http://schemas.openxmlformats.org/drawingml/2006/main" noGrp="1"/>
            </p:cNvSpPr>
            <p:nvPr/>
          </p:nvSpPr>
          <p:spPr>
            <a:xfrm xmlns:a="http://schemas.openxmlformats.org/drawingml/2006/main">
              <a:off x="4133850" y="4095750"/>
              <a:ext cx="150495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C98622"/>
                  </a:solidFill>
                  <a:latin typeface="Arial"/>
                  <a:ea typeface="Arial"/>
                  <a:cs typeface="Arial"/>
                </a:defRPr>
              </a:defPPr>
              <a:lvl1pPr algn="l">
                <a:defRPr sz="720" b="1">
                  <a:solidFill>
                    <a:srgbClr val="C98622"/>
                  </a:solidFill>
                  <a:latin typeface="Arial"/>
                  <a:ea typeface="Arial"/>
                  <a:cs typeface="Arial"/>
                </a:defRPr>
              </a:lvl1pPr>
              <a:lvl2pPr algn="l">
                <a:defRPr sz="720" b="1">
                  <a:solidFill>
                    <a:srgbClr val="C98622"/>
                  </a:solidFill>
                  <a:latin typeface="Arial"/>
                  <a:ea typeface="Arial"/>
                  <a:cs typeface="Arial"/>
                </a:defRPr>
              </a:lvl2pPr>
              <a:lvl3pPr algn="l">
                <a:defRPr sz="720" b="1">
                  <a:solidFill>
                    <a:srgbClr val="C98622"/>
                  </a:solidFill>
                  <a:latin typeface="Arial"/>
                  <a:ea typeface="Arial"/>
                  <a:cs typeface="Arial"/>
                </a:defRPr>
              </a:lvl3pPr>
              <a:lvl4pPr algn="l">
                <a:defRPr sz="720" b="1">
                  <a:solidFill>
                    <a:srgbClr val="C98622"/>
                  </a:solidFill>
                  <a:latin typeface="Arial"/>
                  <a:ea typeface="Arial"/>
                  <a:cs typeface="Arial"/>
                </a:defRPr>
              </a:lvl4pPr>
              <a:lvl5pPr algn="l">
                <a:defRPr sz="720" b="1">
                  <a:solidFill>
                    <a:srgbClr val="C98622"/>
                  </a:solidFill>
                  <a:latin typeface="Arial"/>
                  <a:ea typeface="Arial"/>
                  <a:cs typeface="Arial"/>
                </a:defRPr>
              </a:lvl5pPr>
              <a:lvl6pPr algn="l">
                <a:defRPr sz="720" b="1">
                  <a:solidFill>
                    <a:srgbClr val="C98622"/>
                  </a:solidFill>
                  <a:latin typeface="Arial"/>
                  <a:ea typeface="Arial"/>
                  <a:cs typeface="Arial"/>
                </a:defRPr>
              </a:lvl6pPr>
              <a:lvl7pPr algn="l">
                <a:defRPr sz="720" b="1">
                  <a:solidFill>
                    <a:srgbClr val="C98622"/>
                  </a:solidFill>
                  <a:latin typeface="Arial"/>
                  <a:ea typeface="Arial"/>
                  <a:cs typeface="Arial"/>
                </a:defRPr>
              </a:lvl7pPr>
              <a:lvl8pPr algn="l">
                <a:defRPr sz="720" b="1">
                  <a:solidFill>
                    <a:srgbClr val="C98622"/>
                  </a:solidFill>
                  <a:latin typeface="Arial"/>
                  <a:ea typeface="Arial"/>
                  <a:cs typeface="Arial"/>
                </a:defRPr>
              </a:lvl8pPr>
              <a:lvl9pPr algn="l">
                <a:defRPr sz="720" b="1">
                  <a:solidFill>
                    <a:srgbClr val="C98622"/>
                  </a:solidFill>
                  <a:latin typeface="Arial"/>
                  <a:ea typeface="Arial"/>
                  <a:cs typeface="Arial"/>
                </a:defRPr>
              </a:lvl9pPr>
            </a:lstStyle>
            <a:p xmlns:a="http://schemas.openxmlformats.org/drawingml/2006/main">
              <a:pPr algn="l">
                <a:defRPr sz="720" b="1">
                  <a:solidFill>
                    <a:srgbClr val="C98622"/>
                  </a:solidFill>
                  <a:latin typeface="Arial"/>
                  <a:ea typeface="Arial"/>
                  <a:cs typeface="Arial"/>
                </a:defRPr>
              </a:pPr>
              <a:r>
                <a:rPr sz="720" b="1">
                  <a:solidFill>
                    <a:srgbClr val="C98622"/>
                  </a:solidFill>
                  <a:latin typeface="Arial"/>
                  <a:ea typeface="Arial"/>
                  <a:cs typeface="Arial"/>
                </a:rPr>
                <a:t>External or subchart</a:t>
              </a:r>
            </a:p>
          </p:txBody>
        </p:sp>
      </p:grpSp>
      <p:grpSp>
        <p:nvGrpSpPr>
          <p:cNvPr id="78" name="data/vector"/>
          <p:cNvGrpSpPr/>
          <p:nvPr/>
        </p:nvGrpSpPr>
        <p:grpSpPr>
          <ns1:xfrm xmlns:ns1="http://schemas.openxmlformats.org/drawingml/2006/main">
            <ns1:off x="6477000" y="3476625"/>
            <ns1:ext cx="2190750" cy="781050"/>
            <ns1:chOff x="6477000" y="3476625"/>
            <ns1:chExt cx="2190750" cy="781050"/>
          </ns1:xfrm>
        </p:grpSpPr>
        <p:sp>
          <p:nvSpPr>
            <p:cNvPr id="25" name="data/vector/frame">
              <a:extLst xmlns:a="http://schemas.openxmlformats.org/drawingml/2006/main">
                <a:ext uri="{FF2B5EF4-FFF2-40B4-BE49-F238E27FC236}">
                  <a16:creationId xmlns:a16="http://schemas.microsoft.com/office/drawing/2014/main" id="{E960E436-D361-49E8-9E75-F64C6660ABD3}"/>
                </a:ext>
              </a:extLst>
            </p:cNvPr>
            <p:cNvSpPr>
              <a:spLocks xmlns:a="http://schemas.openxmlformats.org/drawingml/2006/main" noGrp="1"/>
            </p:cNvSpPr>
            <p:nvPr/>
          </p:nvSpPr>
          <p:spPr>
            <a:xfrm xmlns:a="http://schemas.openxmlformats.org/drawingml/2006/main">
              <a:off x="6477000" y="3476625"/>
              <a:ext cx="2190750" cy="781050"/>
            </a:xfrm>
            <a:prstGeom xmlns:a="http://schemas.openxmlformats.org/drawingml/2006/main" prst="roundRect">
              <a:avLst>
                <a:gd name="adj" fmla="val 13415"/>
              </a:avLst>
            </a:prstGeom>
            <a:solidFill xmlns:a="http://schemas.openxmlformats.org/drawingml/2006/main">
              <a:srgbClr val="FFFFFF"/>
            </a:solidFill>
            <a:ln xmlns:a="http://schemas.openxmlformats.org/drawingml/2006/main" w="8573">
              <a:solidFill>
                <a:srgbClr val="DFE5EF"/>
              </a:solidFill>
              <a:prstDash val="solid"/>
            </a:ln>
          </p:spPr>
        </p:sp>
        <p:sp>
          <p:nvSpPr>
            <p:cNvPr id="26" name="data/vector/badge">
              <a:extLst xmlns:a="http://schemas.openxmlformats.org/drawingml/2006/main">
                <a:ext uri="{FF2B5EF4-FFF2-40B4-BE49-F238E27FC236}">
                  <a16:creationId xmlns:a16="http://schemas.microsoft.com/office/drawing/2014/main" id="{17399AAF-B867-4D32-ACCE-28A35ED16BD6}"/>
                </a:ext>
              </a:extLst>
            </p:cNvPr>
            <p:cNvSpPr>
              <a:spLocks xmlns:a="http://schemas.openxmlformats.org/drawingml/2006/main" noGrp="1"/>
            </p:cNvSpPr>
            <p:nvPr/>
          </p:nvSpPr>
          <p:spPr>
            <a:xfrm xmlns:a="http://schemas.openxmlformats.org/drawingml/2006/main">
              <a:off x="6572250" y="3657600"/>
              <a:ext cx="409575" cy="409575"/>
            </a:xfrm>
            <a:prstGeom xmlns:a="http://schemas.openxmlformats.org/drawingml/2006/main" prst="roundRect">
              <a:avLst>
                <a:gd name="adj" fmla="val 20930"/>
              </a:avLst>
            </a:prstGeom>
            <a:solidFill xmlns:a="http://schemas.openxmlformats.org/drawingml/2006/main">
              <a:srgbClr val="FBF5ED"/>
            </a:solidFill>
            <a:ln xmlns:a="http://schemas.openxmlformats.org/drawingml/2006/main" w="0">
              <a:noFill/>
              <a:prstDash val="solid"/>
            </a:ln>
          </p:spPr>
        </p:sp>
        <p:pic>
          <p:nvPicPr>
            <p:cNvPr id="27" name="data/vector/icon">
              <a:extLst xmlns:a="http://schemas.openxmlformats.org/drawingml/2006/main">
                <a:ext uri="{FF2B5EF4-FFF2-40B4-BE49-F238E27FC236}">
                  <a16:creationId xmlns:a16="http://schemas.microsoft.com/office/drawing/2014/main" id="{490EF119-221C-429D-8489-A63D2E9668CB}"/>
                </a:ext>
              </a:extLst>
            </p:cNvPr>
            <p:cNvPicPr>
              <a:picLocks xmlns:a="http://schemas.openxmlformats.org/drawingml/2006/main" noChangeAspect="1"/>
            </p:cNvPicPr>
            <p:nvPr/>
          </p:nvPicPr>
          <p:blipFill>
            <a:blip xmlns:r="http://schemas.openxmlformats.org/officeDocument/2006/relationships" xmlns:a="http://schemas.openxmlformats.org/drawingml/2006/main" r:embed="R0831bbd9fe284216">
              <a:extLst>
                <a:ext uri="{96DAC541-7B7A-43D3-8B79-37D633B846F1}">
                  <asvg:svgBlip xmlns:asvg="http://schemas.microsoft.com/office/drawing/2016/SVG/main" r:embed="Rb615b40e200047d8"/>
                </a:ext>
              </a:extLst>
            </a:blip>
            <a:stretch xmlns:a="http://schemas.openxmlformats.org/drawingml/2006/main"/>
          </p:blipFill>
          <p:spPr>
            <a:xfrm xmlns:a="http://schemas.openxmlformats.org/drawingml/2006/main">
              <a:off x="6591300" y="3676650"/>
              <a:ext cx="371475" cy="371475"/>
            </a:xfrm>
            <a:prstGeom xmlns:a="http://schemas.openxmlformats.org/drawingml/2006/main" prst="rect">
              <a:avLst/>
            </a:prstGeom>
          </p:spPr>
        </p:pic>
        <p:sp>
          <p:nvSpPr>
            <p:cNvPr id="28" name="data/vector/title">
              <a:extLst xmlns:a="http://schemas.openxmlformats.org/drawingml/2006/main">
                <a:ext uri="{FF2B5EF4-FFF2-40B4-BE49-F238E27FC236}">
                  <a16:creationId xmlns:a16="http://schemas.microsoft.com/office/drawing/2014/main" id="{1923BC13-2373-4F57-9A01-4DBDD6C13284}"/>
                </a:ext>
              </a:extLst>
            </p:cNvPr>
            <p:cNvSpPr>
              <a:spLocks xmlns:a="http://schemas.openxmlformats.org/drawingml/2006/main" noGrp="1"/>
            </p:cNvSpPr>
            <p:nvPr/>
          </p:nvSpPr>
          <p:spPr>
            <a:xfrm xmlns:a="http://schemas.openxmlformats.org/drawingml/2006/main">
              <a:off x="7086600" y="3581400"/>
              <a:ext cx="15049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23" b="1">
                  <a:solidFill>
                    <a:srgbClr val="18253D"/>
                  </a:solidFill>
                  <a:latin typeface="Arial"/>
                  <a:ea typeface="Arial"/>
                  <a:cs typeface="Arial"/>
                </a:defRPr>
              </a:defPPr>
              <a:lvl1pPr algn="l">
                <a:defRPr sz="1223" b="1">
                  <a:solidFill>
                    <a:srgbClr val="18253D"/>
                  </a:solidFill>
                  <a:latin typeface="Arial"/>
                  <a:ea typeface="Arial"/>
                  <a:cs typeface="Arial"/>
                </a:defRPr>
              </a:lvl1pPr>
              <a:lvl2pPr algn="l">
                <a:defRPr sz="1223" b="1">
                  <a:solidFill>
                    <a:srgbClr val="18253D"/>
                  </a:solidFill>
                  <a:latin typeface="Arial"/>
                  <a:ea typeface="Arial"/>
                  <a:cs typeface="Arial"/>
                </a:defRPr>
              </a:lvl2pPr>
              <a:lvl3pPr algn="l">
                <a:defRPr sz="1223" b="1">
                  <a:solidFill>
                    <a:srgbClr val="18253D"/>
                  </a:solidFill>
                  <a:latin typeface="Arial"/>
                  <a:ea typeface="Arial"/>
                  <a:cs typeface="Arial"/>
                </a:defRPr>
              </a:lvl3pPr>
              <a:lvl4pPr algn="l">
                <a:defRPr sz="1223" b="1">
                  <a:solidFill>
                    <a:srgbClr val="18253D"/>
                  </a:solidFill>
                  <a:latin typeface="Arial"/>
                  <a:ea typeface="Arial"/>
                  <a:cs typeface="Arial"/>
                </a:defRPr>
              </a:lvl4pPr>
              <a:lvl5pPr algn="l">
                <a:defRPr sz="1223" b="1">
                  <a:solidFill>
                    <a:srgbClr val="18253D"/>
                  </a:solidFill>
                  <a:latin typeface="Arial"/>
                  <a:ea typeface="Arial"/>
                  <a:cs typeface="Arial"/>
                </a:defRPr>
              </a:lvl5pPr>
              <a:lvl6pPr algn="l">
                <a:defRPr sz="1223" b="1">
                  <a:solidFill>
                    <a:srgbClr val="18253D"/>
                  </a:solidFill>
                  <a:latin typeface="Arial"/>
                  <a:ea typeface="Arial"/>
                  <a:cs typeface="Arial"/>
                </a:defRPr>
              </a:lvl6pPr>
              <a:lvl7pPr algn="l">
                <a:defRPr sz="1223" b="1">
                  <a:solidFill>
                    <a:srgbClr val="18253D"/>
                  </a:solidFill>
                  <a:latin typeface="Arial"/>
                  <a:ea typeface="Arial"/>
                  <a:cs typeface="Arial"/>
                </a:defRPr>
              </a:lvl7pPr>
              <a:lvl8pPr algn="l">
                <a:defRPr sz="1223" b="1">
                  <a:solidFill>
                    <a:srgbClr val="18253D"/>
                  </a:solidFill>
                  <a:latin typeface="Arial"/>
                  <a:ea typeface="Arial"/>
                  <a:cs typeface="Arial"/>
                </a:defRPr>
              </a:lvl8pPr>
              <a:lvl9pPr algn="l">
                <a:defRPr sz="1223" b="1">
                  <a:solidFill>
                    <a:srgbClr val="18253D"/>
                  </a:solidFill>
                  <a:latin typeface="Arial"/>
                  <a:ea typeface="Arial"/>
                  <a:cs typeface="Arial"/>
                </a:defRPr>
              </a:lvl9pPr>
            </a:lstStyle>
            <a:p xmlns:a="http://schemas.openxmlformats.org/drawingml/2006/main">
              <a:pPr algn="l">
                <a:defRPr sz="1223" b="1">
                  <a:solidFill>
                    <a:srgbClr val="18253D"/>
                  </a:solidFill>
                  <a:latin typeface="Arial"/>
                  <a:ea typeface="Arial"/>
                  <a:cs typeface="Arial"/>
                </a:defRPr>
              </a:pPr>
              <a:r>
                <a:rPr sz="1223" b="1">
                  <a:solidFill>
                    <a:srgbClr val="18253D"/>
                  </a:solidFill>
                  <a:latin typeface="Arial"/>
                  <a:ea typeface="Arial"/>
                  <a:cs typeface="Arial"/>
                </a:rPr>
                <a:t>Vector database</a:t>
              </a:r>
            </a:p>
          </p:txBody>
        </p:sp>
        <p:sp>
          <p:nvSpPr>
            <p:cNvPr id="29" name="data/vector/description">
              <a:extLst xmlns:a="http://schemas.openxmlformats.org/drawingml/2006/main">
                <a:ext uri="{FF2B5EF4-FFF2-40B4-BE49-F238E27FC236}">
                  <a16:creationId xmlns:a16="http://schemas.microsoft.com/office/drawing/2014/main" id="{F596DCB9-D005-4187-908E-EA3C61B16C7F}"/>
                </a:ext>
              </a:extLst>
            </p:cNvPr>
            <p:cNvSpPr>
              <a:spLocks xmlns:a="http://schemas.openxmlformats.org/drawingml/2006/main" noGrp="1"/>
            </p:cNvSpPr>
            <p:nvPr/>
          </p:nvSpPr>
          <p:spPr>
            <a:xfrm xmlns:a="http://schemas.openxmlformats.org/drawingml/2006/main">
              <a:off x="7086600" y="3867150"/>
              <a:ext cx="1504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Choose one supported backend</a:t>
              </a:r>
            </a:p>
          </p:txBody>
        </p:sp>
        <p:sp>
          <p:nvSpPr>
            <p:cNvPr id="30" name="data/vector/meta">
              <a:extLst xmlns:a="http://schemas.openxmlformats.org/drawingml/2006/main">
                <a:ext uri="{FF2B5EF4-FFF2-40B4-BE49-F238E27FC236}">
                  <a16:creationId xmlns:a16="http://schemas.microsoft.com/office/drawing/2014/main" id="{0DDCC673-79BB-42E2-B934-F1AC6A074429}"/>
                </a:ext>
              </a:extLst>
            </p:cNvPr>
            <p:cNvSpPr>
              <a:spLocks xmlns:a="http://schemas.openxmlformats.org/drawingml/2006/main" noGrp="1"/>
            </p:cNvSpPr>
            <p:nvPr/>
          </p:nvSpPr>
          <p:spPr>
            <a:xfrm xmlns:a="http://schemas.openxmlformats.org/drawingml/2006/main">
              <a:off x="7086600" y="4095750"/>
              <a:ext cx="150495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C98622"/>
                  </a:solidFill>
                  <a:latin typeface="Arial"/>
                  <a:ea typeface="Arial"/>
                  <a:cs typeface="Arial"/>
                </a:defRPr>
              </a:defPPr>
              <a:lvl1pPr algn="l">
                <a:defRPr sz="720" b="1">
                  <a:solidFill>
                    <a:srgbClr val="C98622"/>
                  </a:solidFill>
                  <a:latin typeface="Arial"/>
                  <a:ea typeface="Arial"/>
                  <a:cs typeface="Arial"/>
                </a:defRPr>
              </a:lvl1pPr>
              <a:lvl2pPr algn="l">
                <a:defRPr sz="720" b="1">
                  <a:solidFill>
                    <a:srgbClr val="C98622"/>
                  </a:solidFill>
                  <a:latin typeface="Arial"/>
                  <a:ea typeface="Arial"/>
                  <a:cs typeface="Arial"/>
                </a:defRPr>
              </a:lvl2pPr>
              <a:lvl3pPr algn="l">
                <a:defRPr sz="720" b="1">
                  <a:solidFill>
                    <a:srgbClr val="C98622"/>
                  </a:solidFill>
                  <a:latin typeface="Arial"/>
                  <a:ea typeface="Arial"/>
                  <a:cs typeface="Arial"/>
                </a:defRPr>
              </a:lvl3pPr>
              <a:lvl4pPr algn="l">
                <a:defRPr sz="720" b="1">
                  <a:solidFill>
                    <a:srgbClr val="C98622"/>
                  </a:solidFill>
                  <a:latin typeface="Arial"/>
                  <a:ea typeface="Arial"/>
                  <a:cs typeface="Arial"/>
                </a:defRPr>
              </a:lvl4pPr>
              <a:lvl5pPr algn="l">
                <a:defRPr sz="720" b="1">
                  <a:solidFill>
                    <a:srgbClr val="C98622"/>
                  </a:solidFill>
                  <a:latin typeface="Arial"/>
                  <a:ea typeface="Arial"/>
                  <a:cs typeface="Arial"/>
                </a:defRPr>
              </a:lvl5pPr>
              <a:lvl6pPr algn="l">
                <a:defRPr sz="720" b="1">
                  <a:solidFill>
                    <a:srgbClr val="C98622"/>
                  </a:solidFill>
                  <a:latin typeface="Arial"/>
                  <a:ea typeface="Arial"/>
                  <a:cs typeface="Arial"/>
                </a:defRPr>
              </a:lvl6pPr>
              <a:lvl7pPr algn="l">
                <a:defRPr sz="720" b="1">
                  <a:solidFill>
                    <a:srgbClr val="C98622"/>
                  </a:solidFill>
                  <a:latin typeface="Arial"/>
                  <a:ea typeface="Arial"/>
                  <a:cs typeface="Arial"/>
                </a:defRPr>
              </a:lvl7pPr>
              <a:lvl8pPr algn="l">
                <a:defRPr sz="720" b="1">
                  <a:solidFill>
                    <a:srgbClr val="C98622"/>
                  </a:solidFill>
                  <a:latin typeface="Arial"/>
                  <a:ea typeface="Arial"/>
                  <a:cs typeface="Arial"/>
                </a:defRPr>
              </a:lvl8pPr>
              <a:lvl9pPr algn="l">
                <a:defRPr sz="720" b="1">
                  <a:solidFill>
                    <a:srgbClr val="C98622"/>
                  </a:solidFill>
                  <a:latin typeface="Arial"/>
                  <a:ea typeface="Arial"/>
                  <a:cs typeface="Arial"/>
                </a:defRPr>
              </a:lvl9pPr>
            </a:lstStyle>
            <a:p xmlns:a="http://schemas.openxmlformats.org/drawingml/2006/main">
              <a:pPr algn="l">
                <a:defRPr sz="720" b="1">
                  <a:solidFill>
                    <a:srgbClr val="C98622"/>
                  </a:solidFill>
                  <a:latin typeface="Arial"/>
                  <a:ea typeface="Arial"/>
                  <a:cs typeface="Arial"/>
                </a:defRPr>
              </a:pPr>
              <a:r>
                <a:rPr sz="720" b="1">
                  <a:solidFill>
                    <a:srgbClr val="C98622"/>
                  </a:solidFill>
                  <a:latin typeface="Arial"/>
                  <a:ea typeface="Arial"/>
                  <a:cs typeface="Arial"/>
                </a:rPr>
                <a:t>Qdrant / Weaviate / other</a:t>
              </a:r>
            </a:p>
          </p:txBody>
        </p:sp>
      </p:grpSp>
      <p:grpSp>
        <p:nvGrpSpPr>
          <p:cNvPr id="79" name="data/object"/>
          <p:cNvGrpSpPr/>
          <p:nvPr/>
        </p:nvGrpSpPr>
        <p:grpSpPr>
          <ns1:xfrm xmlns:ns1="http://schemas.openxmlformats.org/drawingml/2006/main">
            <ns1:off x="9429750" y="3476625"/>
            <ns1:ext cx="2190750" cy="781050"/>
            <ns1:chOff x="9429750" y="3476625"/>
            <ns1:chExt cx="2190750" cy="781050"/>
          </ns1:xfrm>
        </p:grpSpPr>
        <p:sp>
          <p:nvSpPr>
            <p:cNvPr id="31" name="data/object/frame">
              <a:extLst xmlns:a="http://schemas.openxmlformats.org/drawingml/2006/main">
                <a:ext uri="{FF2B5EF4-FFF2-40B4-BE49-F238E27FC236}">
                  <a16:creationId xmlns:a16="http://schemas.microsoft.com/office/drawing/2014/main" id="{6A163D4F-3C07-4F4A-8D42-241EE99C2C3E}"/>
                </a:ext>
              </a:extLst>
            </p:cNvPr>
            <p:cNvSpPr>
              <a:spLocks xmlns:a="http://schemas.openxmlformats.org/drawingml/2006/main" noGrp="1"/>
            </p:cNvSpPr>
            <p:nvPr/>
          </p:nvSpPr>
          <p:spPr>
            <a:xfrm xmlns:a="http://schemas.openxmlformats.org/drawingml/2006/main">
              <a:off x="9429750" y="3476625"/>
              <a:ext cx="2190750" cy="781050"/>
            </a:xfrm>
            <a:prstGeom xmlns:a="http://schemas.openxmlformats.org/drawingml/2006/main" prst="roundRect">
              <a:avLst>
                <a:gd name="adj" fmla="val 13415"/>
              </a:avLst>
            </a:prstGeom>
            <a:solidFill xmlns:a="http://schemas.openxmlformats.org/drawingml/2006/main">
              <a:srgbClr val="FFFFFF"/>
            </a:solidFill>
            <a:ln xmlns:a="http://schemas.openxmlformats.org/drawingml/2006/main" w="8573">
              <a:solidFill>
                <a:srgbClr val="DFE5EF"/>
              </a:solidFill>
              <a:prstDash val="solid"/>
            </a:ln>
          </p:spPr>
        </p:sp>
        <p:sp>
          <p:nvSpPr>
            <p:cNvPr id="32" name="data/object/badge">
              <a:extLst xmlns:a="http://schemas.openxmlformats.org/drawingml/2006/main">
                <a:ext uri="{FF2B5EF4-FFF2-40B4-BE49-F238E27FC236}">
                  <a16:creationId xmlns:a16="http://schemas.microsoft.com/office/drawing/2014/main" id="{CB05EF19-85E0-428A-A711-019756B602CF}"/>
                </a:ext>
              </a:extLst>
            </p:cNvPr>
            <p:cNvSpPr>
              <a:spLocks xmlns:a="http://schemas.openxmlformats.org/drawingml/2006/main" noGrp="1"/>
            </p:cNvSpPr>
            <p:nvPr/>
          </p:nvSpPr>
          <p:spPr>
            <a:xfrm xmlns:a="http://schemas.openxmlformats.org/drawingml/2006/main">
              <a:off x="9525000" y="3657600"/>
              <a:ext cx="409575" cy="409575"/>
            </a:xfrm>
            <a:prstGeom xmlns:a="http://schemas.openxmlformats.org/drawingml/2006/main" prst="roundRect">
              <a:avLst>
                <a:gd name="adj" fmla="val 20930"/>
              </a:avLst>
            </a:prstGeom>
            <a:solidFill xmlns:a="http://schemas.openxmlformats.org/drawingml/2006/main">
              <a:srgbClr val="FBF5ED"/>
            </a:solidFill>
            <a:ln xmlns:a="http://schemas.openxmlformats.org/drawingml/2006/main" w="0">
              <a:noFill/>
              <a:prstDash val="solid"/>
            </a:ln>
          </p:spPr>
        </p:sp>
        <p:pic>
          <p:nvPicPr>
            <p:cNvPr id="33" name="data/object/icon">
              <a:extLst xmlns:a="http://schemas.openxmlformats.org/drawingml/2006/main">
                <a:ext uri="{FF2B5EF4-FFF2-40B4-BE49-F238E27FC236}">
                  <a16:creationId xmlns:a16="http://schemas.microsoft.com/office/drawing/2014/main" id="{806FC8CF-49C7-4039-97A1-93EF4646B93A}"/>
                </a:ext>
              </a:extLst>
            </p:cNvPr>
            <p:cNvPicPr>
              <a:picLocks xmlns:a="http://schemas.openxmlformats.org/drawingml/2006/main" noChangeAspect="1"/>
            </p:cNvPicPr>
            <p:nvPr/>
          </p:nvPicPr>
          <p:blipFill>
            <a:blip xmlns:r="http://schemas.openxmlformats.org/officeDocument/2006/relationships" xmlns:a="http://schemas.openxmlformats.org/drawingml/2006/main" r:embed="R44920f1d24dc4a84">
              <a:extLst>
                <a:ext uri="{96DAC541-7B7A-43D3-8B79-37D633B846F1}">
                  <asvg:svgBlip xmlns:asvg="http://schemas.microsoft.com/office/drawing/2016/SVG/main" r:embed="R755f1e7a364a4f5c"/>
                </a:ext>
              </a:extLst>
            </a:blip>
            <a:stretch xmlns:a="http://schemas.openxmlformats.org/drawingml/2006/main"/>
          </p:blipFill>
          <p:spPr>
            <a:xfrm xmlns:a="http://schemas.openxmlformats.org/drawingml/2006/main">
              <a:off x="9544050" y="3676650"/>
              <a:ext cx="371475" cy="371475"/>
            </a:xfrm>
            <a:prstGeom xmlns:a="http://schemas.openxmlformats.org/drawingml/2006/main" prst="rect">
              <a:avLst/>
            </a:prstGeom>
          </p:spPr>
        </p:pic>
        <p:sp>
          <p:nvSpPr>
            <p:cNvPr id="34" name="data/object/title">
              <a:extLst xmlns:a="http://schemas.openxmlformats.org/drawingml/2006/main">
                <a:ext uri="{FF2B5EF4-FFF2-40B4-BE49-F238E27FC236}">
                  <a16:creationId xmlns:a16="http://schemas.microsoft.com/office/drawing/2014/main" id="{CFF38288-9818-4709-88CB-A1B350C584D6}"/>
                </a:ext>
              </a:extLst>
            </p:cNvPr>
            <p:cNvSpPr>
              <a:spLocks xmlns:a="http://schemas.openxmlformats.org/drawingml/2006/main" noGrp="1"/>
            </p:cNvSpPr>
            <p:nvPr/>
          </p:nvSpPr>
          <p:spPr>
            <a:xfrm xmlns:a="http://schemas.openxmlformats.org/drawingml/2006/main">
              <a:off x="10039350" y="3581400"/>
              <a:ext cx="15049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71" b="1">
                  <a:solidFill>
                    <a:srgbClr val="18253D"/>
                  </a:solidFill>
                  <a:latin typeface="Arial"/>
                  <a:ea typeface="Arial"/>
                  <a:cs typeface="Arial"/>
                </a:defRPr>
              </a:defPPr>
              <a:lvl1pPr algn="l">
                <a:defRPr sz="971" b="1">
                  <a:solidFill>
                    <a:srgbClr val="18253D"/>
                  </a:solidFill>
                  <a:latin typeface="Arial"/>
                  <a:ea typeface="Arial"/>
                  <a:cs typeface="Arial"/>
                </a:defRPr>
              </a:lvl1pPr>
              <a:lvl2pPr algn="l">
                <a:defRPr sz="971" b="1">
                  <a:solidFill>
                    <a:srgbClr val="18253D"/>
                  </a:solidFill>
                  <a:latin typeface="Arial"/>
                  <a:ea typeface="Arial"/>
                  <a:cs typeface="Arial"/>
                </a:defRPr>
              </a:lvl2pPr>
              <a:lvl3pPr algn="l">
                <a:defRPr sz="971" b="1">
                  <a:solidFill>
                    <a:srgbClr val="18253D"/>
                  </a:solidFill>
                  <a:latin typeface="Arial"/>
                  <a:ea typeface="Arial"/>
                  <a:cs typeface="Arial"/>
                </a:defRPr>
              </a:lvl3pPr>
              <a:lvl4pPr algn="l">
                <a:defRPr sz="971" b="1">
                  <a:solidFill>
                    <a:srgbClr val="18253D"/>
                  </a:solidFill>
                  <a:latin typeface="Arial"/>
                  <a:ea typeface="Arial"/>
                  <a:cs typeface="Arial"/>
                </a:defRPr>
              </a:lvl4pPr>
              <a:lvl5pPr algn="l">
                <a:defRPr sz="971" b="1">
                  <a:solidFill>
                    <a:srgbClr val="18253D"/>
                  </a:solidFill>
                  <a:latin typeface="Arial"/>
                  <a:ea typeface="Arial"/>
                  <a:cs typeface="Arial"/>
                </a:defRPr>
              </a:lvl5pPr>
              <a:lvl6pPr algn="l">
                <a:defRPr sz="971" b="1">
                  <a:solidFill>
                    <a:srgbClr val="18253D"/>
                  </a:solidFill>
                  <a:latin typeface="Arial"/>
                  <a:ea typeface="Arial"/>
                  <a:cs typeface="Arial"/>
                </a:defRPr>
              </a:lvl6pPr>
              <a:lvl7pPr algn="l">
                <a:defRPr sz="971" b="1">
                  <a:solidFill>
                    <a:srgbClr val="18253D"/>
                  </a:solidFill>
                  <a:latin typeface="Arial"/>
                  <a:ea typeface="Arial"/>
                  <a:cs typeface="Arial"/>
                </a:defRPr>
              </a:lvl7pPr>
              <a:lvl8pPr algn="l">
                <a:defRPr sz="971" b="1">
                  <a:solidFill>
                    <a:srgbClr val="18253D"/>
                  </a:solidFill>
                  <a:latin typeface="Arial"/>
                  <a:ea typeface="Arial"/>
                  <a:cs typeface="Arial"/>
                </a:defRPr>
              </a:lvl8pPr>
              <a:lvl9pPr algn="l">
                <a:defRPr sz="971" b="1">
                  <a:solidFill>
                    <a:srgbClr val="18253D"/>
                  </a:solidFill>
                  <a:latin typeface="Arial"/>
                  <a:ea typeface="Arial"/>
                  <a:cs typeface="Arial"/>
                </a:defRPr>
              </a:lvl9pPr>
            </a:lstStyle>
            <a:p xmlns:a="http://schemas.openxmlformats.org/drawingml/2006/main">
              <a:pPr algn="l">
                <a:defRPr sz="971" b="1">
                  <a:solidFill>
                    <a:srgbClr val="18253D"/>
                  </a:solidFill>
                  <a:latin typeface="Arial"/>
                  <a:ea typeface="Arial"/>
                  <a:cs typeface="Arial"/>
                </a:defRPr>
              </a:pPr>
              <a:r>
                <a:rPr sz="971" b="1">
                  <a:solidFill>
                    <a:srgbClr val="18253D"/>
                  </a:solidFill>
                  <a:latin typeface="Arial"/>
                  <a:ea typeface="Arial"/>
                  <a:cs typeface="Arial"/>
                </a:rPr>
                <a:t>Object storage / PVC</a:t>
              </a:r>
            </a:p>
          </p:txBody>
        </p:sp>
        <p:sp>
          <p:nvSpPr>
            <p:cNvPr id="35" name="data/object/description">
              <a:extLst xmlns:a="http://schemas.openxmlformats.org/drawingml/2006/main">
                <a:ext uri="{FF2B5EF4-FFF2-40B4-BE49-F238E27FC236}">
                  <a16:creationId xmlns:a16="http://schemas.microsoft.com/office/drawing/2014/main" id="{DCBB9C62-EF27-4841-ADD6-2B43D1EDD080}"/>
                </a:ext>
              </a:extLst>
            </p:cNvPr>
            <p:cNvSpPr>
              <a:spLocks xmlns:a="http://schemas.openxmlformats.org/drawingml/2006/main" noGrp="1"/>
            </p:cNvSpPr>
            <p:nvPr/>
          </p:nvSpPr>
          <p:spPr>
            <a:xfrm xmlns:a="http://schemas.openxmlformats.org/drawingml/2006/main">
              <a:off x="10039350" y="3867150"/>
              <a:ext cx="1504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Files and persistent artifacts</a:t>
              </a:r>
            </a:p>
          </p:txBody>
        </p:sp>
        <p:sp>
          <p:nvSpPr>
            <p:cNvPr id="36" name="data/object/meta">
              <a:extLst xmlns:a="http://schemas.openxmlformats.org/drawingml/2006/main">
                <a:ext uri="{FF2B5EF4-FFF2-40B4-BE49-F238E27FC236}">
                  <a16:creationId xmlns:a16="http://schemas.microsoft.com/office/drawing/2014/main" id="{A7093DF0-268E-48F0-8623-98C60D1337C0}"/>
                </a:ext>
              </a:extLst>
            </p:cNvPr>
            <p:cNvSpPr>
              <a:spLocks xmlns:a="http://schemas.openxmlformats.org/drawingml/2006/main" noGrp="1"/>
            </p:cNvSpPr>
            <p:nvPr/>
          </p:nvSpPr>
          <p:spPr>
            <a:xfrm xmlns:a="http://schemas.openxmlformats.org/drawingml/2006/main">
              <a:off x="10039350" y="4095750"/>
              <a:ext cx="150495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C98622"/>
                  </a:solidFill>
                  <a:latin typeface="Arial"/>
                  <a:ea typeface="Arial"/>
                  <a:cs typeface="Arial"/>
                </a:defRPr>
              </a:defPPr>
              <a:lvl1pPr algn="l">
                <a:defRPr sz="720" b="1">
                  <a:solidFill>
                    <a:srgbClr val="C98622"/>
                  </a:solidFill>
                  <a:latin typeface="Arial"/>
                  <a:ea typeface="Arial"/>
                  <a:cs typeface="Arial"/>
                </a:defRPr>
              </a:lvl1pPr>
              <a:lvl2pPr algn="l">
                <a:defRPr sz="720" b="1">
                  <a:solidFill>
                    <a:srgbClr val="C98622"/>
                  </a:solidFill>
                  <a:latin typeface="Arial"/>
                  <a:ea typeface="Arial"/>
                  <a:cs typeface="Arial"/>
                </a:defRPr>
              </a:lvl2pPr>
              <a:lvl3pPr algn="l">
                <a:defRPr sz="720" b="1">
                  <a:solidFill>
                    <a:srgbClr val="C98622"/>
                  </a:solidFill>
                  <a:latin typeface="Arial"/>
                  <a:ea typeface="Arial"/>
                  <a:cs typeface="Arial"/>
                </a:defRPr>
              </a:lvl3pPr>
              <a:lvl4pPr algn="l">
                <a:defRPr sz="720" b="1">
                  <a:solidFill>
                    <a:srgbClr val="C98622"/>
                  </a:solidFill>
                  <a:latin typeface="Arial"/>
                  <a:ea typeface="Arial"/>
                  <a:cs typeface="Arial"/>
                </a:defRPr>
              </a:lvl4pPr>
              <a:lvl5pPr algn="l">
                <a:defRPr sz="720" b="1">
                  <a:solidFill>
                    <a:srgbClr val="C98622"/>
                  </a:solidFill>
                  <a:latin typeface="Arial"/>
                  <a:ea typeface="Arial"/>
                  <a:cs typeface="Arial"/>
                </a:defRPr>
              </a:lvl5pPr>
              <a:lvl6pPr algn="l">
                <a:defRPr sz="720" b="1">
                  <a:solidFill>
                    <a:srgbClr val="C98622"/>
                  </a:solidFill>
                  <a:latin typeface="Arial"/>
                  <a:ea typeface="Arial"/>
                  <a:cs typeface="Arial"/>
                </a:defRPr>
              </a:lvl6pPr>
              <a:lvl7pPr algn="l">
                <a:defRPr sz="720" b="1">
                  <a:solidFill>
                    <a:srgbClr val="C98622"/>
                  </a:solidFill>
                  <a:latin typeface="Arial"/>
                  <a:ea typeface="Arial"/>
                  <a:cs typeface="Arial"/>
                </a:defRPr>
              </a:lvl7pPr>
              <a:lvl8pPr algn="l">
                <a:defRPr sz="720" b="1">
                  <a:solidFill>
                    <a:srgbClr val="C98622"/>
                  </a:solidFill>
                  <a:latin typeface="Arial"/>
                  <a:ea typeface="Arial"/>
                  <a:cs typeface="Arial"/>
                </a:defRPr>
              </a:lvl8pPr>
              <a:lvl9pPr algn="l">
                <a:defRPr sz="720" b="1">
                  <a:solidFill>
                    <a:srgbClr val="C98622"/>
                  </a:solidFill>
                  <a:latin typeface="Arial"/>
                  <a:ea typeface="Arial"/>
                  <a:cs typeface="Arial"/>
                </a:defRPr>
              </a:lvl9pPr>
            </a:lstStyle>
            <a:p xmlns:a="http://schemas.openxmlformats.org/drawingml/2006/main">
              <a:pPr algn="l">
                <a:defRPr sz="720" b="1">
                  <a:solidFill>
                    <a:srgbClr val="C98622"/>
                  </a:solidFill>
                  <a:latin typeface="Arial"/>
                  <a:ea typeface="Arial"/>
                  <a:cs typeface="Arial"/>
                </a:defRPr>
              </a:pPr>
              <a:r>
                <a:rPr sz="720" b="1">
                  <a:solidFill>
                    <a:srgbClr val="C98622"/>
                  </a:solidFill>
                  <a:latin typeface="Arial"/>
                  <a:ea typeface="Arial"/>
                  <a:cs typeface="Arial"/>
                </a:rPr>
                <a:t>Configured storage</a:t>
              </a:r>
            </a:p>
          </p:txBody>
        </p:sp>
      </p:grpSp>
      <p:grpSp>
        <p:nvGrpSpPr>
          <p:cNvPr id="80" name="data/code"/>
          <p:cNvGrpSpPr/>
          <p:nvPr/>
        </p:nvGrpSpPr>
        <p:grpSpPr>
          <ns1:xfrm xmlns:ns1="http://schemas.openxmlformats.org/drawingml/2006/main">
            <ns1:off x="571500" y="5095875"/>
            <ns1:ext cx="2190750" cy="781050"/>
            <ns1:chOff x="571500" y="5095875"/>
            <ns1:chExt cx="2190750" cy="781050"/>
          </ns1:xfrm>
        </p:grpSpPr>
        <p:sp>
          <p:nvSpPr>
            <p:cNvPr id="37" name="data/code/frame">
              <a:extLst xmlns:a="http://schemas.openxmlformats.org/drawingml/2006/main">
                <a:ext uri="{FF2B5EF4-FFF2-40B4-BE49-F238E27FC236}">
                  <a16:creationId xmlns:a16="http://schemas.microsoft.com/office/drawing/2014/main" id="{D9AD4329-177E-443F-9983-00EDA8432436}"/>
                </a:ext>
              </a:extLst>
            </p:cNvPr>
            <p:cNvSpPr>
              <a:spLocks xmlns:a="http://schemas.openxmlformats.org/drawingml/2006/main" noGrp="1"/>
            </p:cNvSpPr>
            <p:nvPr/>
          </p:nvSpPr>
          <p:spPr>
            <a:xfrm xmlns:a="http://schemas.openxmlformats.org/drawingml/2006/main">
              <a:off x="571500" y="5095875"/>
              <a:ext cx="2190750" cy="781050"/>
            </a:xfrm>
            <a:prstGeom xmlns:a="http://schemas.openxmlformats.org/drawingml/2006/main" prst="roundRect">
              <a:avLst>
                <a:gd name="adj" fmla="val 13415"/>
              </a:avLst>
            </a:prstGeom>
            <a:solidFill xmlns:a="http://schemas.openxmlformats.org/drawingml/2006/main">
              <a:srgbClr val="FFFFFF"/>
            </a:solidFill>
            <a:ln xmlns:a="http://schemas.openxmlformats.org/drawingml/2006/main" w="8573">
              <a:solidFill>
                <a:srgbClr val="DFE5EF"/>
              </a:solidFill>
              <a:prstDash val="solid"/>
            </a:ln>
          </p:spPr>
        </p:sp>
        <p:sp>
          <p:nvSpPr>
            <p:cNvPr id="38" name="data/code/badge">
              <a:extLst xmlns:a="http://schemas.openxmlformats.org/drawingml/2006/main">
                <a:ext uri="{FF2B5EF4-FFF2-40B4-BE49-F238E27FC236}">
                  <a16:creationId xmlns:a16="http://schemas.microsoft.com/office/drawing/2014/main" id="{354667A5-BD21-455B-AF09-2E3C60B0444B}"/>
                </a:ext>
              </a:extLst>
            </p:cNvPr>
            <p:cNvSpPr>
              <a:spLocks xmlns:a="http://schemas.openxmlformats.org/drawingml/2006/main" noGrp="1"/>
            </p:cNvSpPr>
            <p:nvPr/>
          </p:nvSpPr>
          <p:spPr>
            <a:xfrm xmlns:a="http://schemas.openxmlformats.org/drawingml/2006/main">
              <a:off x="666750" y="5276850"/>
              <a:ext cx="409575" cy="409575"/>
            </a:xfrm>
            <a:prstGeom xmlns:a="http://schemas.openxmlformats.org/drawingml/2006/main" prst="roundRect">
              <a:avLst>
                <a:gd name="adj" fmla="val 20930"/>
              </a:avLst>
            </a:prstGeom>
            <a:solidFill xmlns:a="http://schemas.openxmlformats.org/drawingml/2006/main">
              <a:srgbClr val="F1F2FD"/>
            </a:solidFill>
            <a:ln xmlns:a="http://schemas.openxmlformats.org/drawingml/2006/main" w="0">
              <a:noFill/>
              <a:prstDash val="solid"/>
            </a:ln>
          </p:spPr>
        </p:sp>
        <p:pic>
          <p:nvPicPr>
            <p:cNvPr id="39" name="data/code/icon">
              <a:extLst xmlns:a="http://schemas.openxmlformats.org/drawingml/2006/main">
                <a:ext uri="{FF2B5EF4-FFF2-40B4-BE49-F238E27FC236}">
                  <a16:creationId xmlns:a16="http://schemas.microsoft.com/office/drawing/2014/main" id="{9E52AB53-B852-40EF-8857-52F82C6564CF}"/>
                </a:ext>
              </a:extLst>
            </p:cNvPr>
            <p:cNvPicPr>
              <a:picLocks xmlns:a="http://schemas.openxmlformats.org/drawingml/2006/main" noChangeAspect="1"/>
            </p:cNvPicPr>
            <p:nvPr/>
          </p:nvPicPr>
          <p:blipFill>
            <a:blip xmlns:r="http://schemas.openxmlformats.org/officeDocument/2006/relationships" xmlns:a="http://schemas.openxmlformats.org/drawingml/2006/main" r:embed="Ra283b2771eaf41b1">
              <a:extLst>
                <a:ext uri="{96DAC541-7B7A-43D3-8B79-37D633B846F1}">
                  <asvg:svgBlip xmlns:asvg="http://schemas.microsoft.com/office/drawing/2016/SVG/main" r:embed="R62e089d8656b4ad6"/>
                </a:ext>
              </a:extLst>
            </a:blip>
            <a:stretch xmlns:a="http://schemas.openxmlformats.org/drawingml/2006/main"/>
          </p:blipFill>
          <p:spPr>
            <a:xfrm xmlns:a="http://schemas.openxmlformats.org/drawingml/2006/main">
              <a:off x="685800" y="5295900"/>
              <a:ext cx="371475" cy="371475"/>
            </a:xfrm>
            <a:prstGeom xmlns:a="http://schemas.openxmlformats.org/drawingml/2006/main" prst="rect">
              <a:avLst/>
            </a:prstGeom>
          </p:spPr>
        </p:pic>
        <p:sp>
          <p:nvSpPr>
            <p:cNvPr id="40" name="data/code/title">
              <a:extLst xmlns:a="http://schemas.openxmlformats.org/drawingml/2006/main">
                <a:ext uri="{FF2B5EF4-FFF2-40B4-BE49-F238E27FC236}">
                  <a16:creationId xmlns:a16="http://schemas.microsoft.com/office/drawing/2014/main" id="{02AC7793-73E2-435C-B32B-1F5F5BEC492C}"/>
                </a:ext>
              </a:extLst>
            </p:cNvPr>
            <p:cNvSpPr>
              <a:spLocks xmlns:a="http://schemas.openxmlformats.org/drawingml/2006/main" noGrp="1"/>
            </p:cNvSpPr>
            <p:nvPr/>
          </p:nvSpPr>
          <p:spPr>
            <a:xfrm xmlns:a="http://schemas.openxmlformats.org/drawingml/2006/main">
              <a:off x="1181100" y="5200650"/>
              <a:ext cx="15049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23" b="1">
                  <a:solidFill>
                    <a:srgbClr val="18253D"/>
                  </a:solidFill>
                  <a:latin typeface="Arial"/>
                  <a:ea typeface="Arial"/>
                  <a:cs typeface="Arial"/>
                </a:defRPr>
              </a:defPPr>
              <a:lvl1pPr algn="l">
                <a:defRPr sz="1223" b="1">
                  <a:solidFill>
                    <a:srgbClr val="18253D"/>
                  </a:solidFill>
                  <a:latin typeface="Arial"/>
                  <a:ea typeface="Arial"/>
                  <a:cs typeface="Arial"/>
                </a:defRPr>
              </a:lvl1pPr>
              <a:lvl2pPr algn="l">
                <a:defRPr sz="1223" b="1">
                  <a:solidFill>
                    <a:srgbClr val="18253D"/>
                  </a:solidFill>
                  <a:latin typeface="Arial"/>
                  <a:ea typeface="Arial"/>
                  <a:cs typeface="Arial"/>
                </a:defRPr>
              </a:lvl2pPr>
              <a:lvl3pPr algn="l">
                <a:defRPr sz="1223" b="1">
                  <a:solidFill>
                    <a:srgbClr val="18253D"/>
                  </a:solidFill>
                  <a:latin typeface="Arial"/>
                  <a:ea typeface="Arial"/>
                  <a:cs typeface="Arial"/>
                </a:defRPr>
              </a:lvl3pPr>
              <a:lvl4pPr algn="l">
                <a:defRPr sz="1223" b="1">
                  <a:solidFill>
                    <a:srgbClr val="18253D"/>
                  </a:solidFill>
                  <a:latin typeface="Arial"/>
                  <a:ea typeface="Arial"/>
                  <a:cs typeface="Arial"/>
                </a:defRPr>
              </a:lvl4pPr>
              <a:lvl5pPr algn="l">
                <a:defRPr sz="1223" b="1">
                  <a:solidFill>
                    <a:srgbClr val="18253D"/>
                  </a:solidFill>
                  <a:latin typeface="Arial"/>
                  <a:ea typeface="Arial"/>
                  <a:cs typeface="Arial"/>
                </a:defRPr>
              </a:lvl5pPr>
              <a:lvl6pPr algn="l">
                <a:defRPr sz="1223" b="1">
                  <a:solidFill>
                    <a:srgbClr val="18253D"/>
                  </a:solidFill>
                  <a:latin typeface="Arial"/>
                  <a:ea typeface="Arial"/>
                  <a:cs typeface="Arial"/>
                </a:defRPr>
              </a:lvl6pPr>
              <a:lvl7pPr algn="l">
                <a:defRPr sz="1223" b="1">
                  <a:solidFill>
                    <a:srgbClr val="18253D"/>
                  </a:solidFill>
                  <a:latin typeface="Arial"/>
                  <a:ea typeface="Arial"/>
                  <a:cs typeface="Arial"/>
                </a:defRPr>
              </a:lvl7pPr>
              <a:lvl8pPr algn="l">
                <a:defRPr sz="1223" b="1">
                  <a:solidFill>
                    <a:srgbClr val="18253D"/>
                  </a:solidFill>
                  <a:latin typeface="Arial"/>
                  <a:ea typeface="Arial"/>
                  <a:cs typeface="Arial"/>
                </a:defRPr>
              </a:lvl8pPr>
              <a:lvl9pPr algn="l">
                <a:defRPr sz="1223" b="1">
                  <a:solidFill>
                    <a:srgbClr val="18253D"/>
                  </a:solidFill>
                  <a:latin typeface="Arial"/>
                  <a:ea typeface="Arial"/>
                  <a:cs typeface="Arial"/>
                </a:defRPr>
              </a:lvl9pPr>
            </a:lstStyle>
            <a:p xmlns:a="http://schemas.openxmlformats.org/drawingml/2006/main">
              <a:pPr algn="l">
                <a:defRPr sz="1223" b="1">
                  <a:solidFill>
                    <a:srgbClr val="18253D"/>
                  </a:solidFill>
                  <a:latin typeface="Arial"/>
                  <a:ea typeface="Arial"/>
                  <a:cs typeface="Arial"/>
                </a:defRPr>
              </a:pPr>
              <a:r>
                <a:rPr sz="1223" b="1">
                  <a:solidFill>
                    <a:srgbClr val="18253D"/>
                  </a:solidFill>
                  <a:latin typeface="Arial"/>
                  <a:ea typeface="Arial"/>
                  <a:cs typeface="Arial"/>
                </a:rPr>
                <a:t>Code Sandbox</a:t>
              </a:r>
            </a:p>
          </p:txBody>
        </p:sp>
        <p:sp>
          <p:nvSpPr>
            <p:cNvPr id="41" name="data/code/description">
              <a:extLst xmlns:a="http://schemas.openxmlformats.org/drawingml/2006/main">
                <a:ext uri="{FF2B5EF4-FFF2-40B4-BE49-F238E27FC236}">
                  <a16:creationId xmlns:a16="http://schemas.microsoft.com/office/drawing/2014/main" id="{A3384519-5FDD-4686-BF6F-4098A579DEED}"/>
                </a:ext>
              </a:extLst>
            </p:cNvPr>
            <p:cNvSpPr>
              <a:spLocks xmlns:a="http://schemas.openxmlformats.org/drawingml/2006/main" noGrp="1"/>
            </p:cNvSpPr>
            <p:nvPr/>
          </p:nvSpPr>
          <p:spPr>
            <a:xfrm xmlns:a="http://schemas.openxmlformats.org/drawingml/2006/main">
              <a:off x="1181100" y="5486400"/>
              <a:ext cx="1504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Workflow Code nodes</a:t>
              </a:r>
            </a:p>
          </p:txBody>
        </p:sp>
        <p:sp>
          <p:nvSpPr>
            <p:cNvPr id="42" name="data/code/meta">
              <a:extLst xmlns:a="http://schemas.openxmlformats.org/drawingml/2006/main">
                <a:ext uri="{FF2B5EF4-FFF2-40B4-BE49-F238E27FC236}">
                  <a16:creationId xmlns:a16="http://schemas.microsoft.com/office/drawing/2014/main" id="{E4995BB3-F24A-415F-AEBA-03840D48BC0E}"/>
                </a:ext>
              </a:extLst>
            </p:cNvPr>
            <p:cNvSpPr>
              <a:spLocks xmlns:a="http://schemas.openxmlformats.org/drawingml/2006/main" noGrp="1"/>
            </p:cNvSpPr>
            <p:nvPr/>
          </p:nvSpPr>
          <p:spPr>
            <a:xfrm xmlns:a="http://schemas.openxmlformats.org/drawingml/2006/main">
              <a:off x="1181100" y="5715000"/>
              <a:ext cx="150495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4E61E9"/>
                  </a:solidFill>
                  <a:latin typeface="Arial"/>
                  <a:ea typeface="Arial"/>
                  <a:cs typeface="Arial"/>
                </a:defRPr>
              </a:defPPr>
              <a:lvl1pPr algn="l">
                <a:defRPr sz="720" b="1">
                  <a:solidFill>
                    <a:srgbClr val="4E61E9"/>
                  </a:solidFill>
                  <a:latin typeface="Arial"/>
                  <a:ea typeface="Arial"/>
                  <a:cs typeface="Arial"/>
                </a:defRPr>
              </a:lvl1pPr>
              <a:lvl2pPr algn="l">
                <a:defRPr sz="720" b="1">
                  <a:solidFill>
                    <a:srgbClr val="4E61E9"/>
                  </a:solidFill>
                  <a:latin typeface="Arial"/>
                  <a:ea typeface="Arial"/>
                  <a:cs typeface="Arial"/>
                </a:defRPr>
              </a:lvl2pPr>
              <a:lvl3pPr algn="l">
                <a:defRPr sz="720" b="1">
                  <a:solidFill>
                    <a:srgbClr val="4E61E9"/>
                  </a:solidFill>
                  <a:latin typeface="Arial"/>
                  <a:ea typeface="Arial"/>
                  <a:cs typeface="Arial"/>
                </a:defRPr>
              </a:lvl3pPr>
              <a:lvl4pPr algn="l">
                <a:defRPr sz="720" b="1">
                  <a:solidFill>
                    <a:srgbClr val="4E61E9"/>
                  </a:solidFill>
                  <a:latin typeface="Arial"/>
                  <a:ea typeface="Arial"/>
                  <a:cs typeface="Arial"/>
                </a:defRPr>
              </a:lvl4pPr>
              <a:lvl5pPr algn="l">
                <a:defRPr sz="720" b="1">
                  <a:solidFill>
                    <a:srgbClr val="4E61E9"/>
                  </a:solidFill>
                  <a:latin typeface="Arial"/>
                  <a:ea typeface="Arial"/>
                  <a:cs typeface="Arial"/>
                </a:defRPr>
              </a:lvl5pPr>
              <a:lvl6pPr algn="l">
                <a:defRPr sz="720" b="1">
                  <a:solidFill>
                    <a:srgbClr val="4E61E9"/>
                  </a:solidFill>
                  <a:latin typeface="Arial"/>
                  <a:ea typeface="Arial"/>
                  <a:cs typeface="Arial"/>
                </a:defRPr>
              </a:lvl6pPr>
              <a:lvl7pPr algn="l">
                <a:defRPr sz="720" b="1">
                  <a:solidFill>
                    <a:srgbClr val="4E61E9"/>
                  </a:solidFill>
                  <a:latin typeface="Arial"/>
                  <a:ea typeface="Arial"/>
                  <a:cs typeface="Arial"/>
                </a:defRPr>
              </a:lvl7pPr>
              <a:lvl8pPr algn="l">
                <a:defRPr sz="720" b="1">
                  <a:solidFill>
                    <a:srgbClr val="4E61E9"/>
                  </a:solidFill>
                  <a:latin typeface="Arial"/>
                  <a:ea typeface="Arial"/>
                  <a:cs typeface="Arial"/>
                </a:defRPr>
              </a:lvl8pPr>
              <a:lvl9pPr algn="l">
                <a:defRPr sz="720" b="1">
                  <a:solidFill>
                    <a:srgbClr val="4E61E9"/>
                  </a:solidFill>
                  <a:latin typeface="Arial"/>
                  <a:ea typeface="Arial"/>
                  <a:cs typeface="Arial"/>
                </a:defRPr>
              </a:lvl9pPr>
            </a:lstStyle>
            <a:p xmlns:a="http://schemas.openxmlformats.org/drawingml/2006/main">
              <a:pPr algn="l">
                <a:defRPr sz="720" b="1">
                  <a:solidFill>
                    <a:srgbClr val="4E61E9"/>
                  </a:solidFill>
                  <a:latin typeface="Arial"/>
                  <a:ea typeface="Arial"/>
                  <a:cs typeface="Arial"/>
                </a:defRPr>
              </a:pPr>
              <a:r>
                <a:rPr sz="720" b="1">
                  <a:solidFill>
                    <a:srgbClr val="4E61E9"/>
                  </a:solidFill>
                  <a:latin typeface="Arial"/>
                  <a:ea typeface="Arial"/>
                  <a:cs typeface="Arial"/>
                </a:rPr>
                <a:t>8194</a:t>
              </a:r>
            </a:p>
          </p:txBody>
        </p:sp>
      </p:grpSp>
      <p:grpSp>
        <p:nvGrpSpPr>
          <p:cNvPr id="81" name="data/ssrf"/>
          <p:cNvGrpSpPr/>
          <p:nvPr/>
        </p:nvGrpSpPr>
        <p:grpSpPr>
          <ns1:xfrm xmlns:ns1="http://schemas.openxmlformats.org/drawingml/2006/main">
            <ns1:off x="3524250" y="5095875"/>
            <ns1:ext cx="2190750" cy="781050"/>
            <ns1:chOff x="3524250" y="5095875"/>
            <ns1:chExt cx="2190750" cy="781050"/>
          </ns1:xfrm>
        </p:grpSpPr>
        <p:sp>
          <p:nvSpPr>
            <p:cNvPr id="43" name="data/ssrf/frame">
              <a:extLst xmlns:a="http://schemas.openxmlformats.org/drawingml/2006/main">
                <a:ext uri="{FF2B5EF4-FFF2-40B4-BE49-F238E27FC236}">
                  <a16:creationId xmlns:a16="http://schemas.microsoft.com/office/drawing/2014/main" id="{57200476-31FC-4C43-BF4E-99377E5E1D74}"/>
                </a:ext>
              </a:extLst>
            </p:cNvPr>
            <p:cNvSpPr>
              <a:spLocks xmlns:a="http://schemas.openxmlformats.org/drawingml/2006/main" noGrp="1"/>
            </p:cNvSpPr>
            <p:nvPr/>
          </p:nvSpPr>
          <p:spPr>
            <a:xfrm xmlns:a="http://schemas.openxmlformats.org/drawingml/2006/main">
              <a:off x="3524250" y="5095875"/>
              <a:ext cx="2190750" cy="781050"/>
            </a:xfrm>
            <a:prstGeom xmlns:a="http://schemas.openxmlformats.org/drawingml/2006/main" prst="roundRect">
              <a:avLst>
                <a:gd name="adj" fmla="val 13415"/>
              </a:avLst>
            </a:prstGeom>
            <a:solidFill xmlns:a="http://schemas.openxmlformats.org/drawingml/2006/main">
              <a:srgbClr val="FFFFFF"/>
            </a:solidFill>
            <a:ln xmlns:a="http://schemas.openxmlformats.org/drawingml/2006/main" w="8573">
              <a:solidFill>
                <a:srgbClr val="DFE5EF"/>
              </a:solidFill>
              <a:prstDash val="solid"/>
            </a:ln>
          </p:spPr>
        </p:sp>
        <p:sp>
          <p:nvSpPr>
            <p:cNvPr id="44" name="data/ssrf/badge">
              <a:extLst xmlns:a="http://schemas.openxmlformats.org/drawingml/2006/main">
                <a:ext uri="{FF2B5EF4-FFF2-40B4-BE49-F238E27FC236}">
                  <a16:creationId xmlns:a16="http://schemas.microsoft.com/office/drawing/2014/main" id="{9E78BED5-1828-4B6B-9DD3-71E3D5C76790}"/>
                </a:ext>
              </a:extLst>
            </p:cNvPr>
            <p:cNvSpPr>
              <a:spLocks xmlns:a="http://schemas.openxmlformats.org/drawingml/2006/main" noGrp="1"/>
            </p:cNvSpPr>
            <p:nvPr/>
          </p:nvSpPr>
          <p:spPr>
            <a:xfrm xmlns:a="http://schemas.openxmlformats.org/drawingml/2006/main">
              <a:off x="3619500" y="5276850"/>
              <a:ext cx="409575" cy="409575"/>
            </a:xfrm>
            <a:prstGeom xmlns:a="http://schemas.openxmlformats.org/drawingml/2006/main" prst="roundRect">
              <a:avLst>
                <a:gd name="adj" fmla="val 20930"/>
              </a:avLst>
            </a:prstGeom>
            <a:solidFill xmlns:a="http://schemas.openxmlformats.org/drawingml/2006/main">
              <a:srgbClr val="EBF6F8"/>
            </a:solidFill>
            <a:ln xmlns:a="http://schemas.openxmlformats.org/drawingml/2006/main" w="0">
              <a:noFill/>
              <a:prstDash val="solid"/>
            </a:ln>
          </p:spPr>
        </p:sp>
        <p:pic>
          <p:nvPicPr>
            <p:cNvPr id="45" name="data/ssrf/icon">
              <a:extLst xmlns:a="http://schemas.openxmlformats.org/drawingml/2006/main">
                <a:ext uri="{FF2B5EF4-FFF2-40B4-BE49-F238E27FC236}">
                  <a16:creationId xmlns:a16="http://schemas.microsoft.com/office/drawing/2014/main" id="{7DD626F2-2F0D-4A6C-9CEF-F038BC8DBC42}"/>
                </a:ext>
              </a:extLst>
            </p:cNvPr>
            <p:cNvPicPr>
              <a:picLocks xmlns:a="http://schemas.openxmlformats.org/drawingml/2006/main" noChangeAspect="1"/>
            </p:cNvPicPr>
            <p:nvPr/>
          </p:nvPicPr>
          <p:blipFill>
            <a:blip xmlns:r="http://schemas.openxmlformats.org/officeDocument/2006/relationships" xmlns:a="http://schemas.openxmlformats.org/drawingml/2006/main" r:embed="R1829bb9602bb424e">
              <a:extLst>
                <a:ext uri="{96DAC541-7B7A-43D3-8B79-37D633B846F1}">
                  <asvg:svgBlip xmlns:asvg="http://schemas.microsoft.com/office/drawing/2016/SVG/main" r:embed="R553babc642d04cb2"/>
                </a:ext>
              </a:extLst>
            </a:blip>
            <a:stretch xmlns:a="http://schemas.openxmlformats.org/drawingml/2006/main"/>
          </p:blipFill>
          <p:spPr>
            <a:xfrm xmlns:a="http://schemas.openxmlformats.org/drawingml/2006/main">
              <a:off x="3638550" y="5295900"/>
              <a:ext cx="371475" cy="371475"/>
            </a:xfrm>
            <a:prstGeom xmlns:a="http://schemas.openxmlformats.org/drawingml/2006/main" prst="rect">
              <a:avLst/>
            </a:prstGeom>
          </p:spPr>
        </p:pic>
        <p:sp>
          <p:nvSpPr>
            <p:cNvPr id="46" name="data/ssrf/title">
              <a:extLst xmlns:a="http://schemas.openxmlformats.org/drawingml/2006/main">
                <a:ext uri="{FF2B5EF4-FFF2-40B4-BE49-F238E27FC236}">
                  <a16:creationId xmlns:a16="http://schemas.microsoft.com/office/drawing/2014/main" id="{E794C8DB-C3C8-4505-B357-3768588787BE}"/>
                </a:ext>
              </a:extLst>
            </p:cNvPr>
            <p:cNvSpPr>
              <a:spLocks xmlns:a="http://schemas.openxmlformats.org/drawingml/2006/main" noGrp="1"/>
            </p:cNvSpPr>
            <p:nvPr/>
          </p:nvSpPr>
          <p:spPr>
            <a:xfrm xmlns:a="http://schemas.openxmlformats.org/drawingml/2006/main">
              <a:off x="4133850" y="5200650"/>
              <a:ext cx="15049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23" b="1">
                  <a:solidFill>
                    <a:srgbClr val="18253D"/>
                  </a:solidFill>
                  <a:latin typeface="Arial"/>
                  <a:ea typeface="Arial"/>
                  <a:cs typeface="Arial"/>
                </a:defRPr>
              </a:defPPr>
              <a:lvl1pPr algn="l">
                <a:defRPr sz="1223" b="1">
                  <a:solidFill>
                    <a:srgbClr val="18253D"/>
                  </a:solidFill>
                  <a:latin typeface="Arial"/>
                  <a:ea typeface="Arial"/>
                  <a:cs typeface="Arial"/>
                </a:defRPr>
              </a:lvl1pPr>
              <a:lvl2pPr algn="l">
                <a:defRPr sz="1223" b="1">
                  <a:solidFill>
                    <a:srgbClr val="18253D"/>
                  </a:solidFill>
                  <a:latin typeface="Arial"/>
                  <a:ea typeface="Arial"/>
                  <a:cs typeface="Arial"/>
                </a:defRPr>
              </a:lvl2pPr>
              <a:lvl3pPr algn="l">
                <a:defRPr sz="1223" b="1">
                  <a:solidFill>
                    <a:srgbClr val="18253D"/>
                  </a:solidFill>
                  <a:latin typeface="Arial"/>
                  <a:ea typeface="Arial"/>
                  <a:cs typeface="Arial"/>
                </a:defRPr>
              </a:lvl3pPr>
              <a:lvl4pPr algn="l">
                <a:defRPr sz="1223" b="1">
                  <a:solidFill>
                    <a:srgbClr val="18253D"/>
                  </a:solidFill>
                  <a:latin typeface="Arial"/>
                  <a:ea typeface="Arial"/>
                  <a:cs typeface="Arial"/>
                </a:defRPr>
              </a:lvl4pPr>
              <a:lvl5pPr algn="l">
                <a:defRPr sz="1223" b="1">
                  <a:solidFill>
                    <a:srgbClr val="18253D"/>
                  </a:solidFill>
                  <a:latin typeface="Arial"/>
                  <a:ea typeface="Arial"/>
                  <a:cs typeface="Arial"/>
                </a:defRPr>
              </a:lvl5pPr>
              <a:lvl6pPr algn="l">
                <a:defRPr sz="1223" b="1">
                  <a:solidFill>
                    <a:srgbClr val="18253D"/>
                  </a:solidFill>
                  <a:latin typeface="Arial"/>
                  <a:ea typeface="Arial"/>
                  <a:cs typeface="Arial"/>
                </a:defRPr>
              </a:lvl6pPr>
              <a:lvl7pPr algn="l">
                <a:defRPr sz="1223" b="1">
                  <a:solidFill>
                    <a:srgbClr val="18253D"/>
                  </a:solidFill>
                  <a:latin typeface="Arial"/>
                  <a:ea typeface="Arial"/>
                  <a:cs typeface="Arial"/>
                </a:defRPr>
              </a:lvl7pPr>
              <a:lvl8pPr algn="l">
                <a:defRPr sz="1223" b="1">
                  <a:solidFill>
                    <a:srgbClr val="18253D"/>
                  </a:solidFill>
                  <a:latin typeface="Arial"/>
                  <a:ea typeface="Arial"/>
                  <a:cs typeface="Arial"/>
                </a:defRPr>
              </a:lvl8pPr>
              <a:lvl9pPr algn="l">
                <a:defRPr sz="1223" b="1">
                  <a:solidFill>
                    <a:srgbClr val="18253D"/>
                  </a:solidFill>
                  <a:latin typeface="Arial"/>
                  <a:ea typeface="Arial"/>
                  <a:cs typeface="Arial"/>
                </a:defRPr>
              </a:lvl9pPr>
            </a:lstStyle>
            <a:p xmlns:a="http://schemas.openxmlformats.org/drawingml/2006/main">
              <a:pPr algn="l">
                <a:defRPr sz="1223" b="1">
                  <a:solidFill>
                    <a:srgbClr val="18253D"/>
                  </a:solidFill>
                  <a:latin typeface="Arial"/>
                  <a:ea typeface="Arial"/>
                  <a:cs typeface="Arial"/>
                </a:defRPr>
              </a:pPr>
              <a:r>
                <a:rPr sz="1223" b="1">
                  <a:solidFill>
                    <a:srgbClr val="18253D"/>
                  </a:solidFill>
                  <a:latin typeface="Arial"/>
                  <a:ea typeface="Arial"/>
                  <a:cs typeface="Arial"/>
                </a:rPr>
                <a:t>SSRF proxy</a:t>
              </a:r>
            </a:p>
          </p:txBody>
        </p:sp>
        <p:sp>
          <p:nvSpPr>
            <p:cNvPr id="47" name="data/ssrf/description">
              <a:extLst xmlns:a="http://schemas.openxmlformats.org/drawingml/2006/main">
                <a:ext uri="{FF2B5EF4-FFF2-40B4-BE49-F238E27FC236}">
                  <a16:creationId xmlns:a16="http://schemas.microsoft.com/office/drawing/2014/main" id="{204FE196-5508-4350-AE3B-1FE321BB12D6}"/>
                </a:ext>
              </a:extLst>
            </p:cNvPr>
            <p:cNvSpPr>
              <a:spLocks xmlns:a="http://schemas.openxmlformats.org/drawingml/2006/main" noGrp="1"/>
            </p:cNvSpPr>
            <p:nvPr/>
          </p:nvSpPr>
          <p:spPr>
            <a:xfrm xmlns:a="http://schemas.openxmlformats.org/drawingml/2006/main">
              <a:off x="4133850" y="5486400"/>
              <a:ext cx="1504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Configured HTTP egress</a:t>
              </a:r>
            </a:p>
          </p:txBody>
        </p:sp>
        <p:sp>
          <p:nvSpPr>
            <p:cNvPr id="48" name="data/ssrf/meta">
              <a:extLst xmlns:a="http://schemas.openxmlformats.org/drawingml/2006/main">
                <a:ext uri="{FF2B5EF4-FFF2-40B4-BE49-F238E27FC236}">
                  <a16:creationId xmlns:a16="http://schemas.microsoft.com/office/drawing/2014/main" id="{827986B9-3149-4584-BC37-5BED51E8E9AA}"/>
                </a:ext>
              </a:extLst>
            </p:cNvPr>
            <p:cNvSpPr>
              <a:spLocks xmlns:a="http://schemas.openxmlformats.org/drawingml/2006/main" noGrp="1"/>
            </p:cNvSpPr>
            <p:nvPr/>
          </p:nvSpPr>
          <p:spPr>
            <a:xfrm xmlns:a="http://schemas.openxmlformats.org/drawingml/2006/main">
              <a:off x="4133850" y="5715000"/>
              <a:ext cx="150495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078FA8"/>
                  </a:solidFill>
                  <a:latin typeface="Arial"/>
                  <a:ea typeface="Arial"/>
                  <a:cs typeface="Arial"/>
                </a:defRPr>
              </a:defPPr>
              <a:lvl1pPr algn="l">
                <a:defRPr sz="720" b="1">
                  <a:solidFill>
                    <a:srgbClr val="078FA8"/>
                  </a:solidFill>
                  <a:latin typeface="Arial"/>
                  <a:ea typeface="Arial"/>
                  <a:cs typeface="Arial"/>
                </a:defRPr>
              </a:lvl1pPr>
              <a:lvl2pPr algn="l">
                <a:defRPr sz="720" b="1">
                  <a:solidFill>
                    <a:srgbClr val="078FA8"/>
                  </a:solidFill>
                  <a:latin typeface="Arial"/>
                  <a:ea typeface="Arial"/>
                  <a:cs typeface="Arial"/>
                </a:defRPr>
              </a:lvl2pPr>
              <a:lvl3pPr algn="l">
                <a:defRPr sz="720" b="1">
                  <a:solidFill>
                    <a:srgbClr val="078FA8"/>
                  </a:solidFill>
                  <a:latin typeface="Arial"/>
                  <a:ea typeface="Arial"/>
                  <a:cs typeface="Arial"/>
                </a:defRPr>
              </a:lvl3pPr>
              <a:lvl4pPr algn="l">
                <a:defRPr sz="720" b="1">
                  <a:solidFill>
                    <a:srgbClr val="078FA8"/>
                  </a:solidFill>
                  <a:latin typeface="Arial"/>
                  <a:ea typeface="Arial"/>
                  <a:cs typeface="Arial"/>
                </a:defRPr>
              </a:lvl4pPr>
              <a:lvl5pPr algn="l">
                <a:defRPr sz="720" b="1">
                  <a:solidFill>
                    <a:srgbClr val="078FA8"/>
                  </a:solidFill>
                  <a:latin typeface="Arial"/>
                  <a:ea typeface="Arial"/>
                  <a:cs typeface="Arial"/>
                </a:defRPr>
              </a:lvl5pPr>
              <a:lvl6pPr algn="l">
                <a:defRPr sz="720" b="1">
                  <a:solidFill>
                    <a:srgbClr val="078FA8"/>
                  </a:solidFill>
                  <a:latin typeface="Arial"/>
                  <a:ea typeface="Arial"/>
                  <a:cs typeface="Arial"/>
                </a:defRPr>
              </a:lvl6pPr>
              <a:lvl7pPr algn="l">
                <a:defRPr sz="720" b="1">
                  <a:solidFill>
                    <a:srgbClr val="078FA8"/>
                  </a:solidFill>
                  <a:latin typeface="Arial"/>
                  <a:ea typeface="Arial"/>
                  <a:cs typeface="Arial"/>
                </a:defRPr>
              </a:lvl7pPr>
              <a:lvl8pPr algn="l">
                <a:defRPr sz="720" b="1">
                  <a:solidFill>
                    <a:srgbClr val="078FA8"/>
                  </a:solidFill>
                  <a:latin typeface="Arial"/>
                  <a:ea typeface="Arial"/>
                  <a:cs typeface="Arial"/>
                </a:defRPr>
              </a:lvl8pPr>
              <a:lvl9pPr algn="l">
                <a:defRPr sz="720" b="1">
                  <a:solidFill>
                    <a:srgbClr val="078FA8"/>
                  </a:solidFill>
                  <a:latin typeface="Arial"/>
                  <a:ea typeface="Arial"/>
                  <a:cs typeface="Arial"/>
                </a:defRPr>
              </a:lvl9pPr>
            </a:lstStyle>
            <a:p xmlns:a="http://schemas.openxmlformats.org/drawingml/2006/main">
              <a:pPr algn="l">
                <a:defRPr sz="720" b="1">
                  <a:solidFill>
                    <a:srgbClr val="078FA8"/>
                  </a:solidFill>
                  <a:latin typeface="Arial"/>
                  <a:ea typeface="Arial"/>
                  <a:cs typeface="Arial"/>
                </a:defRPr>
              </a:pPr>
              <a:r>
                <a:rPr sz="720" b="1">
                  <a:solidFill>
                    <a:srgbClr val="078FA8"/>
                  </a:solidFill>
                  <a:latin typeface="Arial"/>
                  <a:ea typeface="Arial"/>
                  <a:cs typeface="Arial"/>
                </a:rPr>
                <a:t>3128</a:t>
              </a:r>
            </a:p>
          </p:txBody>
        </p:sp>
      </p:grpSp>
      <p:grpSp>
        <p:nvGrpSpPr>
          <p:cNvPr id="82" name="data/research"/>
          <p:cNvGrpSpPr/>
          <p:nvPr/>
        </p:nvGrpSpPr>
        <p:grpSpPr>
          <ns1:xfrm xmlns:ns1="http://schemas.openxmlformats.org/drawingml/2006/main">
            <ns1:off x="6477000" y="5095875"/>
            <ns1:ext cx="2190750" cy="781050"/>
            <ns1:chOff x="6477000" y="5095875"/>
            <ns1:chExt cx="2190750" cy="781050"/>
          </ns1:xfrm>
        </p:grpSpPr>
        <p:sp>
          <p:nvSpPr>
            <p:cNvPr id="49" name="data/research/frame">
              <a:extLst xmlns:a="http://schemas.openxmlformats.org/drawingml/2006/main">
                <a:ext uri="{FF2B5EF4-FFF2-40B4-BE49-F238E27FC236}">
                  <a16:creationId xmlns:a16="http://schemas.microsoft.com/office/drawing/2014/main" id="{FFEAF4A2-8AEB-41D0-92E6-5323FEFE5E4A}"/>
                </a:ext>
              </a:extLst>
            </p:cNvPr>
            <p:cNvSpPr>
              <a:spLocks xmlns:a="http://schemas.openxmlformats.org/drawingml/2006/main" noGrp="1"/>
            </p:cNvSpPr>
            <p:nvPr/>
          </p:nvSpPr>
          <p:spPr>
            <a:xfrm xmlns:a="http://schemas.openxmlformats.org/drawingml/2006/main">
              <a:off x="6477000" y="5095875"/>
              <a:ext cx="2190750" cy="781050"/>
            </a:xfrm>
            <a:prstGeom xmlns:a="http://schemas.openxmlformats.org/drawingml/2006/main" prst="roundRect">
              <a:avLst>
                <a:gd name="adj" fmla="val 13415"/>
              </a:avLst>
            </a:prstGeom>
            <a:solidFill xmlns:a="http://schemas.openxmlformats.org/drawingml/2006/main">
              <a:srgbClr val="FFFFFF"/>
            </a:solidFill>
            <a:ln xmlns:a="http://schemas.openxmlformats.org/drawingml/2006/main" w="8573">
              <a:solidFill>
                <a:srgbClr val="DFE5EF"/>
              </a:solidFill>
              <a:prstDash val="solid"/>
            </a:ln>
          </p:spPr>
        </p:sp>
        <p:sp>
          <p:nvSpPr>
            <p:cNvPr id="50" name="data/research/badge">
              <a:extLst xmlns:a="http://schemas.openxmlformats.org/drawingml/2006/main">
                <a:ext uri="{FF2B5EF4-FFF2-40B4-BE49-F238E27FC236}">
                  <a16:creationId xmlns:a16="http://schemas.microsoft.com/office/drawing/2014/main" id="{D7BC9360-0828-4C7D-9819-3727D14DE769}"/>
                </a:ext>
              </a:extLst>
            </p:cNvPr>
            <p:cNvSpPr>
              <a:spLocks xmlns:a="http://schemas.openxmlformats.org/drawingml/2006/main" noGrp="1"/>
            </p:cNvSpPr>
            <p:nvPr/>
          </p:nvSpPr>
          <p:spPr>
            <a:xfrm xmlns:a="http://schemas.openxmlformats.org/drawingml/2006/main">
              <a:off x="6572250" y="5276850"/>
              <a:ext cx="409575" cy="409575"/>
            </a:xfrm>
            <a:prstGeom xmlns:a="http://schemas.openxmlformats.org/drawingml/2006/main" prst="roundRect">
              <a:avLst>
                <a:gd name="adj" fmla="val 20930"/>
              </a:avLst>
            </a:prstGeom>
            <a:solidFill xmlns:a="http://schemas.openxmlformats.org/drawingml/2006/main">
              <a:srgbClr val="F5F1FC"/>
            </a:solidFill>
            <a:ln xmlns:a="http://schemas.openxmlformats.org/drawingml/2006/main" w="0">
              <a:noFill/>
              <a:prstDash val="solid"/>
            </a:ln>
          </p:spPr>
        </p:sp>
        <p:pic>
          <p:nvPicPr>
            <p:cNvPr id="51" name="data/research/icon">
              <a:extLst xmlns:a="http://schemas.openxmlformats.org/drawingml/2006/main">
                <a:ext uri="{FF2B5EF4-FFF2-40B4-BE49-F238E27FC236}">
                  <a16:creationId xmlns:a16="http://schemas.microsoft.com/office/drawing/2014/main" id="{03AE4F73-ACC3-4762-8C20-3BB174211DBE}"/>
                </a:ext>
              </a:extLst>
            </p:cNvPr>
            <p:cNvPicPr>
              <a:picLocks xmlns:a="http://schemas.openxmlformats.org/drawingml/2006/main" noChangeAspect="1"/>
            </p:cNvPicPr>
            <p:nvPr/>
          </p:nvPicPr>
          <p:blipFill>
            <a:blip xmlns:r="http://schemas.openxmlformats.org/officeDocument/2006/relationships" xmlns:a="http://schemas.openxmlformats.org/drawingml/2006/main" r:embed="R96860bfcca134727">
              <a:extLst>
                <a:ext uri="{96DAC541-7B7A-43D3-8B79-37D633B846F1}">
                  <asvg:svgBlip xmlns:asvg="http://schemas.microsoft.com/office/drawing/2016/SVG/main" r:embed="Re49fc47f14a94040"/>
                </a:ext>
              </a:extLst>
            </a:blip>
            <a:stretch xmlns:a="http://schemas.openxmlformats.org/drawingml/2006/main"/>
          </p:blipFill>
          <p:spPr>
            <a:xfrm xmlns:a="http://schemas.openxmlformats.org/drawingml/2006/main">
              <a:off x="6591300" y="5295900"/>
              <a:ext cx="371475" cy="371475"/>
            </a:xfrm>
            <a:prstGeom xmlns:a="http://schemas.openxmlformats.org/drawingml/2006/main" prst="rect">
              <a:avLst/>
            </a:prstGeom>
          </p:spPr>
        </p:pic>
        <p:sp>
          <p:nvSpPr>
            <p:cNvPr id="52" name="data/research/title">
              <a:extLst xmlns:a="http://schemas.openxmlformats.org/drawingml/2006/main">
                <a:ext uri="{FF2B5EF4-FFF2-40B4-BE49-F238E27FC236}">
                  <a16:creationId xmlns:a16="http://schemas.microsoft.com/office/drawing/2014/main" id="{A8FE952D-04B9-45AA-8EE8-FD371243FDD0}"/>
                </a:ext>
              </a:extLst>
            </p:cNvPr>
            <p:cNvSpPr>
              <a:spLocks xmlns:a="http://schemas.openxmlformats.org/drawingml/2006/main" noGrp="1"/>
            </p:cNvSpPr>
            <p:nvPr/>
          </p:nvSpPr>
          <p:spPr>
            <a:xfrm xmlns:a="http://schemas.openxmlformats.org/drawingml/2006/main">
              <a:off x="7086600" y="5200650"/>
              <a:ext cx="15049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71" b="1">
                  <a:solidFill>
                    <a:srgbClr val="18253D"/>
                  </a:solidFill>
                  <a:latin typeface="Arial"/>
                  <a:ea typeface="Arial"/>
                  <a:cs typeface="Arial"/>
                </a:defRPr>
              </a:defPPr>
              <a:lvl1pPr algn="l">
                <a:defRPr sz="971" b="1">
                  <a:solidFill>
                    <a:srgbClr val="18253D"/>
                  </a:solidFill>
                  <a:latin typeface="Arial"/>
                  <a:ea typeface="Arial"/>
                  <a:cs typeface="Arial"/>
                </a:defRPr>
              </a:lvl1pPr>
              <a:lvl2pPr algn="l">
                <a:defRPr sz="971" b="1">
                  <a:solidFill>
                    <a:srgbClr val="18253D"/>
                  </a:solidFill>
                  <a:latin typeface="Arial"/>
                  <a:ea typeface="Arial"/>
                  <a:cs typeface="Arial"/>
                </a:defRPr>
              </a:lvl2pPr>
              <a:lvl3pPr algn="l">
                <a:defRPr sz="971" b="1">
                  <a:solidFill>
                    <a:srgbClr val="18253D"/>
                  </a:solidFill>
                  <a:latin typeface="Arial"/>
                  <a:ea typeface="Arial"/>
                  <a:cs typeface="Arial"/>
                </a:defRPr>
              </a:lvl3pPr>
              <a:lvl4pPr algn="l">
                <a:defRPr sz="971" b="1">
                  <a:solidFill>
                    <a:srgbClr val="18253D"/>
                  </a:solidFill>
                  <a:latin typeface="Arial"/>
                  <a:ea typeface="Arial"/>
                  <a:cs typeface="Arial"/>
                </a:defRPr>
              </a:lvl4pPr>
              <a:lvl5pPr algn="l">
                <a:defRPr sz="971" b="1">
                  <a:solidFill>
                    <a:srgbClr val="18253D"/>
                  </a:solidFill>
                  <a:latin typeface="Arial"/>
                  <a:ea typeface="Arial"/>
                  <a:cs typeface="Arial"/>
                </a:defRPr>
              </a:lvl5pPr>
              <a:lvl6pPr algn="l">
                <a:defRPr sz="971" b="1">
                  <a:solidFill>
                    <a:srgbClr val="18253D"/>
                  </a:solidFill>
                  <a:latin typeface="Arial"/>
                  <a:ea typeface="Arial"/>
                  <a:cs typeface="Arial"/>
                </a:defRPr>
              </a:lvl6pPr>
              <a:lvl7pPr algn="l">
                <a:defRPr sz="971" b="1">
                  <a:solidFill>
                    <a:srgbClr val="18253D"/>
                  </a:solidFill>
                  <a:latin typeface="Arial"/>
                  <a:ea typeface="Arial"/>
                  <a:cs typeface="Arial"/>
                </a:defRPr>
              </a:lvl7pPr>
              <a:lvl8pPr algn="l">
                <a:defRPr sz="971" b="1">
                  <a:solidFill>
                    <a:srgbClr val="18253D"/>
                  </a:solidFill>
                  <a:latin typeface="Arial"/>
                  <a:ea typeface="Arial"/>
                  <a:cs typeface="Arial"/>
                </a:defRPr>
              </a:lvl8pPr>
              <a:lvl9pPr algn="l">
                <a:defRPr sz="971" b="1">
                  <a:solidFill>
                    <a:srgbClr val="18253D"/>
                  </a:solidFill>
                  <a:latin typeface="Arial"/>
                  <a:ea typeface="Arial"/>
                  <a:cs typeface="Arial"/>
                </a:defRPr>
              </a:lvl9pPr>
            </a:lstStyle>
            <a:p xmlns:a="http://schemas.openxmlformats.org/drawingml/2006/main">
              <a:pPr algn="l">
                <a:defRPr sz="971" b="1">
                  <a:solidFill>
                    <a:srgbClr val="18253D"/>
                  </a:solidFill>
                  <a:latin typeface="Arial"/>
                  <a:ea typeface="Arial"/>
                  <a:cs typeface="Arial"/>
                </a:defRPr>
              </a:pPr>
              <a:r>
                <a:rPr sz="971" b="1">
                  <a:solidFill>
                    <a:srgbClr val="18253D"/>
                  </a:solidFill>
                  <a:latin typeface="Arial"/>
                  <a:ea typeface="Arial"/>
                  <a:cs typeface="Arial"/>
                </a:rPr>
                <a:t>Research / tool APIs</a:t>
              </a:r>
            </a:p>
          </p:txBody>
        </p:sp>
        <p:sp>
          <p:nvSpPr>
            <p:cNvPr id="53" name="data/research/description">
              <a:extLst xmlns:a="http://schemas.openxmlformats.org/drawingml/2006/main">
                <a:ext uri="{FF2B5EF4-FFF2-40B4-BE49-F238E27FC236}">
                  <a16:creationId xmlns:a16="http://schemas.microsoft.com/office/drawing/2014/main" id="{9E4B9B84-5716-422F-BD7F-E22DC49F1276}"/>
                </a:ext>
              </a:extLst>
            </p:cNvPr>
            <p:cNvSpPr>
              <a:spLocks xmlns:a="http://schemas.openxmlformats.org/drawingml/2006/main" noGrp="1"/>
            </p:cNvSpPr>
            <p:nvPr/>
          </p:nvSpPr>
          <p:spPr>
            <a:xfrm xmlns:a="http://schemas.openxmlformats.org/drawingml/2006/main">
              <a:off x="7086600" y="5486400"/>
              <a:ext cx="1504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Approved external sources</a:t>
              </a:r>
            </a:p>
          </p:txBody>
        </p:sp>
        <p:sp>
          <p:nvSpPr>
            <p:cNvPr id="54" name="data/research/meta">
              <a:extLst xmlns:a="http://schemas.openxmlformats.org/drawingml/2006/main">
                <a:ext uri="{FF2B5EF4-FFF2-40B4-BE49-F238E27FC236}">
                  <a16:creationId xmlns:a16="http://schemas.microsoft.com/office/drawing/2014/main" id="{A201BC57-8E9B-4744-B5EC-5B985B92998F}"/>
                </a:ext>
              </a:extLst>
            </p:cNvPr>
            <p:cNvSpPr>
              <a:spLocks xmlns:a="http://schemas.openxmlformats.org/drawingml/2006/main" noGrp="1"/>
            </p:cNvSpPr>
            <p:nvPr/>
          </p:nvSpPr>
          <p:spPr>
            <a:xfrm xmlns:a="http://schemas.openxmlformats.org/drawingml/2006/main">
              <a:off x="7086600" y="5715000"/>
              <a:ext cx="150495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8555D9"/>
                  </a:solidFill>
                  <a:latin typeface="Arial"/>
                  <a:ea typeface="Arial"/>
                  <a:cs typeface="Arial"/>
                </a:defRPr>
              </a:defPPr>
              <a:lvl1pPr algn="l">
                <a:defRPr sz="720" b="1">
                  <a:solidFill>
                    <a:srgbClr val="8555D9"/>
                  </a:solidFill>
                  <a:latin typeface="Arial"/>
                  <a:ea typeface="Arial"/>
                  <a:cs typeface="Arial"/>
                </a:defRPr>
              </a:lvl1pPr>
              <a:lvl2pPr algn="l">
                <a:defRPr sz="720" b="1">
                  <a:solidFill>
                    <a:srgbClr val="8555D9"/>
                  </a:solidFill>
                  <a:latin typeface="Arial"/>
                  <a:ea typeface="Arial"/>
                  <a:cs typeface="Arial"/>
                </a:defRPr>
              </a:lvl2pPr>
              <a:lvl3pPr algn="l">
                <a:defRPr sz="720" b="1">
                  <a:solidFill>
                    <a:srgbClr val="8555D9"/>
                  </a:solidFill>
                  <a:latin typeface="Arial"/>
                  <a:ea typeface="Arial"/>
                  <a:cs typeface="Arial"/>
                </a:defRPr>
              </a:lvl3pPr>
              <a:lvl4pPr algn="l">
                <a:defRPr sz="720" b="1">
                  <a:solidFill>
                    <a:srgbClr val="8555D9"/>
                  </a:solidFill>
                  <a:latin typeface="Arial"/>
                  <a:ea typeface="Arial"/>
                  <a:cs typeface="Arial"/>
                </a:defRPr>
              </a:lvl4pPr>
              <a:lvl5pPr algn="l">
                <a:defRPr sz="720" b="1">
                  <a:solidFill>
                    <a:srgbClr val="8555D9"/>
                  </a:solidFill>
                  <a:latin typeface="Arial"/>
                  <a:ea typeface="Arial"/>
                  <a:cs typeface="Arial"/>
                </a:defRPr>
              </a:lvl5pPr>
              <a:lvl6pPr algn="l">
                <a:defRPr sz="720" b="1">
                  <a:solidFill>
                    <a:srgbClr val="8555D9"/>
                  </a:solidFill>
                  <a:latin typeface="Arial"/>
                  <a:ea typeface="Arial"/>
                  <a:cs typeface="Arial"/>
                </a:defRPr>
              </a:lvl6pPr>
              <a:lvl7pPr algn="l">
                <a:defRPr sz="720" b="1">
                  <a:solidFill>
                    <a:srgbClr val="8555D9"/>
                  </a:solidFill>
                  <a:latin typeface="Arial"/>
                  <a:ea typeface="Arial"/>
                  <a:cs typeface="Arial"/>
                </a:defRPr>
              </a:lvl7pPr>
              <a:lvl8pPr algn="l">
                <a:defRPr sz="720" b="1">
                  <a:solidFill>
                    <a:srgbClr val="8555D9"/>
                  </a:solidFill>
                  <a:latin typeface="Arial"/>
                  <a:ea typeface="Arial"/>
                  <a:cs typeface="Arial"/>
                </a:defRPr>
              </a:lvl8pPr>
              <a:lvl9pPr algn="l">
                <a:defRPr sz="720" b="1">
                  <a:solidFill>
                    <a:srgbClr val="8555D9"/>
                  </a:solidFill>
                  <a:latin typeface="Arial"/>
                  <a:ea typeface="Arial"/>
                  <a:cs typeface="Arial"/>
                </a:defRPr>
              </a:lvl9pPr>
            </a:lstStyle>
            <a:p xmlns:a="http://schemas.openxmlformats.org/drawingml/2006/main">
              <a:pPr algn="l">
                <a:defRPr sz="720" b="1">
                  <a:solidFill>
                    <a:srgbClr val="8555D9"/>
                  </a:solidFill>
                  <a:latin typeface="Arial"/>
                  <a:ea typeface="Arial"/>
                  <a:cs typeface="Arial"/>
                </a:defRPr>
              </a:pPr>
              <a:r>
                <a:rPr sz="720" b="1">
                  <a:solidFill>
                    <a:srgbClr val="8555D9"/>
                  </a:solidFill>
                  <a:latin typeface="Arial"/>
                  <a:ea typeface="Arial"/>
                  <a:cs typeface="Arial"/>
                </a:rPr>
                <a:t>API / repositories</a:t>
              </a:r>
            </a:p>
          </p:txBody>
        </p:sp>
      </p:grpSp>
      <p:grpSp>
        <p:nvGrpSpPr>
          <p:cNvPr id="83" name="data/storage"/>
          <p:cNvGrpSpPr/>
          <p:nvPr/>
        </p:nvGrpSpPr>
        <p:grpSpPr>
          <ns1:xfrm xmlns:ns1="http://schemas.openxmlformats.org/drawingml/2006/main">
            <ns1:off x="9429750" y="5095875"/>
            <ns1:ext cx="2190750" cy="781050"/>
            <ns1:chOff x="9429750" y="5095875"/>
            <ns1:chExt cx="2190750" cy="781050"/>
          </ns1:xfrm>
        </p:grpSpPr>
        <p:sp>
          <p:nvSpPr>
            <p:cNvPr id="55" name="data/storage/frame">
              <a:extLst xmlns:a="http://schemas.openxmlformats.org/drawingml/2006/main">
                <a:ext uri="{FF2B5EF4-FFF2-40B4-BE49-F238E27FC236}">
                  <a16:creationId xmlns:a16="http://schemas.microsoft.com/office/drawing/2014/main" id="{E686B43B-DB65-49A0-A743-F3FB2A6A56B9}"/>
                </a:ext>
              </a:extLst>
            </p:cNvPr>
            <p:cNvSpPr>
              <a:spLocks xmlns:a="http://schemas.openxmlformats.org/drawingml/2006/main" noGrp="1"/>
            </p:cNvSpPr>
            <p:nvPr/>
          </p:nvSpPr>
          <p:spPr>
            <a:xfrm xmlns:a="http://schemas.openxmlformats.org/drawingml/2006/main">
              <a:off x="9429750" y="5095875"/>
              <a:ext cx="2190750" cy="781050"/>
            </a:xfrm>
            <a:prstGeom xmlns:a="http://schemas.openxmlformats.org/drawingml/2006/main" prst="roundRect">
              <a:avLst>
                <a:gd name="adj" fmla="val 13415"/>
              </a:avLst>
            </a:prstGeom>
            <a:solidFill xmlns:a="http://schemas.openxmlformats.org/drawingml/2006/main">
              <a:srgbClr val="FFFFFF"/>
            </a:solidFill>
            <a:ln xmlns:a="http://schemas.openxmlformats.org/drawingml/2006/main" w="8573">
              <a:solidFill>
                <a:srgbClr val="DFE5EF"/>
              </a:solidFill>
              <a:prstDash val="solid"/>
            </a:ln>
          </p:spPr>
        </p:sp>
        <p:sp>
          <p:nvSpPr>
            <p:cNvPr id="56" name="data/storage/badge">
              <a:extLst xmlns:a="http://schemas.openxmlformats.org/drawingml/2006/main">
                <a:ext uri="{FF2B5EF4-FFF2-40B4-BE49-F238E27FC236}">
                  <a16:creationId xmlns:a16="http://schemas.microsoft.com/office/drawing/2014/main" id="{A6EA26AC-3E5A-4B4B-B8B3-D07335E72051}"/>
                </a:ext>
              </a:extLst>
            </p:cNvPr>
            <p:cNvSpPr>
              <a:spLocks xmlns:a="http://schemas.openxmlformats.org/drawingml/2006/main" noGrp="1"/>
            </p:cNvSpPr>
            <p:nvPr/>
          </p:nvSpPr>
          <p:spPr>
            <a:xfrm xmlns:a="http://schemas.openxmlformats.org/drawingml/2006/main">
              <a:off x="9525000" y="5276850"/>
              <a:ext cx="409575" cy="409575"/>
            </a:xfrm>
            <a:prstGeom xmlns:a="http://schemas.openxmlformats.org/drawingml/2006/main" prst="roundRect">
              <a:avLst>
                <a:gd name="adj" fmla="val 20930"/>
              </a:avLst>
            </a:prstGeom>
            <a:solidFill xmlns:a="http://schemas.openxmlformats.org/drawingml/2006/main">
              <a:srgbClr val="FCF6EE"/>
            </a:solidFill>
            <a:ln xmlns:a="http://schemas.openxmlformats.org/drawingml/2006/main" w="0">
              <a:noFill/>
              <a:prstDash val="solid"/>
            </a:ln>
          </p:spPr>
        </p:sp>
        <p:pic>
          <p:nvPicPr>
            <p:cNvPr id="57" name="data/storage/icon">
              <a:extLst xmlns:a="http://schemas.openxmlformats.org/drawingml/2006/main">
                <a:ext uri="{FF2B5EF4-FFF2-40B4-BE49-F238E27FC236}">
                  <a16:creationId xmlns:a16="http://schemas.microsoft.com/office/drawing/2014/main" id="{95CF07D2-69C6-4631-8F81-D5006A0FF181}"/>
                </a:ext>
              </a:extLst>
            </p:cNvPr>
            <p:cNvPicPr>
              <a:picLocks xmlns:a="http://schemas.openxmlformats.org/drawingml/2006/main" noChangeAspect="1"/>
            </p:cNvPicPr>
            <p:nvPr/>
          </p:nvPicPr>
          <p:blipFill>
            <a:blip xmlns:r="http://schemas.openxmlformats.org/officeDocument/2006/relationships" xmlns:a="http://schemas.openxmlformats.org/drawingml/2006/main" r:embed="R56c3cfcd87e34302">
              <a:extLst>
                <a:ext uri="{96DAC541-7B7A-43D3-8B79-37D633B846F1}">
                  <asvg:svgBlip xmlns:asvg="http://schemas.microsoft.com/office/drawing/2016/SVG/main" r:embed="R287093a9b55c41ee"/>
                </a:ext>
              </a:extLst>
            </a:blip>
            <a:stretch xmlns:a="http://schemas.openxmlformats.org/drawingml/2006/main"/>
          </p:blipFill>
          <p:spPr>
            <a:xfrm xmlns:a="http://schemas.openxmlformats.org/drawingml/2006/main">
              <a:off x="9544050" y="5295900"/>
              <a:ext cx="371475" cy="371475"/>
            </a:xfrm>
            <a:prstGeom xmlns:a="http://schemas.openxmlformats.org/drawingml/2006/main" prst="rect">
              <a:avLst/>
            </a:prstGeom>
          </p:spPr>
        </p:pic>
        <p:sp>
          <p:nvSpPr>
            <p:cNvPr id="58" name="data/storage/title">
              <a:extLst xmlns:a="http://schemas.openxmlformats.org/drawingml/2006/main">
                <a:ext uri="{FF2B5EF4-FFF2-40B4-BE49-F238E27FC236}">
                  <a16:creationId xmlns:a16="http://schemas.microsoft.com/office/drawing/2014/main" id="{C13EA485-0C56-4988-B020-B0EC0D43AF9A}"/>
                </a:ext>
              </a:extLst>
            </p:cNvPr>
            <p:cNvSpPr>
              <a:spLocks xmlns:a="http://schemas.openxmlformats.org/drawingml/2006/main" noGrp="1"/>
            </p:cNvSpPr>
            <p:nvPr/>
          </p:nvSpPr>
          <p:spPr>
            <a:xfrm xmlns:a="http://schemas.openxmlformats.org/drawingml/2006/main">
              <a:off x="10039350" y="5200650"/>
              <a:ext cx="15049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79" b="1">
                  <a:solidFill>
                    <a:srgbClr val="18253D"/>
                  </a:solidFill>
                  <a:latin typeface="Arial"/>
                  <a:ea typeface="Arial"/>
                  <a:cs typeface="Arial"/>
                </a:defRPr>
              </a:defPPr>
              <a:lvl1pPr algn="l">
                <a:defRPr sz="1079" b="1">
                  <a:solidFill>
                    <a:srgbClr val="18253D"/>
                  </a:solidFill>
                  <a:latin typeface="Arial"/>
                  <a:ea typeface="Arial"/>
                  <a:cs typeface="Arial"/>
                </a:defRPr>
              </a:lvl1pPr>
              <a:lvl2pPr algn="l">
                <a:defRPr sz="1079" b="1">
                  <a:solidFill>
                    <a:srgbClr val="18253D"/>
                  </a:solidFill>
                  <a:latin typeface="Arial"/>
                  <a:ea typeface="Arial"/>
                  <a:cs typeface="Arial"/>
                </a:defRPr>
              </a:lvl2pPr>
              <a:lvl3pPr algn="l">
                <a:defRPr sz="1079" b="1">
                  <a:solidFill>
                    <a:srgbClr val="18253D"/>
                  </a:solidFill>
                  <a:latin typeface="Arial"/>
                  <a:ea typeface="Arial"/>
                  <a:cs typeface="Arial"/>
                </a:defRPr>
              </a:lvl3pPr>
              <a:lvl4pPr algn="l">
                <a:defRPr sz="1079" b="1">
                  <a:solidFill>
                    <a:srgbClr val="18253D"/>
                  </a:solidFill>
                  <a:latin typeface="Arial"/>
                  <a:ea typeface="Arial"/>
                  <a:cs typeface="Arial"/>
                </a:defRPr>
              </a:lvl4pPr>
              <a:lvl5pPr algn="l">
                <a:defRPr sz="1079" b="1">
                  <a:solidFill>
                    <a:srgbClr val="18253D"/>
                  </a:solidFill>
                  <a:latin typeface="Arial"/>
                  <a:ea typeface="Arial"/>
                  <a:cs typeface="Arial"/>
                </a:defRPr>
              </a:lvl5pPr>
              <a:lvl6pPr algn="l">
                <a:defRPr sz="1079" b="1">
                  <a:solidFill>
                    <a:srgbClr val="18253D"/>
                  </a:solidFill>
                  <a:latin typeface="Arial"/>
                  <a:ea typeface="Arial"/>
                  <a:cs typeface="Arial"/>
                </a:defRPr>
              </a:lvl6pPr>
              <a:lvl7pPr algn="l">
                <a:defRPr sz="1079" b="1">
                  <a:solidFill>
                    <a:srgbClr val="18253D"/>
                  </a:solidFill>
                  <a:latin typeface="Arial"/>
                  <a:ea typeface="Arial"/>
                  <a:cs typeface="Arial"/>
                </a:defRPr>
              </a:lvl7pPr>
              <a:lvl8pPr algn="l">
                <a:defRPr sz="1079" b="1">
                  <a:solidFill>
                    <a:srgbClr val="18253D"/>
                  </a:solidFill>
                  <a:latin typeface="Arial"/>
                  <a:ea typeface="Arial"/>
                  <a:cs typeface="Arial"/>
                </a:defRPr>
              </a:lvl8pPr>
              <a:lvl9pPr algn="l">
                <a:defRPr sz="1079" b="1">
                  <a:solidFill>
                    <a:srgbClr val="18253D"/>
                  </a:solidFill>
                  <a:latin typeface="Arial"/>
                  <a:ea typeface="Arial"/>
                  <a:cs typeface="Arial"/>
                </a:defRPr>
              </a:lvl9pPr>
            </a:lstStyle>
            <a:p xmlns:a="http://schemas.openxmlformats.org/drawingml/2006/main">
              <a:pPr algn="l">
                <a:defRPr sz="1079" b="1">
                  <a:solidFill>
                    <a:srgbClr val="18253D"/>
                  </a:solidFill>
                  <a:latin typeface="Arial"/>
                  <a:ea typeface="Arial"/>
                  <a:cs typeface="Arial"/>
                </a:defRPr>
              </a:pPr>
              <a:r>
                <a:rPr sz="1079" b="1">
                  <a:solidFill>
                    <a:srgbClr val="18253D"/>
                  </a:solidFill>
                  <a:latin typeface="Arial"/>
                  <a:ea typeface="Arial"/>
                  <a:cs typeface="Arial"/>
                </a:rPr>
                <a:t>PVC + StorageClass</a:t>
              </a:r>
            </a:p>
          </p:txBody>
        </p:sp>
        <p:sp>
          <p:nvSpPr>
            <p:cNvPr id="59" name="data/storage/description">
              <a:extLst xmlns:a="http://schemas.openxmlformats.org/drawingml/2006/main">
                <a:ext uri="{FF2B5EF4-FFF2-40B4-BE49-F238E27FC236}">
                  <a16:creationId xmlns:a16="http://schemas.microsoft.com/office/drawing/2014/main" id="{07EF86C5-24AC-465F-B5D6-1BC7A9F67D19}"/>
                </a:ext>
              </a:extLst>
            </p:cNvPr>
            <p:cNvSpPr>
              <a:spLocks xmlns:a="http://schemas.openxmlformats.org/drawingml/2006/main" noGrp="1"/>
            </p:cNvSpPr>
            <p:nvPr/>
          </p:nvSpPr>
          <p:spPr>
            <a:xfrm xmlns:a="http://schemas.openxmlformats.org/drawingml/2006/main">
              <a:off x="10039350" y="5486400"/>
              <a:ext cx="1504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Persistent volumes</a:t>
              </a:r>
            </a:p>
          </p:txBody>
        </p:sp>
        <p:sp>
          <p:nvSpPr>
            <p:cNvPr id="60" name="data/storage/meta">
              <a:extLst xmlns:a="http://schemas.openxmlformats.org/drawingml/2006/main">
                <a:ext uri="{FF2B5EF4-FFF2-40B4-BE49-F238E27FC236}">
                  <a16:creationId xmlns:a16="http://schemas.microsoft.com/office/drawing/2014/main" id="{0E3DD26A-EF20-4D8B-ACFF-CD3F130BA73A}"/>
                </a:ext>
              </a:extLst>
            </p:cNvPr>
            <p:cNvSpPr>
              <a:spLocks xmlns:a="http://schemas.openxmlformats.org/drawingml/2006/main" noGrp="1"/>
            </p:cNvSpPr>
            <p:nvPr/>
          </p:nvSpPr>
          <p:spPr>
            <a:xfrm xmlns:a="http://schemas.openxmlformats.org/drawingml/2006/main">
              <a:off x="10039350" y="5715000"/>
              <a:ext cx="150495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D99428"/>
                  </a:solidFill>
                  <a:latin typeface="Arial"/>
                  <a:ea typeface="Arial"/>
                  <a:cs typeface="Arial"/>
                </a:defRPr>
              </a:defPPr>
              <a:lvl1pPr algn="l">
                <a:defRPr sz="720" b="1">
                  <a:solidFill>
                    <a:srgbClr val="D99428"/>
                  </a:solidFill>
                  <a:latin typeface="Arial"/>
                  <a:ea typeface="Arial"/>
                  <a:cs typeface="Arial"/>
                </a:defRPr>
              </a:lvl1pPr>
              <a:lvl2pPr algn="l">
                <a:defRPr sz="720" b="1">
                  <a:solidFill>
                    <a:srgbClr val="D99428"/>
                  </a:solidFill>
                  <a:latin typeface="Arial"/>
                  <a:ea typeface="Arial"/>
                  <a:cs typeface="Arial"/>
                </a:defRPr>
              </a:lvl2pPr>
              <a:lvl3pPr algn="l">
                <a:defRPr sz="720" b="1">
                  <a:solidFill>
                    <a:srgbClr val="D99428"/>
                  </a:solidFill>
                  <a:latin typeface="Arial"/>
                  <a:ea typeface="Arial"/>
                  <a:cs typeface="Arial"/>
                </a:defRPr>
              </a:lvl3pPr>
              <a:lvl4pPr algn="l">
                <a:defRPr sz="720" b="1">
                  <a:solidFill>
                    <a:srgbClr val="D99428"/>
                  </a:solidFill>
                  <a:latin typeface="Arial"/>
                  <a:ea typeface="Arial"/>
                  <a:cs typeface="Arial"/>
                </a:defRPr>
              </a:lvl4pPr>
              <a:lvl5pPr algn="l">
                <a:defRPr sz="720" b="1">
                  <a:solidFill>
                    <a:srgbClr val="D99428"/>
                  </a:solidFill>
                  <a:latin typeface="Arial"/>
                  <a:ea typeface="Arial"/>
                  <a:cs typeface="Arial"/>
                </a:defRPr>
              </a:lvl5pPr>
              <a:lvl6pPr algn="l">
                <a:defRPr sz="720" b="1">
                  <a:solidFill>
                    <a:srgbClr val="D99428"/>
                  </a:solidFill>
                  <a:latin typeface="Arial"/>
                  <a:ea typeface="Arial"/>
                  <a:cs typeface="Arial"/>
                </a:defRPr>
              </a:lvl6pPr>
              <a:lvl7pPr algn="l">
                <a:defRPr sz="720" b="1">
                  <a:solidFill>
                    <a:srgbClr val="D99428"/>
                  </a:solidFill>
                  <a:latin typeface="Arial"/>
                  <a:ea typeface="Arial"/>
                  <a:cs typeface="Arial"/>
                </a:defRPr>
              </a:lvl7pPr>
              <a:lvl8pPr algn="l">
                <a:defRPr sz="720" b="1">
                  <a:solidFill>
                    <a:srgbClr val="D99428"/>
                  </a:solidFill>
                  <a:latin typeface="Arial"/>
                  <a:ea typeface="Arial"/>
                  <a:cs typeface="Arial"/>
                </a:defRPr>
              </a:lvl8pPr>
              <a:lvl9pPr algn="l">
                <a:defRPr sz="720" b="1">
                  <a:solidFill>
                    <a:srgbClr val="D99428"/>
                  </a:solidFill>
                  <a:latin typeface="Arial"/>
                  <a:ea typeface="Arial"/>
                  <a:cs typeface="Arial"/>
                </a:defRPr>
              </a:lvl9pPr>
            </a:lstStyle>
            <a:p xmlns:a="http://schemas.openxmlformats.org/drawingml/2006/main">
              <a:pPr algn="l">
                <a:defRPr sz="720" b="1">
                  <a:solidFill>
                    <a:srgbClr val="D99428"/>
                  </a:solidFill>
                  <a:latin typeface="Arial"/>
                  <a:ea typeface="Arial"/>
                  <a:cs typeface="Arial"/>
                </a:defRPr>
              </a:pPr>
              <a:r>
                <a:rPr sz="720" b="1">
                  <a:solidFill>
                    <a:srgbClr val="D99428"/>
                  </a:solidFill>
                  <a:latin typeface="Arial"/>
                  <a:ea typeface="Arial"/>
                  <a:cs typeface="Arial"/>
                </a:rPr>
                <a:t>CSI / storage provider</a:t>
              </a:r>
            </a:p>
          </p:txBody>
        </p:sp>
      </p:grpSp>
      <p:grpSp>
        <p:nvGrpSpPr>
          <p:cNvPr id="84" name="data/policy"/>
          <p:cNvGrpSpPr/>
          <p:nvPr/>
        </p:nvGrpSpPr>
        <p:grpSpPr>
          <ns1:xfrm xmlns:ns1="http://schemas.openxmlformats.org/drawingml/2006/main">
            <ns1:off x="9429750" y="1809750"/>
            <ns1:ext cx="2190750" cy="781050"/>
            <ns1:chOff x="9429750" y="1809750"/>
            <ns1:chExt cx="2190750" cy="781050"/>
          </ns1:xfrm>
        </p:grpSpPr>
        <p:sp>
          <p:nvSpPr>
            <p:cNvPr id="61" name="data/policy/frame">
              <a:extLst xmlns:a="http://schemas.openxmlformats.org/drawingml/2006/main">
                <a:ext uri="{FF2B5EF4-FFF2-40B4-BE49-F238E27FC236}">
                  <a16:creationId xmlns:a16="http://schemas.microsoft.com/office/drawing/2014/main" id="{F5959DD5-F337-40D3-A9AD-78ADC0B83C06}"/>
                </a:ext>
              </a:extLst>
            </p:cNvPr>
            <p:cNvSpPr>
              <a:spLocks xmlns:a="http://schemas.openxmlformats.org/drawingml/2006/main" noGrp="1"/>
            </p:cNvSpPr>
            <p:nvPr/>
          </p:nvSpPr>
          <p:spPr>
            <a:xfrm xmlns:a="http://schemas.openxmlformats.org/drawingml/2006/main">
              <a:off x="9429750" y="1809750"/>
              <a:ext cx="2190750" cy="781050"/>
            </a:xfrm>
            <a:prstGeom xmlns:a="http://schemas.openxmlformats.org/drawingml/2006/main" prst="roundRect">
              <a:avLst>
                <a:gd name="adj" fmla="val 13415"/>
              </a:avLst>
            </a:prstGeom>
            <a:solidFill xmlns:a="http://schemas.openxmlformats.org/drawingml/2006/main">
              <a:srgbClr val="FFFFFF"/>
            </a:solidFill>
            <a:ln xmlns:a="http://schemas.openxmlformats.org/drawingml/2006/main" w="8573">
              <a:solidFill>
                <a:srgbClr val="DFE5EF"/>
              </a:solidFill>
              <a:prstDash val="solid"/>
            </a:ln>
          </p:spPr>
        </p:sp>
        <p:sp>
          <p:nvSpPr>
            <p:cNvPr id="62" name="data/policy/badge">
              <a:extLst xmlns:a="http://schemas.openxmlformats.org/drawingml/2006/main">
                <a:ext uri="{FF2B5EF4-FFF2-40B4-BE49-F238E27FC236}">
                  <a16:creationId xmlns:a16="http://schemas.microsoft.com/office/drawing/2014/main" id="{A9601FA5-3804-4262-BE13-DE6898226754}"/>
                </a:ext>
              </a:extLst>
            </p:cNvPr>
            <p:cNvSpPr>
              <a:spLocks xmlns:a="http://schemas.openxmlformats.org/drawingml/2006/main" noGrp="1"/>
            </p:cNvSpPr>
            <p:nvPr/>
          </p:nvSpPr>
          <p:spPr>
            <a:xfrm xmlns:a="http://schemas.openxmlformats.org/drawingml/2006/main">
              <a:off x="9525000" y="1990725"/>
              <a:ext cx="409575" cy="409575"/>
            </a:xfrm>
            <a:prstGeom xmlns:a="http://schemas.openxmlformats.org/drawingml/2006/main" prst="roundRect">
              <a:avLst>
                <a:gd name="adj" fmla="val 20930"/>
              </a:avLst>
            </a:prstGeom>
            <a:solidFill xmlns:a="http://schemas.openxmlformats.org/drawingml/2006/main">
              <a:srgbClr val="EBF7F6"/>
            </a:solidFill>
            <a:ln xmlns:a="http://schemas.openxmlformats.org/drawingml/2006/main" w="0">
              <a:noFill/>
              <a:prstDash val="solid"/>
            </a:ln>
          </p:spPr>
        </p:sp>
        <p:pic>
          <p:nvPicPr>
            <p:cNvPr id="63" name="data/policy/icon">
              <a:extLst xmlns:a="http://schemas.openxmlformats.org/drawingml/2006/main">
                <a:ext uri="{FF2B5EF4-FFF2-40B4-BE49-F238E27FC236}">
                  <a16:creationId xmlns:a16="http://schemas.microsoft.com/office/drawing/2014/main" id="{7BE46526-4C94-42B3-90DA-23A5C51DC8DF}"/>
                </a:ext>
              </a:extLst>
            </p:cNvPr>
            <p:cNvPicPr>
              <a:picLocks xmlns:a="http://schemas.openxmlformats.org/drawingml/2006/main" noChangeAspect="1"/>
            </p:cNvPicPr>
            <p:nvPr/>
          </p:nvPicPr>
          <p:blipFill>
            <a:blip xmlns:r="http://schemas.openxmlformats.org/officeDocument/2006/relationships" xmlns:a="http://schemas.openxmlformats.org/drawingml/2006/main" r:embed="Rf581cb346c5a45b6">
              <a:extLst>
                <a:ext uri="{96DAC541-7B7A-43D3-8B79-37D633B846F1}">
                  <asvg:svgBlip xmlns:asvg="http://schemas.microsoft.com/office/drawing/2016/SVG/main" r:embed="R8c163c5291144187"/>
                </a:ext>
              </a:extLst>
            </a:blip>
            <a:stretch xmlns:a="http://schemas.openxmlformats.org/drawingml/2006/main"/>
          </p:blipFill>
          <p:spPr>
            <a:xfrm xmlns:a="http://schemas.openxmlformats.org/drawingml/2006/main">
              <a:off x="9544050" y="2009775"/>
              <a:ext cx="371475" cy="371475"/>
            </a:xfrm>
            <a:prstGeom xmlns:a="http://schemas.openxmlformats.org/drawingml/2006/main" prst="rect">
              <a:avLst/>
            </a:prstGeom>
          </p:spPr>
        </p:pic>
        <p:sp>
          <p:nvSpPr>
            <p:cNvPr id="64" name="data/policy/title">
              <a:extLst xmlns:a="http://schemas.openxmlformats.org/drawingml/2006/main">
                <a:ext uri="{FF2B5EF4-FFF2-40B4-BE49-F238E27FC236}">
                  <a16:creationId xmlns:a16="http://schemas.microsoft.com/office/drawing/2014/main" id="{8FC3739C-EC45-46D4-AB09-181D432E5D33}"/>
                </a:ext>
              </a:extLst>
            </p:cNvPr>
            <p:cNvSpPr>
              <a:spLocks xmlns:a="http://schemas.openxmlformats.org/drawingml/2006/main" noGrp="1"/>
            </p:cNvSpPr>
            <p:nvPr/>
          </p:nvSpPr>
          <p:spPr>
            <a:xfrm xmlns:a="http://schemas.openxmlformats.org/drawingml/2006/main">
              <a:off x="10039350" y="1914525"/>
              <a:ext cx="15049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22" b="1">
                  <a:solidFill>
                    <a:srgbClr val="18253D"/>
                  </a:solidFill>
                  <a:latin typeface="Arial"/>
                  <a:ea typeface="Arial"/>
                  <a:cs typeface="Arial"/>
                </a:defRPr>
              </a:defPPr>
              <a:lvl1pPr algn="l">
                <a:defRPr sz="1022" b="1">
                  <a:solidFill>
                    <a:srgbClr val="18253D"/>
                  </a:solidFill>
                  <a:latin typeface="Arial"/>
                  <a:ea typeface="Arial"/>
                  <a:cs typeface="Arial"/>
                </a:defRPr>
              </a:lvl1pPr>
              <a:lvl2pPr algn="l">
                <a:defRPr sz="1022" b="1">
                  <a:solidFill>
                    <a:srgbClr val="18253D"/>
                  </a:solidFill>
                  <a:latin typeface="Arial"/>
                  <a:ea typeface="Arial"/>
                  <a:cs typeface="Arial"/>
                </a:defRPr>
              </a:lvl2pPr>
              <a:lvl3pPr algn="l">
                <a:defRPr sz="1022" b="1">
                  <a:solidFill>
                    <a:srgbClr val="18253D"/>
                  </a:solidFill>
                  <a:latin typeface="Arial"/>
                  <a:ea typeface="Arial"/>
                  <a:cs typeface="Arial"/>
                </a:defRPr>
              </a:lvl3pPr>
              <a:lvl4pPr algn="l">
                <a:defRPr sz="1022" b="1">
                  <a:solidFill>
                    <a:srgbClr val="18253D"/>
                  </a:solidFill>
                  <a:latin typeface="Arial"/>
                  <a:ea typeface="Arial"/>
                  <a:cs typeface="Arial"/>
                </a:defRPr>
              </a:lvl4pPr>
              <a:lvl5pPr algn="l">
                <a:defRPr sz="1022" b="1">
                  <a:solidFill>
                    <a:srgbClr val="18253D"/>
                  </a:solidFill>
                  <a:latin typeface="Arial"/>
                  <a:ea typeface="Arial"/>
                  <a:cs typeface="Arial"/>
                </a:defRPr>
              </a:lvl5pPr>
              <a:lvl6pPr algn="l">
                <a:defRPr sz="1022" b="1">
                  <a:solidFill>
                    <a:srgbClr val="18253D"/>
                  </a:solidFill>
                  <a:latin typeface="Arial"/>
                  <a:ea typeface="Arial"/>
                  <a:cs typeface="Arial"/>
                </a:defRPr>
              </a:lvl6pPr>
              <a:lvl7pPr algn="l">
                <a:defRPr sz="1022" b="1">
                  <a:solidFill>
                    <a:srgbClr val="18253D"/>
                  </a:solidFill>
                  <a:latin typeface="Arial"/>
                  <a:ea typeface="Arial"/>
                  <a:cs typeface="Arial"/>
                </a:defRPr>
              </a:lvl7pPr>
              <a:lvl8pPr algn="l">
                <a:defRPr sz="1022" b="1">
                  <a:solidFill>
                    <a:srgbClr val="18253D"/>
                  </a:solidFill>
                  <a:latin typeface="Arial"/>
                  <a:ea typeface="Arial"/>
                  <a:cs typeface="Arial"/>
                </a:defRPr>
              </a:lvl8pPr>
              <a:lvl9pPr algn="l">
                <a:defRPr sz="1022" b="1">
                  <a:solidFill>
                    <a:srgbClr val="18253D"/>
                  </a:solidFill>
                  <a:latin typeface="Arial"/>
                  <a:ea typeface="Arial"/>
                  <a:cs typeface="Arial"/>
                </a:defRPr>
              </a:lvl9pPr>
            </a:lstStyle>
            <a:p xmlns:a="http://schemas.openxmlformats.org/drawingml/2006/main">
              <a:pPr algn="l">
                <a:defRPr sz="1022" b="1">
                  <a:solidFill>
                    <a:srgbClr val="18253D"/>
                  </a:solidFill>
                  <a:latin typeface="Arial"/>
                  <a:ea typeface="Arial"/>
                  <a:cs typeface="Arial"/>
                </a:defRPr>
              </a:pPr>
              <a:r>
                <a:rPr sz="1022" b="1">
                  <a:solidFill>
                    <a:srgbClr val="18253D"/>
                  </a:solidFill>
                  <a:latin typeface="Arial"/>
                  <a:ea typeface="Arial"/>
                  <a:cs typeface="Arial"/>
                </a:rPr>
                <a:t>NetworkPolicy / CNI</a:t>
              </a:r>
            </a:p>
          </p:txBody>
        </p:sp>
        <p:sp>
          <p:nvSpPr>
            <p:cNvPr id="65" name="data/policy/description">
              <a:extLst xmlns:a="http://schemas.openxmlformats.org/drawingml/2006/main">
                <a:ext uri="{FF2B5EF4-FFF2-40B4-BE49-F238E27FC236}">
                  <a16:creationId xmlns:a16="http://schemas.microsoft.com/office/drawing/2014/main" id="{905A82D6-42DA-42F6-815C-9B29ECC8AA08}"/>
                </a:ext>
              </a:extLst>
            </p:cNvPr>
            <p:cNvSpPr>
              <a:spLocks xmlns:a="http://schemas.openxmlformats.org/drawingml/2006/main" noGrp="1"/>
            </p:cNvSpPr>
            <p:nvPr/>
          </p:nvSpPr>
          <p:spPr>
            <a:xfrm xmlns:a="http://schemas.openxmlformats.org/drawingml/2006/main">
              <a:off x="10039350" y="2200275"/>
              <a:ext cx="1504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Runtime network rules</a:t>
              </a:r>
            </a:p>
          </p:txBody>
        </p:sp>
        <p:sp>
          <p:nvSpPr>
            <p:cNvPr id="66" name="data/policy/meta">
              <a:extLst xmlns:a="http://schemas.openxmlformats.org/drawingml/2006/main">
                <a:ext uri="{FF2B5EF4-FFF2-40B4-BE49-F238E27FC236}">
                  <a16:creationId xmlns:a16="http://schemas.microsoft.com/office/drawing/2014/main" id="{1A2EF20A-C2AE-4B91-A534-40BBDCD551D5}"/>
                </a:ext>
              </a:extLst>
            </p:cNvPr>
            <p:cNvSpPr>
              <a:spLocks xmlns:a="http://schemas.openxmlformats.org/drawingml/2006/main" noGrp="1"/>
            </p:cNvSpPr>
            <p:nvPr/>
          </p:nvSpPr>
          <p:spPr>
            <a:xfrm xmlns:a="http://schemas.openxmlformats.org/drawingml/2006/main">
              <a:off x="10039350" y="2428875"/>
              <a:ext cx="150495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00998A"/>
                  </a:solidFill>
                  <a:latin typeface="Arial"/>
                  <a:ea typeface="Arial"/>
                  <a:cs typeface="Arial"/>
                </a:defRPr>
              </a:defPPr>
              <a:lvl1pPr algn="l">
                <a:defRPr sz="720" b="1">
                  <a:solidFill>
                    <a:srgbClr val="00998A"/>
                  </a:solidFill>
                  <a:latin typeface="Arial"/>
                  <a:ea typeface="Arial"/>
                  <a:cs typeface="Arial"/>
                </a:defRPr>
              </a:lvl1pPr>
              <a:lvl2pPr algn="l">
                <a:defRPr sz="720" b="1">
                  <a:solidFill>
                    <a:srgbClr val="00998A"/>
                  </a:solidFill>
                  <a:latin typeface="Arial"/>
                  <a:ea typeface="Arial"/>
                  <a:cs typeface="Arial"/>
                </a:defRPr>
              </a:lvl2pPr>
              <a:lvl3pPr algn="l">
                <a:defRPr sz="720" b="1">
                  <a:solidFill>
                    <a:srgbClr val="00998A"/>
                  </a:solidFill>
                  <a:latin typeface="Arial"/>
                  <a:ea typeface="Arial"/>
                  <a:cs typeface="Arial"/>
                </a:defRPr>
              </a:lvl3pPr>
              <a:lvl4pPr algn="l">
                <a:defRPr sz="720" b="1">
                  <a:solidFill>
                    <a:srgbClr val="00998A"/>
                  </a:solidFill>
                  <a:latin typeface="Arial"/>
                  <a:ea typeface="Arial"/>
                  <a:cs typeface="Arial"/>
                </a:defRPr>
              </a:lvl4pPr>
              <a:lvl5pPr algn="l">
                <a:defRPr sz="720" b="1">
                  <a:solidFill>
                    <a:srgbClr val="00998A"/>
                  </a:solidFill>
                  <a:latin typeface="Arial"/>
                  <a:ea typeface="Arial"/>
                  <a:cs typeface="Arial"/>
                </a:defRPr>
              </a:lvl5pPr>
              <a:lvl6pPr algn="l">
                <a:defRPr sz="720" b="1">
                  <a:solidFill>
                    <a:srgbClr val="00998A"/>
                  </a:solidFill>
                  <a:latin typeface="Arial"/>
                  <a:ea typeface="Arial"/>
                  <a:cs typeface="Arial"/>
                </a:defRPr>
              </a:lvl6pPr>
              <a:lvl7pPr algn="l">
                <a:defRPr sz="720" b="1">
                  <a:solidFill>
                    <a:srgbClr val="00998A"/>
                  </a:solidFill>
                  <a:latin typeface="Arial"/>
                  <a:ea typeface="Arial"/>
                  <a:cs typeface="Arial"/>
                </a:defRPr>
              </a:lvl7pPr>
              <a:lvl8pPr algn="l">
                <a:defRPr sz="720" b="1">
                  <a:solidFill>
                    <a:srgbClr val="00998A"/>
                  </a:solidFill>
                  <a:latin typeface="Arial"/>
                  <a:ea typeface="Arial"/>
                  <a:cs typeface="Arial"/>
                </a:defRPr>
              </a:lvl8pPr>
              <a:lvl9pPr algn="l">
                <a:defRPr sz="720" b="1">
                  <a:solidFill>
                    <a:srgbClr val="00998A"/>
                  </a:solidFill>
                  <a:latin typeface="Arial"/>
                  <a:ea typeface="Arial"/>
                  <a:cs typeface="Arial"/>
                </a:defRPr>
              </a:lvl9pPr>
            </a:lstStyle>
            <a:p xmlns:a="http://schemas.openxmlformats.org/drawingml/2006/main">
              <a:pPr algn="l">
                <a:defRPr sz="720" b="1">
                  <a:solidFill>
                    <a:srgbClr val="00998A"/>
                  </a:solidFill>
                  <a:latin typeface="Arial"/>
                  <a:ea typeface="Arial"/>
                  <a:cs typeface="Arial"/>
                </a:defRPr>
              </a:pPr>
              <a:r>
                <a:rPr sz="720" b="1">
                  <a:solidFill>
                    <a:srgbClr val="00998A"/>
                  </a:solidFill>
                  <a:latin typeface="Arial"/>
                  <a:ea typeface="Arial"/>
                  <a:cs typeface="Arial"/>
                </a:rPr>
                <a:t>Cluster enforcement</a:t>
              </a:r>
            </a:p>
          </p:txBody>
        </p:sp>
      </p:grpSp>
    </p:spTree>
    <p:extLst>
      <p:ext uri="{BB962C8B-B14F-4D97-AF65-F5344CB8AC3E}">
        <p14:creationId xmlns:p14="http://schemas.microsoft.com/office/powerpoint/2010/main" val="2042332731"/>
      </p:ext>
    </p:extLst>
  </p:cSld>
</p:sld>
</file>

<file path=ppt/slides/slide41.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64" name="page/title">
            <a:extLst xmlns:a="http://schemas.openxmlformats.org/drawingml/2006/main">
              <a:ext uri="{FF2B5EF4-FFF2-40B4-BE49-F238E27FC236}">
                <a16:creationId xmlns:a16="http://schemas.microsoft.com/office/drawing/2014/main" id="{74A40750-24F7-4700-9E3E-69EB6B24803C}"/>
              </a:ext>
            </a:extLst>
          </p:cNvPr>
          <p:cNvSpPr>
            <a:spLocks xmlns:a="http://schemas.openxmlformats.org/drawingml/2006/main" noGrp="1"/>
          </p:cNvSpPr>
          <p:nvPr/>
        </p:nvSpPr>
        <p:spPr>
          <a:xfrm xmlns:a="http://schemas.openxmlformats.org/drawingml/2006/main">
            <a:off x="495300" y="390525"/>
            <a:ext cx="1085850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925" b="1">
                <a:solidFill>
                  <a:srgbClr val="18253D"/>
                </a:solidFill>
                <a:latin typeface="Arial"/>
                <a:ea typeface="Arial"/>
                <a:cs typeface="Arial"/>
              </a:defRPr>
            </a:defPPr>
            <a:lvl1pPr algn="l">
              <a:defRPr sz="2925" b="1">
                <a:solidFill>
                  <a:srgbClr val="18253D"/>
                </a:solidFill>
                <a:latin typeface="Arial"/>
                <a:ea typeface="Arial"/>
                <a:cs typeface="Arial"/>
              </a:defRPr>
            </a:lvl1pPr>
            <a:lvl2pPr algn="l">
              <a:defRPr sz="2925" b="1">
                <a:solidFill>
                  <a:srgbClr val="18253D"/>
                </a:solidFill>
                <a:latin typeface="Arial"/>
                <a:ea typeface="Arial"/>
                <a:cs typeface="Arial"/>
              </a:defRPr>
            </a:lvl2pPr>
            <a:lvl3pPr algn="l">
              <a:defRPr sz="2925" b="1">
                <a:solidFill>
                  <a:srgbClr val="18253D"/>
                </a:solidFill>
                <a:latin typeface="Arial"/>
                <a:ea typeface="Arial"/>
                <a:cs typeface="Arial"/>
              </a:defRPr>
            </a:lvl3pPr>
            <a:lvl4pPr algn="l">
              <a:defRPr sz="2925" b="1">
                <a:solidFill>
                  <a:srgbClr val="18253D"/>
                </a:solidFill>
                <a:latin typeface="Arial"/>
                <a:ea typeface="Arial"/>
                <a:cs typeface="Arial"/>
              </a:defRPr>
            </a:lvl4pPr>
            <a:lvl5pPr algn="l">
              <a:defRPr sz="2925" b="1">
                <a:solidFill>
                  <a:srgbClr val="18253D"/>
                </a:solidFill>
                <a:latin typeface="Arial"/>
                <a:ea typeface="Arial"/>
                <a:cs typeface="Arial"/>
              </a:defRPr>
            </a:lvl5pPr>
            <a:lvl6pPr algn="l">
              <a:defRPr sz="2925" b="1">
                <a:solidFill>
                  <a:srgbClr val="18253D"/>
                </a:solidFill>
                <a:latin typeface="Arial"/>
                <a:ea typeface="Arial"/>
                <a:cs typeface="Arial"/>
              </a:defRPr>
            </a:lvl6pPr>
            <a:lvl7pPr algn="l">
              <a:defRPr sz="2925" b="1">
                <a:solidFill>
                  <a:srgbClr val="18253D"/>
                </a:solidFill>
                <a:latin typeface="Arial"/>
                <a:ea typeface="Arial"/>
                <a:cs typeface="Arial"/>
              </a:defRPr>
            </a:lvl7pPr>
            <a:lvl8pPr algn="l">
              <a:defRPr sz="2925" b="1">
                <a:solidFill>
                  <a:srgbClr val="18253D"/>
                </a:solidFill>
                <a:latin typeface="Arial"/>
                <a:ea typeface="Arial"/>
                <a:cs typeface="Arial"/>
              </a:defRPr>
            </a:lvl8pPr>
            <a:lvl9pPr algn="l">
              <a:defRPr sz="2925" b="1">
                <a:solidFill>
                  <a:srgbClr val="18253D"/>
                </a:solidFill>
                <a:latin typeface="Arial"/>
                <a:ea typeface="Arial"/>
                <a:cs typeface="Arial"/>
              </a:defRPr>
            </a:lvl9pPr>
          </a:lstStyle>
          <a:p xmlns:a="http://schemas.openxmlformats.org/drawingml/2006/main">
            <a:pPr algn="l">
              <a:defRPr sz="2925" b="1">
                <a:solidFill>
                  <a:srgbClr val="18253D"/>
                </a:solidFill>
                <a:latin typeface="Arial"/>
                <a:ea typeface="Arial"/>
                <a:cs typeface="Arial"/>
              </a:defRPr>
            </a:pPr>
            <a:r>
              <a:rPr sz="2925" b="1">
                <a:solidFill>
                  <a:srgbClr val="18253D"/>
                </a:solidFill>
                <a:latin typeface="Arial"/>
                <a:ea typeface="Arial"/>
                <a:cs typeface="Arial"/>
              </a:rPr>
              <a:t>Course workspaces share the platform</a:t>
            </a:r>
          </a:p>
        </p:txBody>
      </p:sp>
      <p:sp>
        <p:nvSpPr>
          <p:cNvPr id="2" name="page/subtitle">
            <a:extLst xmlns:a="http://schemas.openxmlformats.org/drawingml/2006/main">
              <a:ext uri="{FF2B5EF4-FFF2-40B4-BE49-F238E27FC236}">
                <a16:creationId xmlns:a16="http://schemas.microsoft.com/office/drawing/2014/main" id="{0EE04DD2-CD12-4531-82C3-DAA3D2C8E94C}"/>
              </a:ext>
            </a:extLst>
          </p:cNvPr>
          <p:cNvSpPr>
            <a:spLocks xmlns:a="http://schemas.openxmlformats.org/drawingml/2006/main" noGrp="1"/>
          </p:cNvSpPr>
          <p:nvPr/>
        </p:nvSpPr>
        <p:spPr>
          <a:xfrm xmlns:a="http://schemas.openxmlformats.org/drawingml/2006/main">
            <a:off x="514350" y="1028700"/>
            <a:ext cx="10858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69768C"/>
                </a:solidFill>
                <a:latin typeface="Arial"/>
                <a:ea typeface="Arial"/>
                <a:cs typeface="Arial"/>
              </a:defRPr>
            </a:defPPr>
            <a:lvl1pPr algn="l">
              <a:defRPr sz="1425" b="0">
                <a:solidFill>
                  <a:srgbClr val="69768C"/>
                </a:solidFill>
                <a:latin typeface="Arial"/>
                <a:ea typeface="Arial"/>
                <a:cs typeface="Arial"/>
              </a:defRPr>
            </a:lvl1pPr>
            <a:lvl2pPr algn="l">
              <a:defRPr sz="1425" b="0">
                <a:solidFill>
                  <a:srgbClr val="69768C"/>
                </a:solidFill>
                <a:latin typeface="Arial"/>
                <a:ea typeface="Arial"/>
                <a:cs typeface="Arial"/>
              </a:defRPr>
            </a:lvl2pPr>
            <a:lvl3pPr algn="l">
              <a:defRPr sz="1425" b="0">
                <a:solidFill>
                  <a:srgbClr val="69768C"/>
                </a:solidFill>
                <a:latin typeface="Arial"/>
                <a:ea typeface="Arial"/>
                <a:cs typeface="Arial"/>
              </a:defRPr>
            </a:lvl3pPr>
            <a:lvl4pPr algn="l">
              <a:defRPr sz="1425" b="0">
                <a:solidFill>
                  <a:srgbClr val="69768C"/>
                </a:solidFill>
                <a:latin typeface="Arial"/>
                <a:ea typeface="Arial"/>
                <a:cs typeface="Arial"/>
              </a:defRPr>
            </a:lvl4pPr>
            <a:lvl5pPr algn="l">
              <a:defRPr sz="1425" b="0">
                <a:solidFill>
                  <a:srgbClr val="69768C"/>
                </a:solidFill>
                <a:latin typeface="Arial"/>
                <a:ea typeface="Arial"/>
                <a:cs typeface="Arial"/>
              </a:defRPr>
            </a:lvl5pPr>
            <a:lvl6pPr algn="l">
              <a:defRPr sz="1425" b="0">
                <a:solidFill>
                  <a:srgbClr val="69768C"/>
                </a:solidFill>
                <a:latin typeface="Arial"/>
                <a:ea typeface="Arial"/>
                <a:cs typeface="Arial"/>
              </a:defRPr>
            </a:lvl6pPr>
            <a:lvl7pPr algn="l">
              <a:defRPr sz="1425" b="0">
                <a:solidFill>
                  <a:srgbClr val="69768C"/>
                </a:solidFill>
                <a:latin typeface="Arial"/>
                <a:ea typeface="Arial"/>
                <a:cs typeface="Arial"/>
              </a:defRPr>
            </a:lvl7pPr>
            <a:lvl8pPr algn="l">
              <a:defRPr sz="1425" b="0">
                <a:solidFill>
                  <a:srgbClr val="69768C"/>
                </a:solidFill>
                <a:latin typeface="Arial"/>
                <a:ea typeface="Arial"/>
                <a:cs typeface="Arial"/>
              </a:defRPr>
            </a:lvl8pPr>
            <a:lvl9pPr algn="l">
              <a:defRPr sz="1425" b="0">
                <a:solidFill>
                  <a:srgbClr val="69768C"/>
                </a:solidFill>
                <a:latin typeface="Arial"/>
                <a:ea typeface="Arial"/>
                <a:cs typeface="Arial"/>
              </a:defRPr>
            </a:lvl9pPr>
          </a:lstStyle>
          <a:p xmlns:a="http://schemas.openxmlformats.org/drawingml/2006/main">
            <a:pPr algn="l">
              <a:defRPr sz="1425" b="0">
                <a:solidFill>
                  <a:srgbClr val="69768C"/>
                </a:solidFill>
                <a:latin typeface="Arial"/>
                <a:ea typeface="Arial"/>
                <a:cs typeface="Arial"/>
              </a:defRPr>
            </a:pPr>
            <a:r>
              <a:rPr sz="1425" b="0">
                <a:solidFill>
                  <a:srgbClr val="69768C"/>
                </a:solidFill>
                <a:latin typeface="Arial"/>
                <a:ea typeface="Arial"/>
                <a:cs typeface="Arial"/>
              </a:rPr>
              <a:t>Logical ownership is separate from execution and infrastructure</a:t>
            </a:r>
          </a:p>
        </p:txBody>
      </p:sp>
      <p:pic>
        <p:nvPicPr>
          <p:cNvPr id="3" name="page/logo">
            <a:extLst xmlns:a="http://schemas.openxmlformats.org/drawingml/2006/main">
              <a:ext uri="{FF2B5EF4-FFF2-40B4-BE49-F238E27FC236}">
                <a16:creationId xmlns:a16="http://schemas.microsoft.com/office/drawing/2014/main" id="{738F5E8B-05C2-42FC-9881-1F245189948F}"/>
              </a:ext>
            </a:extLst>
          </p:cNvPr>
          <p:cNvPicPr>
            <a:picLocks xmlns:a="http://schemas.openxmlformats.org/drawingml/2006/main" noChangeAspect="1"/>
          </p:cNvPicPr>
          <p:nvPr/>
        </p:nvPicPr>
        <p:blipFill>
          <a:blip xmlns:r="http://schemas.openxmlformats.org/officeDocument/2006/relationships" xmlns:a="http://schemas.openxmlformats.org/drawingml/2006/main" r:embed="R879981d2611f4fc1">
            <a:extLst>
              <a:ext uri="{96DAC541-7B7A-43D3-8B79-37D633B846F1}">
                <asvg:svgBlip xmlns:asvg="http://schemas.microsoft.com/office/drawing/2016/SVG/main" r:embed="Rc158cc439f224031"/>
              </a:ext>
            </a:extLst>
          </a:blip>
          <a:stretch xmlns:a="http://schemas.openxmlformats.org/drawingml/2006/main"/>
        </p:blipFill>
        <p:spPr>
          <a:xfrm xmlns:a="http://schemas.openxmlformats.org/drawingml/2006/main">
            <a:off x="11239500" y="295275"/>
            <a:ext cx="552450" cy="266700"/>
          </a:xfrm>
          <a:prstGeom xmlns:a="http://schemas.openxmlformats.org/drawingml/2006/main" prst="rect">
            <a:avLst/>
          </a:prstGeom>
        </p:spPr>
      </p:pic>
      <p:sp>
        <p:nvSpPr>
          <p:cNvPr id="4" name="page/version">
            <a:extLst xmlns:a="http://schemas.openxmlformats.org/drawingml/2006/main">
              <a:ext uri="{FF2B5EF4-FFF2-40B4-BE49-F238E27FC236}">
                <a16:creationId xmlns:a16="http://schemas.microsoft.com/office/drawing/2014/main" id="{E224B58E-B3DC-4E05-8406-17D239B5B9E0}"/>
              </a:ext>
            </a:extLst>
          </p:cNvPr>
          <p:cNvSpPr>
            <a:spLocks xmlns:a="http://schemas.openxmlformats.org/drawingml/2006/main" noGrp="1"/>
          </p:cNvSpPr>
          <p:nvPr/>
        </p:nvSpPr>
        <p:spPr>
          <a:xfrm xmlns:a="http://schemas.openxmlformats.org/drawingml/2006/main">
            <a:off x="514350" y="6486525"/>
            <a:ext cx="704850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25" b="0">
                <a:solidFill>
                  <a:srgbClr val="69768C"/>
                </a:solidFill>
                <a:latin typeface="Arial"/>
                <a:ea typeface="Arial"/>
                <a:cs typeface="Arial"/>
              </a:defRPr>
            </a:defPPr>
            <a:lvl1pPr algn="l">
              <a:defRPr sz="825" b="0">
                <a:solidFill>
                  <a:srgbClr val="69768C"/>
                </a:solidFill>
                <a:latin typeface="Arial"/>
                <a:ea typeface="Arial"/>
                <a:cs typeface="Arial"/>
              </a:defRPr>
            </a:lvl1pPr>
            <a:lvl2pPr algn="l">
              <a:defRPr sz="825" b="0">
                <a:solidFill>
                  <a:srgbClr val="69768C"/>
                </a:solidFill>
                <a:latin typeface="Arial"/>
                <a:ea typeface="Arial"/>
                <a:cs typeface="Arial"/>
              </a:defRPr>
            </a:lvl2pPr>
            <a:lvl3pPr algn="l">
              <a:defRPr sz="825" b="0">
                <a:solidFill>
                  <a:srgbClr val="69768C"/>
                </a:solidFill>
                <a:latin typeface="Arial"/>
                <a:ea typeface="Arial"/>
                <a:cs typeface="Arial"/>
              </a:defRPr>
            </a:lvl3pPr>
            <a:lvl4pPr algn="l">
              <a:defRPr sz="825" b="0">
                <a:solidFill>
                  <a:srgbClr val="69768C"/>
                </a:solidFill>
                <a:latin typeface="Arial"/>
                <a:ea typeface="Arial"/>
                <a:cs typeface="Arial"/>
              </a:defRPr>
            </a:lvl4pPr>
            <a:lvl5pPr algn="l">
              <a:defRPr sz="825" b="0">
                <a:solidFill>
                  <a:srgbClr val="69768C"/>
                </a:solidFill>
                <a:latin typeface="Arial"/>
                <a:ea typeface="Arial"/>
                <a:cs typeface="Arial"/>
              </a:defRPr>
            </a:lvl5pPr>
            <a:lvl6pPr algn="l">
              <a:defRPr sz="825" b="0">
                <a:solidFill>
                  <a:srgbClr val="69768C"/>
                </a:solidFill>
                <a:latin typeface="Arial"/>
                <a:ea typeface="Arial"/>
                <a:cs typeface="Arial"/>
              </a:defRPr>
            </a:lvl6pPr>
            <a:lvl7pPr algn="l">
              <a:defRPr sz="825" b="0">
                <a:solidFill>
                  <a:srgbClr val="69768C"/>
                </a:solidFill>
                <a:latin typeface="Arial"/>
                <a:ea typeface="Arial"/>
                <a:cs typeface="Arial"/>
              </a:defRPr>
            </a:lvl7pPr>
            <a:lvl8pPr algn="l">
              <a:defRPr sz="825" b="0">
                <a:solidFill>
                  <a:srgbClr val="69768C"/>
                </a:solidFill>
                <a:latin typeface="Arial"/>
                <a:ea typeface="Arial"/>
                <a:cs typeface="Arial"/>
              </a:defRPr>
            </a:lvl8pPr>
            <a:lvl9pPr algn="l">
              <a:defRPr sz="825" b="0">
                <a:solidFill>
                  <a:srgbClr val="69768C"/>
                </a:solidFill>
                <a:latin typeface="Arial"/>
                <a:ea typeface="Arial"/>
                <a:cs typeface="Arial"/>
              </a:defRPr>
            </a:lvl9pPr>
          </a:lstStyle>
          <a:p xmlns:a="http://schemas.openxmlformats.org/drawingml/2006/main">
            <a:pPr algn="l">
              <a:defRPr sz="825" b="0">
                <a:solidFill>
                  <a:srgbClr val="69768C"/>
                </a:solidFill>
                <a:latin typeface="Arial"/>
                <a:ea typeface="Arial"/>
                <a:cs typeface="Arial"/>
              </a:defRPr>
            </a:pPr>
            <a:r>
              <a:rPr sz="825" b="0">
                <a:solidFill>
                  <a:srgbClr val="69768C"/>
                </a:solidFill>
                <a:latin typeface="Arial"/>
                <a:ea typeface="Arial"/>
                <a:cs typeface="Arial"/>
              </a:rPr>
              <a:t>EE 3.13.2 · Reference deployment · 03 Nov 2026</a:t>
            </a:r>
          </a:p>
        </p:txBody>
      </p:sp>
      <p:sp>
        <p:nvSpPr>
          <p:cNvPr id="5" name="page/number">
            <a:extLst xmlns:a="http://schemas.openxmlformats.org/drawingml/2006/main">
              <a:ext uri="{FF2B5EF4-FFF2-40B4-BE49-F238E27FC236}">
                <a16:creationId xmlns:a16="http://schemas.microsoft.com/office/drawing/2014/main" id="{9CA44FDF-3E74-4241-BDF1-E6DB773C833A}"/>
              </a:ext>
            </a:extLst>
          </p:cNvPr>
          <p:cNvSpPr>
            <a:spLocks xmlns:a="http://schemas.openxmlformats.org/drawingml/2006/main" noGrp="1"/>
          </p:cNvSpPr>
          <p:nvPr/>
        </p:nvSpPr>
        <p:spPr>
          <a:xfrm xmlns:a="http://schemas.openxmlformats.org/drawingml/2006/main">
            <a:off x="11334750" y="6486525"/>
            <a:ext cx="4000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75" b="0">
                <a:solidFill>
                  <a:srgbClr val="69768C"/>
                </a:solidFill>
                <a:latin typeface="Arial"/>
                <a:ea typeface="Arial"/>
                <a:cs typeface="Arial"/>
              </a:defRPr>
            </a:defPPr>
            <a:lvl1pPr algn="l">
              <a:defRPr sz="975" b="0">
                <a:solidFill>
                  <a:srgbClr val="69768C"/>
                </a:solidFill>
                <a:latin typeface="Arial"/>
                <a:ea typeface="Arial"/>
                <a:cs typeface="Arial"/>
              </a:defRPr>
            </a:lvl1pPr>
            <a:lvl2pPr algn="l">
              <a:defRPr sz="975" b="0">
                <a:solidFill>
                  <a:srgbClr val="69768C"/>
                </a:solidFill>
                <a:latin typeface="Arial"/>
                <a:ea typeface="Arial"/>
                <a:cs typeface="Arial"/>
              </a:defRPr>
            </a:lvl2pPr>
            <a:lvl3pPr algn="l">
              <a:defRPr sz="975" b="0">
                <a:solidFill>
                  <a:srgbClr val="69768C"/>
                </a:solidFill>
                <a:latin typeface="Arial"/>
                <a:ea typeface="Arial"/>
                <a:cs typeface="Arial"/>
              </a:defRPr>
            </a:lvl3pPr>
            <a:lvl4pPr algn="l">
              <a:defRPr sz="975" b="0">
                <a:solidFill>
                  <a:srgbClr val="69768C"/>
                </a:solidFill>
                <a:latin typeface="Arial"/>
                <a:ea typeface="Arial"/>
                <a:cs typeface="Arial"/>
              </a:defRPr>
            </a:lvl4pPr>
            <a:lvl5pPr algn="l">
              <a:defRPr sz="975" b="0">
                <a:solidFill>
                  <a:srgbClr val="69768C"/>
                </a:solidFill>
                <a:latin typeface="Arial"/>
                <a:ea typeface="Arial"/>
                <a:cs typeface="Arial"/>
              </a:defRPr>
            </a:lvl5pPr>
            <a:lvl6pPr algn="l">
              <a:defRPr sz="975" b="0">
                <a:solidFill>
                  <a:srgbClr val="69768C"/>
                </a:solidFill>
                <a:latin typeface="Arial"/>
                <a:ea typeface="Arial"/>
                <a:cs typeface="Arial"/>
              </a:defRPr>
            </a:lvl6pPr>
            <a:lvl7pPr algn="l">
              <a:defRPr sz="975" b="0">
                <a:solidFill>
                  <a:srgbClr val="69768C"/>
                </a:solidFill>
                <a:latin typeface="Arial"/>
                <a:ea typeface="Arial"/>
                <a:cs typeface="Arial"/>
              </a:defRPr>
            </a:lvl7pPr>
            <a:lvl8pPr algn="l">
              <a:defRPr sz="975" b="0">
                <a:solidFill>
                  <a:srgbClr val="69768C"/>
                </a:solidFill>
                <a:latin typeface="Arial"/>
                <a:ea typeface="Arial"/>
                <a:cs typeface="Arial"/>
              </a:defRPr>
            </a:lvl8pPr>
            <a:lvl9pPr algn="l">
              <a:defRPr sz="975" b="0">
                <a:solidFill>
                  <a:srgbClr val="69768C"/>
                </a:solidFill>
                <a:latin typeface="Arial"/>
                <a:ea typeface="Arial"/>
                <a:cs typeface="Arial"/>
              </a:defRPr>
            </a:lvl9pPr>
          </a:lstStyle>
          <a:p xmlns:a="http://schemas.openxmlformats.org/drawingml/2006/main">
            <a:pPr algn="l">
              <a:defRPr sz="975" b="0">
                <a:solidFill>
                  <a:srgbClr val="69768C"/>
                </a:solidFill>
                <a:latin typeface="Arial"/>
                <a:ea typeface="Arial"/>
                <a:cs typeface="Arial"/>
              </a:defRPr>
            </a:pPr>
            <a:r>
              <a:rPr sz="975" b="0">
                <a:solidFill>
                  <a:srgbClr val="69768C"/>
                </a:solidFill>
                <a:latin typeface="Arial"/>
                <a:ea typeface="Arial"/>
                <a:cs typeface="Arial"/>
              </a:rPr>
              <a:t>18</a:t>
            </a:r>
          </a:p>
        </p:txBody>
      </p:sp>
      <p:sp>
        <p:nvSpPr>
          <p:cNvPr id="6" name="nav/back">
            <a:extLst xmlns:a="http://schemas.openxmlformats.org/drawingml/2006/main">
              <a:ext uri="{FF2B5EF4-FFF2-40B4-BE49-F238E27FC236}">
                <a16:creationId xmlns:a16="http://schemas.microsoft.com/office/drawing/2014/main" id="{D093C417-7C6B-4116-9E86-9CEE59709C32}"/>
              </a:ext>
            </a:extLst>
            <ns0:hlinkClick xmlns:ns0="http://schemas.openxmlformats.org/drawingml/2006/main" xmlns:ns1="http://schemas.openxmlformats.org/officeDocument/2006/relationships" ns1:id="rIdArchNav0" action="ppaction://hlinksldjump"/>
          </p:cNvPr>
          <p:cNvSpPr>
            <a:spLocks xmlns:a="http://schemas.openxmlformats.org/drawingml/2006/main" noGrp="1"/>
          </p:cNvSpPr>
          <p:nvPr/>
        </p:nvSpPr>
        <p:spPr>
          <a:xfrm xmlns:a="http://schemas.openxmlformats.org/drawingml/2006/main">
            <a:off x="10001250" y="6248400"/>
            <a:ext cx="1714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 Overview</a:t>
            </a:r>
          </a:p>
        </p:txBody>
      </p:sp>
      <p:cxnSp>
        <p:nvCxnSpPr>
          <p:cNvPr id="63" name="edge/workspace-workspaceC-api">
            <a:extLst xmlns:a="http://schemas.openxmlformats.org/drawingml/2006/main">
              <a:ext uri="{FF2B5EF4-FFF2-40B4-BE49-F238E27FC236}">
                <a16:creationId xmlns:a16="http://schemas.microsoft.com/office/drawing/2014/main" id="{95C4274F-6FB6-40DA-A789-7CB07C85691B}"/>
              </a:ext>
            </a:extLst>
          </p:cNvPr>
          <p:cNvCxnSpPr>
            <a:stCxn xmlns:a="http://schemas.openxmlformats.org/drawingml/2006/main" id="19" idx="2"/>
            <a:endCxn xmlns:a="http://schemas.openxmlformats.org/drawingml/2006/main" id="25" idx="0"/>
          </p:cNvCxnSpPr>
          <p:nvPr/>
        </p:nvCxnSpPr>
        <p:spPr>
          <a:xfrm xmlns:a="http://schemas.openxmlformats.org/drawingml/2006/main" flipH="1">
            <a:off x="2095500" y="2686050"/>
            <a:ext cx="7620000" cy="1266825"/>
          </a:xfrm>
          <a:prstGeom xmlns:a="http://schemas.openxmlformats.org/drawingml/2006/main" prst="bentConnector4">
            <a:avLst>
              <a:gd name="adj1" fmla="val 0"/>
              <a:gd name="adj2" fmla="val 50000"/>
            </a:avLst>
          </a:prstGeom>
          <a:ln xmlns:a="http://schemas.openxmlformats.org/drawingml/2006/main" w="11430">
            <a:solidFill>
              <a:srgbClr val="8A98AD"/>
            </a:solidFill>
            <a:prstDash val="dash"/>
            <a:tailEnd type="triangle" w="sm" len="sm"/>
          </a:ln>
        </p:spPr>
      </p:cxnSp>
      <p:cxnSp>
        <p:nvCxnSpPr>
          <p:cNvPr id="62" name="edge/workspace-workspaceB-api">
            <a:extLst xmlns:a="http://schemas.openxmlformats.org/drawingml/2006/main">
              <a:ext uri="{FF2B5EF4-FFF2-40B4-BE49-F238E27FC236}">
                <a16:creationId xmlns:a16="http://schemas.microsoft.com/office/drawing/2014/main" id="{C9E1B29D-3E88-49D8-AF74-FC482D2A33D5}"/>
              </a:ext>
            </a:extLst>
          </p:cNvPr>
          <p:cNvCxnSpPr>
            <a:stCxn xmlns:a="http://schemas.openxmlformats.org/drawingml/2006/main" id="13" idx="2"/>
            <a:endCxn xmlns:a="http://schemas.openxmlformats.org/drawingml/2006/main" id="25" idx="0"/>
          </p:cNvCxnSpPr>
          <p:nvPr/>
        </p:nvCxnSpPr>
        <p:spPr>
          <a:xfrm xmlns:a="http://schemas.openxmlformats.org/drawingml/2006/main" flipH="1">
            <a:off x="2095500" y="2686050"/>
            <a:ext cx="3810000" cy="1266825"/>
          </a:xfrm>
          <a:prstGeom xmlns:a="http://schemas.openxmlformats.org/drawingml/2006/main" prst="bentConnector4">
            <a:avLst>
              <a:gd name="adj1" fmla="val 0"/>
              <a:gd name="adj2" fmla="val 50000"/>
            </a:avLst>
          </a:prstGeom>
          <a:ln xmlns:a="http://schemas.openxmlformats.org/drawingml/2006/main" w="11430">
            <a:solidFill>
              <a:srgbClr val="8A98AD"/>
            </a:solidFill>
            <a:prstDash val="dash"/>
            <a:tailEnd type="triangle" w="sm" len="sm"/>
          </a:ln>
        </p:spPr>
      </p:cxnSp>
      <p:cxnSp>
        <p:nvCxnSpPr>
          <p:cNvPr id="61" name="edge/workspace-workspaceA-api">
            <a:extLst xmlns:a="http://schemas.openxmlformats.org/drawingml/2006/main">
              <a:ext uri="{FF2B5EF4-FFF2-40B4-BE49-F238E27FC236}">
                <a16:creationId xmlns:a16="http://schemas.microsoft.com/office/drawing/2014/main" id="{90441413-A09C-4416-BF16-2BB40AD055B7}"/>
              </a:ext>
            </a:extLst>
          </p:cNvPr>
          <p:cNvCxnSpPr>
            <a:stCxn xmlns:a="http://schemas.openxmlformats.org/drawingml/2006/main" id="7" idx="2"/>
            <a:endCxn xmlns:a="http://schemas.openxmlformats.org/drawingml/2006/main" id="25" idx="0"/>
          </p:cNvCxnSpPr>
          <p:nvPr/>
        </p:nvCxnSpPr>
        <p:spPr>
          <a:xfrm xmlns:a="http://schemas.openxmlformats.org/drawingml/2006/main">
            <a:off x="2095500" y="2686050"/>
            <a:ext cx="0" cy="1266825"/>
          </a:xfrm>
          <a:prstGeom xmlns:a="http://schemas.openxmlformats.org/drawingml/2006/main" prst="straightConnector1">
            <a:avLst/>
          </a:prstGeom>
          <a:ln xmlns:a="http://schemas.openxmlformats.org/drawingml/2006/main" w="11430">
            <a:solidFill>
              <a:srgbClr val="8A98AD"/>
            </a:solidFill>
            <a:prstDash val="dash"/>
            <a:tailEnd type="triangle" w="sm" len="sm"/>
          </a:ln>
        </p:spPr>
      </p:cxnSp>
      <p:grpSp>
        <p:nvGrpSpPr>
          <p:cNvPr id="65" name="workspace/workspaceA"/>
          <p:cNvGrpSpPr/>
          <p:nvPr/>
        </p:nvGrpSpPr>
        <p:grpSpPr>
          <ns1:xfrm xmlns:ns1="http://schemas.openxmlformats.org/drawingml/2006/main">
            <ns1:off x="571500" y="1905000"/>
            <ns1:ext cx="3048000" cy="781050"/>
            <ns1:chOff x="571500" y="1905000"/>
            <ns1:chExt cx="3048000" cy="781050"/>
          </ns1:xfrm>
        </p:grpSpPr>
        <p:sp>
          <p:nvSpPr>
            <p:cNvPr id="7" name="workspace/workspaceA/frame">
              <a:extLst xmlns:a="http://schemas.openxmlformats.org/drawingml/2006/main">
                <a:ext uri="{FF2B5EF4-FFF2-40B4-BE49-F238E27FC236}">
                  <a16:creationId xmlns:a16="http://schemas.microsoft.com/office/drawing/2014/main" id="{434EB8F8-E726-4D4A-AB2C-58392A79A8BF}"/>
                </a:ext>
              </a:extLst>
            </p:cNvPr>
            <p:cNvSpPr>
              <a:spLocks xmlns:a="http://schemas.openxmlformats.org/drawingml/2006/main" noGrp="1"/>
            </p:cNvSpPr>
            <p:nvPr/>
          </p:nvSpPr>
          <p:spPr>
            <a:xfrm xmlns:a="http://schemas.openxmlformats.org/drawingml/2006/main">
              <a:off x="571500" y="1905000"/>
              <a:ext cx="3048000" cy="781050"/>
            </a:xfrm>
            <a:prstGeom xmlns:a="http://schemas.openxmlformats.org/drawingml/2006/main" prst="roundRect">
              <a:avLst>
                <a:gd name="adj" fmla="val 13415"/>
              </a:avLst>
            </a:prstGeom>
            <a:solidFill xmlns:a="http://schemas.openxmlformats.org/drawingml/2006/main">
              <a:srgbClr val="FFFFFF"/>
            </a:solidFill>
            <a:ln xmlns:a="http://schemas.openxmlformats.org/drawingml/2006/main" w="8573">
              <a:solidFill>
                <a:srgbClr val="DFE5EF"/>
              </a:solidFill>
              <a:prstDash val="solid"/>
            </a:ln>
          </p:spPr>
        </p:sp>
        <p:sp>
          <p:nvSpPr>
            <p:cNvPr id="8" name="workspace/workspaceA/badge">
              <a:extLst xmlns:a="http://schemas.openxmlformats.org/drawingml/2006/main">
                <a:ext uri="{FF2B5EF4-FFF2-40B4-BE49-F238E27FC236}">
                  <a16:creationId xmlns:a16="http://schemas.microsoft.com/office/drawing/2014/main" id="{080B3FC5-BCAA-4248-B906-C083E6824E4C}"/>
                </a:ext>
              </a:extLst>
            </p:cNvPr>
            <p:cNvSpPr>
              <a:spLocks xmlns:a="http://schemas.openxmlformats.org/drawingml/2006/main" noGrp="1"/>
            </p:cNvSpPr>
            <p:nvPr/>
          </p:nvSpPr>
          <p:spPr>
            <a:xfrm xmlns:a="http://schemas.openxmlformats.org/drawingml/2006/main">
              <a:off x="666750" y="2085975"/>
              <a:ext cx="409575" cy="409575"/>
            </a:xfrm>
            <a:prstGeom xmlns:a="http://schemas.openxmlformats.org/drawingml/2006/main" prst="roundRect">
              <a:avLst>
                <a:gd name="adj" fmla="val 20930"/>
              </a:avLst>
            </a:prstGeom>
            <a:solidFill xmlns:a="http://schemas.openxmlformats.org/drawingml/2006/main">
              <a:srgbClr val="F5F1FC"/>
            </a:solidFill>
            <a:ln xmlns:a="http://schemas.openxmlformats.org/drawingml/2006/main" w="0">
              <a:noFill/>
              <a:prstDash val="solid"/>
            </a:ln>
          </p:spPr>
        </p:sp>
        <p:pic>
          <p:nvPicPr>
            <p:cNvPr id="9" name="workspace/workspaceA/icon">
              <a:extLst xmlns:a="http://schemas.openxmlformats.org/drawingml/2006/main">
                <a:ext uri="{FF2B5EF4-FFF2-40B4-BE49-F238E27FC236}">
                  <a16:creationId xmlns:a16="http://schemas.microsoft.com/office/drawing/2014/main" id="{94BF2866-954D-495B-B632-E640D49D155C}"/>
                </a:ext>
              </a:extLst>
            </p:cNvPr>
            <p:cNvPicPr>
              <a:picLocks xmlns:a="http://schemas.openxmlformats.org/drawingml/2006/main" noChangeAspect="1"/>
            </p:cNvPicPr>
            <p:nvPr/>
          </p:nvPicPr>
          <p:blipFill>
            <a:blip xmlns:r="http://schemas.openxmlformats.org/officeDocument/2006/relationships" xmlns:a="http://schemas.openxmlformats.org/drawingml/2006/main" r:embed="Re9f8a444e2a04132">
              <a:extLst>
                <a:ext uri="{96DAC541-7B7A-43D3-8B79-37D633B846F1}">
                  <asvg:svgBlip xmlns:asvg="http://schemas.microsoft.com/office/drawing/2016/SVG/main" r:embed="R4d066ecf47f44860"/>
                </a:ext>
              </a:extLst>
            </a:blip>
            <a:stretch xmlns:a="http://schemas.openxmlformats.org/drawingml/2006/main"/>
          </p:blipFill>
          <p:spPr>
            <a:xfrm xmlns:a="http://schemas.openxmlformats.org/drawingml/2006/main">
              <a:off x="685800" y="2105025"/>
              <a:ext cx="371475" cy="371475"/>
            </a:xfrm>
            <a:prstGeom xmlns:a="http://schemas.openxmlformats.org/drawingml/2006/main" prst="rect">
              <a:avLst/>
            </a:prstGeom>
          </p:spPr>
        </p:pic>
        <p:sp>
          <p:nvSpPr>
            <p:cNvPr id="10" name="workspace/workspaceA/title">
              <a:extLst xmlns:a="http://schemas.openxmlformats.org/drawingml/2006/main">
                <a:ext uri="{FF2B5EF4-FFF2-40B4-BE49-F238E27FC236}">
                  <a16:creationId xmlns:a16="http://schemas.microsoft.com/office/drawing/2014/main" id="{8B05F900-1ABB-4C27-91B0-9ACE1D0648B6}"/>
                </a:ext>
              </a:extLst>
            </p:cNvPr>
            <p:cNvSpPr>
              <a:spLocks xmlns:a="http://schemas.openxmlformats.org/drawingml/2006/main" noGrp="1"/>
            </p:cNvSpPr>
            <p:nvPr/>
          </p:nvSpPr>
          <p:spPr>
            <a:xfrm xmlns:a="http://schemas.openxmlformats.org/drawingml/2006/main">
              <a:off x="1181100" y="2009775"/>
              <a:ext cx="23622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23" b="1">
                  <a:solidFill>
                    <a:srgbClr val="18253D"/>
                  </a:solidFill>
                  <a:latin typeface="Arial"/>
                  <a:ea typeface="Arial"/>
                  <a:cs typeface="Arial"/>
                </a:defRPr>
              </a:defPPr>
              <a:lvl1pPr algn="l">
                <a:defRPr sz="1223" b="1">
                  <a:solidFill>
                    <a:srgbClr val="18253D"/>
                  </a:solidFill>
                  <a:latin typeface="Arial"/>
                  <a:ea typeface="Arial"/>
                  <a:cs typeface="Arial"/>
                </a:defRPr>
              </a:lvl1pPr>
              <a:lvl2pPr algn="l">
                <a:defRPr sz="1223" b="1">
                  <a:solidFill>
                    <a:srgbClr val="18253D"/>
                  </a:solidFill>
                  <a:latin typeface="Arial"/>
                  <a:ea typeface="Arial"/>
                  <a:cs typeface="Arial"/>
                </a:defRPr>
              </a:lvl2pPr>
              <a:lvl3pPr algn="l">
                <a:defRPr sz="1223" b="1">
                  <a:solidFill>
                    <a:srgbClr val="18253D"/>
                  </a:solidFill>
                  <a:latin typeface="Arial"/>
                  <a:ea typeface="Arial"/>
                  <a:cs typeface="Arial"/>
                </a:defRPr>
              </a:lvl3pPr>
              <a:lvl4pPr algn="l">
                <a:defRPr sz="1223" b="1">
                  <a:solidFill>
                    <a:srgbClr val="18253D"/>
                  </a:solidFill>
                  <a:latin typeface="Arial"/>
                  <a:ea typeface="Arial"/>
                  <a:cs typeface="Arial"/>
                </a:defRPr>
              </a:lvl4pPr>
              <a:lvl5pPr algn="l">
                <a:defRPr sz="1223" b="1">
                  <a:solidFill>
                    <a:srgbClr val="18253D"/>
                  </a:solidFill>
                  <a:latin typeface="Arial"/>
                  <a:ea typeface="Arial"/>
                  <a:cs typeface="Arial"/>
                </a:defRPr>
              </a:lvl5pPr>
              <a:lvl6pPr algn="l">
                <a:defRPr sz="1223" b="1">
                  <a:solidFill>
                    <a:srgbClr val="18253D"/>
                  </a:solidFill>
                  <a:latin typeface="Arial"/>
                  <a:ea typeface="Arial"/>
                  <a:cs typeface="Arial"/>
                </a:defRPr>
              </a:lvl6pPr>
              <a:lvl7pPr algn="l">
                <a:defRPr sz="1223" b="1">
                  <a:solidFill>
                    <a:srgbClr val="18253D"/>
                  </a:solidFill>
                  <a:latin typeface="Arial"/>
                  <a:ea typeface="Arial"/>
                  <a:cs typeface="Arial"/>
                </a:defRPr>
              </a:lvl7pPr>
              <a:lvl8pPr algn="l">
                <a:defRPr sz="1223" b="1">
                  <a:solidFill>
                    <a:srgbClr val="18253D"/>
                  </a:solidFill>
                  <a:latin typeface="Arial"/>
                  <a:ea typeface="Arial"/>
                  <a:cs typeface="Arial"/>
                </a:defRPr>
              </a:lvl8pPr>
              <a:lvl9pPr algn="l">
                <a:defRPr sz="1223" b="1">
                  <a:solidFill>
                    <a:srgbClr val="18253D"/>
                  </a:solidFill>
                  <a:latin typeface="Arial"/>
                  <a:ea typeface="Arial"/>
                  <a:cs typeface="Arial"/>
                </a:defRPr>
              </a:lvl9pPr>
            </a:lstStyle>
            <a:p xmlns:a="http://schemas.openxmlformats.org/drawingml/2006/main">
              <a:pPr algn="l">
                <a:defRPr sz="1223" b="1">
                  <a:solidFill>
                    <a:srgbClr val="18253D"/>
                  </a:solidFill>
                  <a:latin typeface="Arial"/>
                  <a:ea typeface="Arial"/>
                  <a:cs typeface="Arial"/>
                </a:defRPr>
              </a:pPr>
              <a:r>
                <a:rPr sz="1223" b="1">
                  <a:solidFill>
                    <a:srgbClr val="18253D"/>
                  </a:solidFill>
                  <a:latin typeface="Arial"/>
                  <a:ea typeface="Arial"/>
                  <a:cs typeface="Arial"/>
                </a:rPr>
                <a:t>AI Foundations</a:t>
              </a:r>
            </a:p>
          </p:txBody>
        </p:sp>
        <p:sp>
          <p:nvSpPr>
            <p:cNvPr id="11" name="workspace/workspaceA/description">
              <a:extLst xmlns:a="http://schemas.openxmlformats.org/drawingml/2006/main">
                <a:ext uri="{FF2B5EF4-FFF2-40B4-BE49-F238E27FC236}">
                  <a16:creationId xmlns:a16="http://schemas.microsoft.com/office/drawing/2014/main" id="{7307A46C-43D4-4898-97AB-7B3EDB66184A}"/>
                </a:ext>
              </a:extLst>
            </p:cNvPr>
            <p:cNvSpPr>
              <a:spLocks xmlns:a="http://schemas.openxmlformats.org/drawingml/2006/main" noGrp="1"/>
            </p:cNvSpPr>
            <p:nvPr/>
          </p:nvSpPr>
          <p:spPr>
            <a:xfrm xmlns:a="http://schemas.openxmlformats.org/drawingml/2006/main">
              <a:off x="1181100" y="2295525"/>
              <a:ext cx="23622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Apps, knowledge, members</a:t>
              </a:r>
            </a:p>
          </p:txBody>
        </p:sp>
        <p:sp>
          <p:nvSpPr>
            <p:cNvPr id="12" name="workspace/workspaceA/meta">
              <a:extLst xmlns:a="http://schemas.openxmlformats.org/drawingml/2006/main">
                <a:ext uri="{FF2B5EF4-FFF2-40B4-BE49-F238E27FC236}">
                  <a16:creationId xmlns:a16="http://schemas.microsoft.com/office/drawing/2014/main" id="{7A5B43B2-B6C9-47C0-9E22-302E844EB4BB}"/>
                </a:ext>
              </a:extLst>
            </p:cNvPr>
            <p:cNvSpPr>
              <a:spLocks xmlns:a="http://schemas.openxmlformats.org/drawingml/2006/main" noGrp="1"/>
            </p:cNvSpPr>
            <p:nvPr/>
          </p:nvSpPr>
          <p:spPr>
            <a:xfrm xmlns:a="http://schemas.openxmlformats.org/drawingml/2006/main">
              <a:off x="1181100" y="2524125"/>
              <a:ext cx="236220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8555D9"/>
                  </a:solidFill>
                  <a:latin typeface="Arial"/>
                  <a:ea typeface="Arial"/>
                  <a:cs typeface="Arial"/>
                </a:defRPr>
              </a:defPPr>
              <a:lvl1pPr algn="l">
                <a:defRPr sz="720" b="1">
                  <a:solidFill>
                    <a:srgbClr val="8555D9"/>
                  </a:solidFill>
                  <a:latin typeface="Arial"/>
                  <a:ea typeface="Arial"/>
                  <a:cs typeface="Arial"/>
                </a:defRPr>
              </a:lvl1pPr>
              <a:lvl2pPr algn="l">
                <a:defRPr sz="720" b="1">
                  <a:solidFill>
                    <a:srgbClr val="8555D9"/>
                  </a:solidFill>
                  <a:latin typeface="Arial"/>
                  <a:ea typeface="Arial"/>
                  <a:cs typeface="Arial"/>
                </a:defRPr>
              </a:lvl2pPr>
              <a:lvl3pPr algn="l">
                <a:defRPr sz="720" b="1">
                  <a:solidFill>
                    <a:srgbClr val="8555D9"/>
                  </a:solidFill>
                  <a:latin typeface="Arial"/>
                  <a:ea typeface="Arial"/>
                  <a:cs typeface="Arial"/>
                </a:defRPr>
              </a:lvl3pPr>
              <a:lvl4pPr algn="l">
                <a:defRPr sz="720" b="1">
                  <a:solidFill>
                    <a:srgbClr val="8555D9"/>
                  </a:solidFill>
                  <a:latin typeface="Arial"/>
                  <a:ea typeface="Arial"/>
                  <a:cs typeface="Arial"/>
                </a:defRPr>
              </a:lvl4pPr>
              <a:lvl5pPr algn="l">
                <a:defRPr sz="720" b="1">
                  <a:solidFill>
                    <a:srgbClr val="8555D9"/>
                  </a:solidFill>
                  <a:latin typeface="Arial"/>
                  <a:ea typeface="Arial"/>
                  <a:cs typeface="Arial"/>
                </a:defRPr>
              </a:lvl5pPr>
              <a:lvl6pPr algn="l">
                <a:defRPr sz="720" b="1">
                  <a:solidFill>
                    <a:srgbClr val="8555D9"/>
                  </a:solidFill>
                  <a:latin typeface="Arial"/>
                  <a:ea typeface="Arial"/>
                  <a:cs typeface="Arial"/>
                </a:defRPr>
              </a:lvl6pPr>
              <a:lvl7pPr algn="l">
                <a:defRPr sz="720" b="1">
                  <a:solidFill>
                    <a:srgbClr val="8555D9"/>
                  </a:solidFill>
                  <a:latin typeface="Arial"/>
                  <a:ea typeface="Arial"/>
                  <a:cs typeface="Arial"/>
                </a:defRPr>
              </a:lvl7pPr>
              <a:lvl8pPr algn="l">
                <a:defRPr sz="720" b="1">
                  <a:solidFill>
                    <a:srgbClr val="8555D9"/>
                  </a:solidFill>
                  <a:latin typeface="Arial"/>
                  <a:ea typeface="Arial"/>
                  <a:cs typeface="Arial"/>
                </a:defRPr>
              </a:lvl8pPr>
              <a:lvl9pPr algn="l">
                <a:defRPr sz="720" b="1">
                  <a:solidFill>
                    <a:srgbClr val="8555D9"/>
                  </a:solidFill>
                  <a:latin typeface="Arial"/>
                  <a:ea typeface="Arial"/>
                  <a:cs typeface="Arial"/>
                </a:defRPr>
              </a:lvl9pPr>
            </a:lstStyle>
            <a:p xmlns:a="http://schemas.openxmlformats.org/drawingml/2006/main">
              <a:pPr algn="l">
                <a:defRPr sz="720" b="1">
                  <a:solidFill>
                    <a:srgbClr val="8555D9"/>
                  </a:solidFill>
                  <a:latin typeface="Arial"/>
                  <a:ea typeface="Arial"/>
                  <a:cs typeface="Arial"/>
                </a:defRPr>
              </a:pPr>
              <a:r>
                <a:rPr sz="720" b="1">
                  <a:solidFill>
                    <a:srgbClr val="8555D9"/>
                  </a:solidFill>
                  <a:latin typeface="Arial"/>
                  <a:ea typeface="Arial"/>
                  <a:cs typeface="Arial"/>
                </a:rPr>
                <a:t>Logical workspace</a:t>
              </a:r>
            </a:p>
          </p:txBody>
        </p:sp>
      </p:grpSp>
      <p:grpSp>
        <p:nvGrpSpPr>
          <p:cNvPr id="66" name="workspace/workspaceB"/>
          <p:cNvGrpSpPr/>
          <p:nvPr/>
        </p:nvGrpSpPr>
        <p:grpSpPr>
          <ns1:xfrm xmlns:ns1="http://schemas.openxmlformats.org/drawingml/2006/main">
            <ns1:off x="4381500" y="1905000"/>
            <ns1:ext cx="3048000" cy="781050"/>
            <ns1:chOff x="4381500" y="1905000"/>
            <ns1:chExt cx="3048000" cy="781050"/>
          </ns1:xfrm>
        </p:grpSpPr>
        <p:sp>
          <p:nvSpPr>
            <p:cNvPr id="13" name="workspace/workspaceB/frame">
              <a:extLst xmlns:a="http://schemas.openxmlformats.org/drawingml/2006/main">
                <a:ext uri="{FF2B5EF4-FFF2-40B4-BE49-F238E27FC236}">
                  <a16:creationId xmlns:a16="http://schemas.microsoft.com/office/drawing/2014/main" id="{CFBDCE72-BECC-42F2-86EE-FC0E662AEC9A}"/>
                </a:ext>
              </a:extLst>
            </p:cNvPr>
            <p:cNvSpPr>
              <a:spLocks xmlns:a="http://schemas.openxmlformats.org/drawingml/2006/main" noGrp="1"/>
            </p:cNvSpPr>
            <p:nvPr/>
          </p:nvSpPr>
          <p:spPr>
            <a:xfrm xmlns:a="http://schemas.openxmlformats.org/drawingml/2006/main">
              <a:off x="4381500" y="1905000"/>
              <a:ext cx="3048000" cy="781050"/>
            </a:xfrm>
            <a:prstGeom xmlns:a="http://schemas.openxmlformats.org/drawingml/2006/main" prst="roundRect">
              <a:avLst>
                <a:gd name="adj" fmla="val 13415"/>
              </a:avLst>
            </a:prstGeom>
            <a:solidFill xmlns:a="http://schemas.openxmlformats.org/drawingml/2006/main">
              <a:srgbClr val="FFFFFF"/>
            </a:solidFill>
            <a:ln xmlns:a="http://schemas.openxmlformats.org/drawingml/2006/main" w="8573">
              <a:solidFill>
                <a:srgbClr val="DFE5EF"/>
              </a:solidFill>
              <a:prstDash val="solid"/>
            </a:ln>
          </p:spPr>
        </p:sp>
        <p:sp>
          <p:nvSpPr>
            <p:cNvPr id="14" name="workspace/workspaceB/badge">
              <a:extLst xmlns:a="http://schemas.openxmlformats.org/drawingml/2006/main">
                <a:ext uri="{FF2B5EF4-FFF2-40B4-BE49-F238E27FC236}">
                  <a16:creationId xmlns:a16="http://schemas.microsoft.com/office/drawing/2014/main" id="{47DB7FE3-8E2E-4FE4-A723-5716C10ACF10}"/>
                </a:ext>
              </a:extLst>
            </p:cNvPr>
            <p:cNvSpPr>
              <a:spLocks xmlns:a="http://schemas.openxmlformats.org/drawingml/2006/main" noGrp="1"/>
            </p:cNvSpPr>
            <p:nvPr/>
          </p:nvSpPr>
          <p:spPr>
            <a:xfrm xmlns:a="http://schemas.openxmlformats.org/drawingml/2006/main">
              <a:off x="4476750" y="2085975"/>
              <a:ext cx="409575" cy="409575"/>
            </a:xfrm>
            <a:prstGeom xmlns:a="http://schemas.openxmlformats.org/drawingml/2006/main" prst="roundRect">
              <a:avLst>
                <a:gd name="adj" fmla="val 20930"/>
              </a:avLst>
            </a:prstGeom>
            <a:solidFill xmlns:a="http://schemas.openxmlformats.org/drawingml/2006/main">
              <a:srgbClr val="F5F1FC"/>
            </a:solidFill>
            <a:ln xmlns:a="http://schemas.openxmlformats.org/drawingml/2006/main" w="0">
              <a:noFill/>
              <a:prstDash val="solid"/>
            </a:ln>
          </p:spPr>
        </p:sp>
        <p:pic>
          <p:nvPicPr>
            <p:cNvPr id="15" name="workspace/workspaceB/icon">
              <a:extLst xmlns:a="http://schemas.openxmlformats.org/drawingml/2006/main">
                <a:ext uri="{FF2B5EF4-FFF2-40B4-BE49-F238E27FC236}">
                  <a16:creationId xmlns:a16="http://schemas.microsoft.com/office/drawing/2014/main" id="{11DA48C2-E129-4EAE-ACCC-B661B657A089}"/>
                </a:ext>
              </a:extLst>
            </p:cNvPr>
            <p:cNvPicPr>
              <a:picLocks xmlns:a="http://schemas.openxmlformats.org/drawingml/2006/main" noChangeAspect="1"/>
            </p:cNvPicPr>
            <p:nvPr/>
          </p:nvPicPr>
          <p:blipFill>
            <a:blip xmlns:r="http://schemas.openxmlformats.org/officeDocument/2006/relationships" xmlns:a="http://schemas.openxmlformats.org/drawingml/2006/main" r:embed="R948483ae30674060">
              <a:extLst>
                <a:ext uri="{96DAC541-7B7A-43D3-8B79-37D633B846F1}">
                  <asvg:svgBlip xmlns:asvg="http://schemas.microsoft.com/office/drawing/2016/SVG/main" r:embed="R2a46687b4bbf4c62"/>
                </a:ext>
              </a:extLst>
            </a:blip>
            <a:stretch xmlns:a="http://schemas.openxmlformats.org/drawingml/2006/main"/>
          </p:blipFill>
          <p:spPr>
            <a:xfrm xmlns:a="http://schemas.openxmlformats.org/drawingml/2006/main">
              <a:off x="4495800" y="2105025"/>
              <a:ext cx="371475" cy="371475"/>
            </a:xfrm>
            <a:prstGeom xmlns:a="http://schemas.openxmlformats.org/drawingml/2006/main" prst="rect">
              <a:avLst/>
            </a:prstGeom>
          </p:spPr>
        </p:pic>
        <p:sp>
          <p:nvSpPr>
            <p:cNvPr id="16" name="workspace/workspaceB/title">
              <a:extLst xmlns:a="http://schemas.openxmlformats.org/drawingml/2006/main">
                <a:ext uri="{FF2B5EF4-FFF2-40B4-BE49-F238E27FC236}">
                  <a16:creationId xmlns:a16="http://schemas.microsoft.com/office/drawing/2014/main" id="{E1018CF5-BCBB-40CF-ACF0-2A692498789B}"/>
                </a:ext>
              </a:extLst>
            </p:cNvPr>
            <p:cNvSpPr>
              <a:spLocks xmlns:a="http://schemas.openxmlformats.org/drawingml/2006/main" noGrp="1"/>
            </p:cNvSpPr>
            <p:nvPr/>
          </p:nvSpPr>
          <p:spPr>
            <a:xfrm xmlns:a="http://schemas.openxmlformats.org/drawingml/2006/main">
              <a:off x="4991100" y="2009775"/>
              <a:ext cx="23622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23" b="1">
                  <a:solidFill>
                    <a:srgbClr val="18253D"/>
                  </a:solidFill>
                  <a:latin typeface="Arial"/>
                  <a:ea typeface="Arial"/>
                  <a:cs typeface="Arial"/>
                </a:defRPr>
              </a:defPPr>
              <a:lvl1pPr algn="l">
                <a:defRPr sz="1223" b="1">
                  <a:solidFill>
                    <a:srgbClr val="18253D"/>
                  </a:solidFill>
                  <a:latin typeface="Arial"/>
                  <a:ea typeface="Arial"/>
                  <a:cs typeface="Arial"/>
                </a:defRPr>
              </a:lvl1pPr>
              <a:lvl2pPr algn="l">
                <a:defRPr sz="1223" b="1">
                  <a:solidFill>
                    <a:srgbClr val="18253D"/>
                  </a:solidFill>
                  <a:latin typeface="Arial"/>
                  <a:ea typeface="Arial"/>
                  <a:cs typeface="Arial"/>
                </a:defRPr>
              </a:lvl2pPr>
              <a:lvl3pPr algn="l">
                <a:defRPr sz="1223" b="1">
                  <a:solidFill>
                    <a:srgbClr val="18253D"/>
                  </a:solidFill>
                  <a:latin typeface="Arial"/>
                  <a:ea typeface="Arial"/>
                  <a:cs typeface="Arial"/>
                </a:defRPr>
              </a:lvl3pPr>
              <a:lvl4pPr algn="l">
                <a:defRPr sz="1223" b="1">
                  <a:solidFill>
                    <a:srgbClr val="18253D"/>
                  </a:solidFill>
                  <a:latin typeface="Arial"/>
                  <a:ea typeface="Arial"/>
                  <a:cs typeface="Arial"/>
                </a:defRPr>
              </a:lvl4pPr>
              <a:lvl5pPr algn="l">
                <a:defRPr sz="1223" b="1">
                  <a:solidFill>
                    <a:srgbClr val="18253D"/>
                  </a:solidFill>
                  <a:latin typeface="Arial"/>
                  <a:ea typeface="Arial"/>
                  <a:cs typeface="Arial"/>
                </a:defRPr>
              </a:lvl5pPr>
              <a:lvl6pPr algn="l">
                <a:defRPr sz="1223" b="1">
                  <a:solidFill>
                    <a:srgbClr val="18253D"/>
                  </a:solidFill>
                  <a:latin typeface="Arial"/>
                  <a:ea typeface="Arial"/>
                  <a:cs typeface="Arial"/>
                </a:defRPr>
              </a:lvl6pPr>
              <a:lvl7pPr algn="l">
                <a:defRPr sz="1223" b="1">
                  <a:solidFill>
                    <a:srgbClr val="18253D"/>
                  </a:solidFill>
                  <a:latin typeface="Arial"/>
                  <a:ea typeface="Arial"/>
                  <a:cs typeface="Arial"/>
                </a:defRPr>
              </a:lvl7pPr>
              <a:lvl8pPr algn="l">
                <a:defRPr sz="1223" b="1">
                  <a:solidFill>
                    <a:srgbClr val="18253D"/>
                  </a:solidFill>
                  <a:latin typeface="Arial"/>
                  <a:ea typeface="Arial"/>
                  <a:cs typeface="Arial"/>
                </a:defRPr>
              </a:lvl8pPr>
              <a:lvl9pPr algn="l">
                <a:defRPr sz="1223" b="1">
                  <a:solidFill>
                    <a:srgbClr val="18253D"/>
                  </a:solidFill>
                  <a:latin typeface="Arial"/>
                  <a:ea typeface="Arial"/>
                  <a:cs typeface="Arial"/>
                </a:defRPr>
              </a:lvl9pPr>
            </a:lstStyle>
            <a:p xmlns:a="http://schemas.openxmlformats.org/drawingml/2006/main">
              <a:pPr algn="l">
                <a:defRPr sz="1223" b="1">
                  <a:solidFill>
                    <a:srgbClr val="18253D"/>
                  </a:solidFill>
                  <a:latin typeface="Arial"/>
                  <a:ea typeface="Arial"/>
                  <a:cs typeface="Arial"/>
                </a:defRPr>
              </a:pPr>
              <a:r>
                <a:rPr sz="1223" b="1">
                  <a:solidFill>
                    <a:srgbClr val="18253D"/>
                  </a:solidFill>
                  <a:latin typeface="Arial"/>
                  <a:ea typeface="Arial"/>
                  <a:cs typeface="Arial"/>
                </a:rPr>
                <a:t>Workflow Lab</a:t>
              </a:r>
            </a:p>
          </p:txBody>
        </p:sp>
        <p:sp>
          <p:nvSpPr>
            <p:cNvPr id="17" name="workspace/workspaceB/description">
              <a:extLst xmlns:a="http://schemas.openxmlformats.org/drawingml/2006/main">
                <a:ext uri="{FF2B5EF4-FFF2-40B4-BE49-F238E27FC236}">
                  <a16:creationId xmlns:a16="http://schemas.microsoft.com/office/drawing/2014/main" id="{4A4AF5A7-3243-423D-A676-5B4AE8294B6C}"/>
                </a:ext>
              </a:extLst>
            </p:cNvPr>
            <p:cNvSpPr>
              <a:spLocks xmlns:a="http://schemas.openxmlformats.org/drawingml/2006/main" noGrp="1"/>
            </p:cNvSpPr>
            <p:nvPr/>
          </p:nvSpPr>
          <p:spPr>
            <a:xfrm xmlns:a="http://schemas.openxmlformats.org/drawingml/2006/main">
              <a:off x="4991100" y="2295525"/>
              <a:ext cx="23622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Apps, knowledge, members</a:t>
              </a:r>
            </a:p>
          </p:txBody>
        </p:sp>
        <p:sp>
          <p:nvSpPr>
            <p:cNvPr id="18" name="workspace/workspaceB/meta">
              <a:extLst xmlns:a="http://schemas.openxmlformats.org/drawingml/2006/main">
                <a:ext uri="{FF2B5EF4-FFF2-40B4-BE49-F238E27FC236}">
                  <a16:creationId xmlns:a16="http://schemas.microsoft.com/office/drawing/2014/main" id="{07127B93-7484-4070-8068-EC6976DDEBBB}"/>
                </a:ext>
              </a:extLst>
            </p:cNvPr>
            <p:cNvSpPr>
              <a:spLocks xmlns:a="http://schemas.openxmlformats.org/drawingml/2006/main" noGrp="1"/>
            </p:cNvSpPr>
            <p:nvPr/>
          </p:nvSpPr>
          <p:spPr>
            <a:xfrm xmlns:a="http://schemas.openxmlformats.org/drawingml/2006/main">
              <a:off x="4991100" y="2524125"/>
              <a:ext cx="236220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8555D9"/>
                  </a:solidFill>
                  <a:latin typeface="Arial"/>
                  <a:ea typeface="Arial"/>
                  <a:cs typeface="Arial"/>
                </a:defRPr>
              </a:defPPr>
              <a:lvl1pPr algn="l">
                <a:defRPr sz="720" b="1">
                  <a:solidFill>
                    <a:srgbClr val="8555D9"/>
                  </a:solidFill>
                  <a:latin typeface="Arial"/>
                  <a:ea typeface="Arial"/>
                  <a:cs typeface="Arial"/>
                </a:defRPr>
              </a:lvl1pPr>
              <a:lvl2pPr algn="l">
                <a:defRPr sz="720" b="1">
                  <a:solidFill>
                    <a:srgbClr val="8555D9"/>
                  </a:solidFill>
                  <a:latin typeface="Arial"/>
                  <a:ea typeface="Arial"/>
                  <a:cs typeface="Arial"/>
                </a:defRPr>
              </a:lvl2pPr>
              <a:lvl3pPr algn="l">
                <a:defRPr sz="720" b="1">
                  <a:solidFill>
                    <a:srgbClr val="8555D9"/>
                  </a:solidFill>
                  <a:latin typeface="Arial"/>
                  <a:ea typeface="Arial"/>
                  <a:cs typeface="Arial"/>
                </a:defRPr>
              </a:lvl3pPr>
              <a:lvl4pPr algn="l">
                <a:defRPr sz="720" b="1">
                  <a:solidFill>
                    <a:srgbClr val="8555D9"/>
                  </a:solidFill>
                  <a:latin typeface="Arial"/>
                  <a:ea typeface="Arial"/>
                  <a:cs typeface="Arial"/>
                </a:defRPr>
              </a:lvl4pPr>
              <a:lvl5pPr algn="l">
                <a:defRPr sz="720" b="1">
                  <a:solidFill>
                    <a:srgbClr val="8555D9"/>
                  </a:solidFill>
                  <a:latin typeface="Arial"/>
                  <a:ea typeface="Arial"/>
                  <a:cs typeface="Arial"/>
                </a:defRPr>
              </a:lvl5pPr>
              <a:lvl6pPr algn="l">
                <a:defRPr sz="720" b="1">
                  <a:solidFill>
                    <a:srgbClr val="8555D9"/>
                  </a:solidFill>
                  <a:latin typeface="Arial"/>
                  <a:ea typeface="Arial"/>
                  <a:cs typeface="Arial"/>
                </a:defRPr>
              </a:lvl6pPr>
              <a:lvl7pPr algn="l">
                <a:defRPr sz="720" b="1">
                  <a:solidFill>
                    <a:srgbClr val="8555D9"/>
                  </a:solidFill>
                  <a:latin typeface="Arial"/>
                  <a:ea typeface="Arial"/>
                  <a:cs typeface="Arial"/>
                </a:defRPr>
              </a:lvl7pPr>
              <a:lvl8pPr algn="l">
                <a:defRPr sz="720" b="1">
                  <a:solidFill>
                    <a:srgbClr val="8555D9"/>
                  </a:solidFill>
                  <a:latin typeface="Arial"/>
                  <a:ea typeface="Arial"/>
                  <a:cs typeface="Arial"/>
                </a:defRPr>
              </a:lvl8pPr>
              <a:lvl9pPr algn="l">
                <a:defRPr sz="720" b="1">
                  <a:solidFill>
                    <a:srgbClr val="8555D9"/>
                  </a:solidFill>
                  <a:latin typeface="Arial"/>
                  <a:ea typeface="Arial"/>
                  <a:cs typeface="Arial"/>
                </a:defRPr>
              </a:lvl9pPr>
            </a:lstStyle>
            <a:p xmlns:a="http://schemas.openxmlformats.org/drawingml/2006/main">
              <a:pPr algn="l">
                <a:defRPr sz="720" b="1">
                  <a:solidFill>
                    <a:srgbClr val="8555D9"/>
                  </a:solidFill>
                  <a:latin typeface="Arial"/>
                  <a:ea typeface="Arial"/>
                  <a:cs typeface="Arial"/>
                </a:defRPr>
              </a:pPr>
              <a:r>
                <a:rPr sz="720" b="1">
                  <a:solidFill>
                    <a:srgbClr val="8555D9"/>
                  </a:solidFill>
                  <a:latin typeface="Arial"/>
                  <a:ea typeface="Arial"/>
                  <a:cs typeface="Arial"/>
                </a:rPr>
                <a:t>Logical workspace</a:t>
              </a:r>
            </a:p>
          </p:txBody>
        </p:sp>
      </p:grpSp>
      <p:grpSp>
        <p:nvGrpSpPr>
          <p:cNvPr id="67" name="workspace/workspaceC"/>
          <p:cNvGrpSpPr/>
          <p:nvPr/>
        </p:nvGrpSpPr>
        <p:grpSpPr>
          <ns1:xfrm xmlns:ns1="http://schemas.openxmlformats.org/drawingml/2006/main">
            <ns1:off x="8191500" y="1905000"/>
            <ns1:ext cx="3048000" cy="781050"/>
            <ns1:chOff x="8191500" y="1905000"/>
            <ns1:chExt cx="3048000" cy="781050"/>
          </ns1:xfrm>
        </p:grpSpPr>
        <p:sp>
          <p:nvSpPr>
            <p:cNvPr id="19" name="workspace/workspaceC/frame">
              <a:extLst xmlns:a="http://schemas.openxmlformats.org/drawingml/2006/main">
                <a:ext uri="{FF2B5EF4-FFF2-40B4-BE49-F238E27FC236}">
                  <a16:creationId xmlns:a16="http://schemas.microsoft.com/office/drawing/2014/main" id="{E94A530D-9F88-49B2-A0B1-46F97DA26BE5}"/>
                </a:ext>
              </a:extLst>
            </p:cNvPr>
            <p:cNvSpPr>
              <a:spLocks xmlns:a="http://schemas.openxmlformats.org/drawingml/2006/main" noGrp="1"/>
            </p:cNvSpPr>
            <p:nvPr/>
          </p:nvSpPr>
          <p:spPr>
            <a:xfrm xmlns:a="http://schemas.openxmlformats.org/drawingml/2006/main">
              <a:off x="8191500" y="1905000"/>
              <a:ext cx="3048000" cy="781050"/>
            </a:xfrm>
            <a:prstGeom xmlns:a="http://schemas.openxmlformats.org/drawingml/2006/main" prst="roundRect">
              <a:avLst>
                <a:gd name="adj" fmla="val 13415"/>
              </a:avLst>
            </a:prstGeom>
            <a:solidFill xmlns:a="http://schemas.openxmlformats.org/drawingml/2006/main">
              <a:srgbClr val="FFFFFF"/>
            </a:solidFill>
            <a:ln xmlns:a="http://schemas.openxmlformats.org/drawingml/2006/main" w="8573">
              <a:solidFill>
                <a:srgbClr val="DFE5EF"/>
              </a:solidFill>
              <a:prstDash val="solid"/>
            </a:ln>
          </p:spPr>
        </p:sp>
        <p:sp>
          <p:nvSpPr>
            <p:cNvPr id="20" name="workspace/workspaceC/badge">
              <a:extLst xmlns:a="http://schemas.openxmlformats.org/drawingml/2006/main">
                <a:ext uri="{FF2B5EF4-FFF2-40B4-BE49-F238E27FC236}">
                  <a16:creationId xmlns:a16="http://schemas.microsoft.com/office/drawing/2014/main" id="{45DF6601-D023-4606-8674-E2A3EDA2F533}"/>
                </a:ext>
              </a:extLst>
            </p:cNvPr>
            <p:cNvSpPr>
              <a:spLocks xmlns:a="http://schemas.openxmlformats.org/drawingml/2006/main" noGrp="1"/>
            </p:cNvSpPr>
            <p:nvPr/>
          </p:nvSpPr>
          <p:spPr>
            <a:xfrm xmlns:a="http://schemas.openxmlformats.org/drawingml/2006/main">
              <a:off x="8286750" y="2085975"/>
              <a:ext cx="409575" cy="409575"/>
            </a:xfrm>
            <a:prstGeom xmlns:a="http://schemas.openxmlformats.org/drawingml/2006/main" prst="roundRect">
              <a:avLst>
                <a:gd name="adj" fmla="val 20930"/>
              </a:avLst>
            </a:prstGeom>
            <a:solidFill xmlns:a="http://schemas.openxmlformats.org/drawingml/2006/main">
              <a:srgbClr val="F5F1FC"/>
            </a:solidFill>
            <a:ln xmlns:a="http://schemas.openxmlformats.org/drawingml/2006/main" w="0">
              <a:noFill/>
              <a:prstDash val="solid"/>
            </a:ln>
          </p:spPr>
        </p:sp>
        <p:pic>
          <p:nvPicPr>
            <p:cNvPr id="21" name="workspace/workspaceC/icon">
              <a:extLst xmlns:a="http://schemas.openxmlformats.org/drawingml/2006/main">
                <a:ext uri="{FF2B5EF4-FFF2-40B4-BE49-F238E27FC236}">
                  <a16:creationId xmlns:a16="http://schemas.microsoft.com/office/drawing/2014/main" id="{2CACAA00-F8AA-4C35-9731-4FA01C5069DE}"/>
                </a:ext>
              </a:extLst>
            </p:cNvPr>
            <p:cNvPicPr>
              <a:picLocks xmlns:a="http://schemas.openxmlformats.org/drawingml/2006/main" noChangeAspect="1"/>
            </p:cNvPicPr>
            <p:nvPr/>
          </p:nvPicPr>
          <p:blipFill>
            <a:blip xmlns:r="http://schemas.openxmlformats.org/officeDocument/2006/relationships" xmlns:a="http://schemas.openxmlformats.org/drawingml/2006/main" r:embed="Rbcea93a1907146f6">
              <a:extLst>
                <a:ext uri="{96DAC541-7B7A-43D3-8B79-37D633B846F1}">
                  <asvg:svgBlip xmlns:asvg="http://schemas.microsoft.com/office/drawing/2016/SVG/main" r:embed="R7745b16cbf4b4b9f"/>
                </a:ext>
              </a:extLst>
            </a:blip>
            <a:stretch xmlns:a="http://schemas.openxmlformats.org/drawingml/2006/main"/>
          </p:blipFill>
          <p:spPr>
            <a:xfrm xmlns:a="http://schemas.openxmlformats.org/drawingml/2006/main">
              <a:off x="8305800" y="2105025"/>
              <a:ext cx="371475" cy="371475"/>
            </a:xfrm>
            <a:prstGeom xmlns:a="http://schemas.openxmlformats.org/drawingml/2006/main" prst="rect">
              <a:avLst/>
            </a:prstGeom>
          </p:spPr>
        </p:pic>
        <p:sp>
          <p:nvSpPr>
            <p:cNvPr id="22" name="workspace/workspaceC/title">
              <a:extLst xmlns:a="http://schemas.openxmlformats.org/drawingml/2006/main">
                <a:ext uri="{FF2B5EF4-FFF2-40B4-BE49-F238E27FC236}">
                  <a16:creationId xmlns:a16="http://schemas.microsoft.com/office/drawing/2014/main" id="{4A6DD2F4-3284-4B85-B2AC-81E34251D9BE}"/>
                </a:ext>
              </a:extLst>
            </p:cNvPr>
            <p:cNvSpPr>
              <a:spLocks xmlns:a="http://schemas.openxmlformats.org/drawingml/2006/main" noGrp="1"/>
            </p:cNvSpPr>
            <p:nvPr/>
          </p:nvSpPr>
          <p:spPr>
            <a:xfrm xmlns:a="http://schemas.openxmlformats.org/drawingml/2006/main">
              <a:off x="8801100" y="2009775"/>
              <a:ext cx="23622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23" b="1">
                  <a:solidFill>
                    <a:srgbClr val="18253D"/>
                  </a:solidFill>
                  <a:latin typeface="Arial"/>
                  <a:ea typeface="Arial"/>
                  <a:cs typeface="Arial"/>
                </a:defRPr>
              </a:defPPr>
              <a:lvl1pPr algn="l">
                <a:defRPr sz="1223" b="1">
                  <a:solidFill>
                    <a:srgbClr val="18253D"/>
                  </a:solidFill>
                  <a:latin typeface="Arial"/>
                  <a:ea typeface="Arial"/>
                  <a:cs typeface="Arial"/>
                </a:defRPr>
              </a:lvl1pPr>
              <a:lvl2pPr algn="l">
                <a:defRPr sz="1223" b="1">
                  <a:solidFill>
                    <a:srgbClr val="18253D"/>
                  </a:solidFill>
                  <a:latin typeface="Arial"/>
                  <a:ea typeface="Arial"/>
                  <a:cs typeface="Arial"/>
                </a:defRPr>
              </a:lvl2pPr>
              <a:lvl3pPr algn="l">
                <a:defRPr sz="1223" b="1">
                  <a:solidFill>
                    <a:srgbClr val="18253D"/>
                  </a:solidFill>
                  <a:latin typeface="Arial"/>
                  <a:ea typeface="Arial"/>
                  <a:cs typeface="Arial"/>
                </a:defRPr>
              </a:lvl3pPr>
              <a:lvl4pPr algn="l">
                <a:defRPr sz="1223" b="1">
                  <a:solidFill>
                    <a:srgbClr val="18253D"/>
                  </a:solidFill>
                  <a:latin typeface="Arial"/>
                  <a:ea typeface="Arial"/>
                  <a:cs typeface="Arial"/>
                </a:defRPr>
              </a:lvl4pPr>
              <a:lvl5pPr algn="l">
                <a:defRPr sz="1223" b="1">
                  <a:solidFill>
                    <a:srgbClr val="18253D"/>
                  </a:solidFill>
                  <a:latin typeface="Arial"/>
                  <a:ea typeface="Arial"/>
                  <a:cs typeface="Arial"/>
                </a:defRPr>
              </a:lvl5pPr>
              <a:lvl6pPr algn="l">
                <a:defRPr sz="1223" b="1">
                  <a:solidFill>
                    <a:srgbClr val="18253D"/>
                  </a:solidFill>
                  <a:latin typeface="Arial"/>
                  <a:ea typeface="Arial"/>
                  <a:cs typeface="Arial"/>
                </a:defRPr>
              </a:lvl6pPr>
              <a:lvl7pPr algn="l">
                <a:defRPr sz="1223" b="1">
                  <a:solidFill>
                    <a:srgbClr val="18253D"/>
                  </a:solidFill>
                  <a:latin typeface="Arial"/>
                  <a:ea typeface="Arial"/>
                  <a:cs typeface="Arial"/>
                </a:defRPr>
              </a:lvl7pPr>
              <a:lvl8pPr algn="l">
                <a:defRPr sz="1223" b="1">
                  <a:solidFill>
                    <a:srgbClr val="18253D"/>
                  </a:solidFill>
                  <a:latin typeface="Arial"/>
                  <a:ea typeface="Arial"/>
                  <a:cs typeface="Arial"/>
                </a:defRPr>
              </a:lvl8pPr>
              <a:lvl9pPr algn="l">
                <a:defRPr sz="1223" b="1">
                  <a:solidFill>
                    <a:srgbClr val="18253D"/>
                  </a:solidFill>
                  <a:latin typeface="Arial"/>
                  <a:ea typeface="Arial"/>
                  <a:cs typeface="Arial"/>
                </a:defRPr>
              </a:lvl9pPr>
            </a:lstStyle>
            <a:p xmlns:a="http://schemas.openxmlformats.org/drawingml/2006/main">
              <a:pPr algn="l">
                <a:defRPr sz="1223" b="1">
                  <a:solidFill>
                    <a:srgbClr val="18253D"/>
                  </a:solidFill>
                  <a:latin typeface="Arial"/>
                  <a:ea typeface="Arial"/>
                  <a:cs typeface="Arial"/>
                </a:defRPr>
              </a:pPr>
              <a:r>
                <a:rPr sz="1223" b="1">
                  <a:solidFill>
                    <a:srgbClr val="18253D"/>
                  </a:solidFill>
                  <a:latin typeface="Arial"/>
                  <a:ea typeface="Arial"/>
                  <a:cs typeface="Arial"/>
                </a:rPr>
                <a:t>Research Lab</a:t>
              </a:r>
            </a:p>
          </p:txBody>
        </p:sp>
        <p:sp>
          <p:nvSpPr>
            <p:cNvPr id="23" name="workspace/workspaceC/description">
              <a:extLst xmlns:a="http://schemas.openxmlformats.org/drawingml/2006/main">
                <a:ext uri="{FF2B5EF4-FFF2-40B4-BE49-F238E27FC236}">
                  <a16:creationId xmlns:a16="http://schemas.microsoft.com/office/drawing/2014/main" id="{BA2E6A55-D941-4695-9EC0-29A8C5F24D63}"/>
                </a:ext>
              </a:extLst>
            </p:cNvPr>
            <p:cNvSpPr>
              <a:spLocks xmlns:a="http://schemas.openxmlformats.org/drawingml/2006/main" noGrp="1"/>
            </p:cNvSpPr>
            <p:nvPr/>
          </p:nvSpPr>
          <p:spPr>
            <a:xfrm xmlns:a="http://schemas.openxmlformats.org/drawingml/2006/main">
              <a:off x="8801100" y="2295525"/>
              <a:ext cx="23622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Apps, knowledge, members</a:t>
              </a:r>
            </a:p>
          </p:txBody>
        </p:sp>
        <p:sp>
          <p:nvSpPr>
            <p:cNvPr id="24" name="workspace/workspaceC/meta">
              <a:extLst xmlns:a="http://schemas.openxmlformats.org/drawingml/2006/main">
                <a:ext uri="{FF2B5EF4-FFF2-40B4-BE49-F238E27FC236}">
                  <a16:creationId xmlns:a16="http://schemas.microsoft.com/office/drawing/2014/main" id="{FA2FB1A7-2F01-4D51-A5E6-4F61A99AB890}"/>
                </a:ext>
              </a:extLst>
            </p:cNvPr>
            <p:cNvSpPr>
              <a:spLocks xmlns:a="http://schemas.openxmlformats.org/drawingml/2006/main" noGrp="1"/>
            </p:cNvSpPr>
            <p:nvPr/>
          </p:nvSpPr>
          <p:spPr>
            <a:xfrm xmlns:a="http://schemas.openxmlformats.org/drawingml/2006/main">
              <a:off x="8801100" y="2524125"/>
              <a:ext cx="236220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8555D9"/>
                  </a:solidFill>
                  <a:latin typeface="Arial"/>
                  <a:ea typeface="Arial"/>
                  <a:cs typeface="Arial"/>
                </a:defRPr>
              </a:defPPr>
              <a:lvl1pPr algn="l">
                <a:defRPr sz="720" b="1">
                  <a:solidFill>
                    <a:srgbClr val="8555D9"/>
                  </a:solidFill>
                  <a:latin typeface="Arial"/>
                  <a:ea typeface="Arial"/>
                  <a:cs typeface="Arial"/>
                </a:defRPr>
              </a:lvl1pPr>
              <a:lvl2pPr algn="l">
                <a:defRPr sz="720" b="1">
                  <a:solidFill>
                    <a:srgbClr val="8555D9"/>
                  </a:solidFill>
                  <a:latin typeface="Arial"/>
                  <a:ea typeface="Arial"/>
                  <a:cs typeface="Arial"/>
                </a:defRPr>
              </a:lvl2pPr>
              <a:lvl3pPr algn="l">
                <a:defRPr sz="720" b="1">
                  <a:solidFill>
                    <a:srgbClr val="8555D9"/>
                  </a:solidFill>
                  <a:latin typeface="Arial"/>
                  <a:ea typeface="Arial"/>
                  <a:cs typeface="Arial"/>
                </a:defRPr>
              </a:lvl3pPr>
              <a:lvl4pPr algn="l">
                <a:defRPr sz="720" b="1">
                  <a:solidFill>
                    <a:srgbClr val="8555D9"/>
                  </a:solidFill>
                  <a:latin typeface="Arial"/>
                  <a:ea typeface="Arial"/>
                  <a:cs typeface="Arial"/>
                </a:defRPr>
              </a:lvl4pPr>
              <a:lvl5pPr algn="l">
                <a:defRPr sz="720" b="1">
                  <a:solidFill>
                    <a:srgbClr val="8555D9"/>
                  </a:solidFill>
                  <a:latin typeface="Arial"/>
                  <a:ea typeface="Arial"/>
                  <a:cs typeface="Arial"/>
                </a:defRPr>
              </a:lvl5pPr>
              <a:lvl6pPr algn="l">
                <a:defRPr sz="720" b="1">
                  <a:solidFill>
                    <a:srgbClr val="8555D9"/>
                  </a:solidFill>
                  <a:latin typeface="Arial"/>
                  <a:ea typeface="Arial"/>
                  <a:cs typeface="Arial"/>
                </a:defRPr>
              </a:lvl6pPr>
              <a:lvl7pPr algn="l">
                <a:defRPr sz="720" b="1">
                  <a:solidFill>
                    <a:srgbClr val="8555D9"/>
                  </a:solidFill>
                  <a:latin typeface="Arial"/>
                  <a:ea typeface="Arial"/>
                  <a:cs typeface="Arial"/>
                </a:defRPr>
              </a:lvl7pPr>
              <a:lvl8pPr algn="l">
                <a:defRPr sz="720" b="1">
                  <a:solidFill>
                    <a:srgbClr val="8555D9"/>
                  </a:solidFill>
                  <a:latin typeface="Arial"/>
                  <a:ea typeface="Arial"/>
                  <a:cs typeface="Arial"/>
                </a:defRPr>
              </a:lvl8pPr>
              <a:lvl9pPr algn="l">
                <a:defRPr sz="720" b="1">
                  <a:solidFill>
                    <a:srgbClr val="8555D9"/>
                  </a:solidFill>
                  <a:latin typeface="Arial"/>
                  <a:ea typeface="Arial"/>
                  <a:cs typeface="Arial"/>
                </a:defRPr>
              </a:lvl9pPr>
            </a:lstStyle>
            <a:p xmlns:a="http://schemas.openxmlformats.org/drawingml/2006/main">
              <a:pPr algn="l">
                <a:defRPr sz="720" b="1">
                  <a:solidFill>
                    <a:srgbClr val="8555D9"/>
                  </a:solidFill>
                  <a:latin typeface="Arial"/>
                  <a:ea typeface="Arial"/>
                  <a:cs typeface="Arial"/>
                </a:defRPr>
              </a:pPr>
              <a:r>
                <a:rPr sz="720" b="1">
                  <a:solidFill>
                    <a:srgbClr val="8555D9"/>
                  </a:solidFill>
                  <a:latin typeface="Arial"/>
                  <a:ea typeface="Arial"/>
                  <a:cs typeface="Arial"/>
                </a:rPr>
                <a:t>Logical workspace</a:t>
              </a:r>
            </a:p>
          </p:txBody>
        </p:sp>
      </p:grpSp>
      <p:grpSp>
        <p:nvGrpSpPr>
          <p:cNvPr id="68" name="workspace/api"/>
          <p:cNvGrpSpPr/>
          <p:nvPr/>
        </p:nvGrpSpPr>
        <p:grpSpPr>
          <ns1:xfrm xmlns:ns1="http://schemas.openxmlformats.org/drawingml/2006/main">
            <ns1:off x="571500" y="3952875"/>
            <ns1:ext cx="3048000" cy="781050"/>
            <ns1:chOff x="571500" y="3952875"/>
            <ns1:chExt cx="3048000" cy="781050"/>
          </ns1:xfrm>
        </p:grpSpPr>
        <p:sp>
          <p:nvSpPr>
            <p:cNvPr id="25" name="workspace/api/frame">
              <a:extLst xmlns:a="http://schemas.openxmlformats.org/drawingml/2006/main">
                <a:ext uri="{FF2B5EF4-FFF2-40B4-BE49-F238E27FC236}">
                  <a16:creationId xmlns:a16="http://schemas.microsoft.com/office/drawing/2014/main" id="{63B4E6A6-080E-4D76-8C56-D1BFE9107DB0}"/>
                </a:ext>
              </a:extLst>
            </p:cNvPr>
            <p:cNvSpPr>
              <a:spLocks xmlns:a="http://schemas.openxmlformats.org/drawingml/2006/main" noGrp="1"/>
            </p:cNvSpPr>
            <p:nvPr/>
          </p:nvSpPr>
          <p:spPr>
            <a:xfrm xmlns:a="http://schemas.openxmlformats.org/drawingml/2006/main">
              <a:off x="571500" y="3952875"/>
              <a:ext cx="3048000" cy="781050"/>
            </a:xfrm>
            <a:prstGeom xmlns:a="http://schemas.openxmlformats.org/drawingml/2006/main" prst="roundRect">
              <a:avLst>
                <a:gd name="adj" fmla="val 13415"/>
              </a:avLst>
            </a:prstGeom>
            <a:solidFill xmlns:a="http://schemas.openxmlformats.org/drawingml/2006/main">
              <a:srgbClr val="FFFFFF"/>
            </a:solidFill>
            <a:ln xmlns:a="http://schemas.openxmlformats.org/drawingml/2006/main" w="8573">
              <a:solidFill>
                <a:srgbClr val="DFE5EF"/>
              </a:solidFill>
              <a:prstDash val="solid"/>
            </a:ln>
          </p:spPr>
        </p:sp>
        <p:sp>
          <p:nvSpPr>
            <p:cNvPr id="26" name="workspace/api/badge">
              <a:extLst xmlns:a="http://schemas.openxmlformats.org/drawingml/2006/main">
                <a:ext uri="{FF2B5EF4-FFF2-40B4-BE49-F238E27FC236}">
                  <a16:creationId xmlns:a16="http://schemas.microsoft.com/office/drawing/2014/main" id="{C3C33ADC-E13C-4B6C-BB65-913175ADDC8F}"/>
                </a:ext>
              </a:extLst>
            </p:cNvPr>
            <p:cNvSpPr>
              <a:spLocks xmlns:a="http://schemas.openxmlformats.org/drawingml/2006/main" noGrp="1"/>
            </p:cNvSpPr>
            <p:nvPr/>
          </p:nvSpPr>
          <p:spPr>
            <a:xfrm xmlns:a="http://schemas.openxmlformats.org/drawingml/2006/main">
              <a:off x="666750" y="4133850"/>
              <a:ext cx="409575" cy="409575"/>
            </a:xfrm>
            <a:prstGeom xmlns:a="http://schemas.openxmlformats.org/drawingml/2006/main" prst="roundRect">
              <a:avLst>
                <a:gd name="adj" fmla="val 20930"/>
              </a:avLst>
            </a:prstGeom>
            <a:solidFill xmlns:a="http://schemas.openxmlformats.org/drawingml/2006/main">
              <a:srgbClr val="F1F2FD"/>
            </a:solidFill>
            <a:ln xmlns:a="http://schemas.openxmlformats.org/drawingml/2006/main" w="0">
              <a:noFill/>
              <a:prstDash val="solid"/>
            </a:ln>
          </p:spPr>
        </p:sp>
        <p:pic>
          <p:nvPicPr>
            <p:cNvPr id="27" name="workspace/api/icon">
              <a:extLst xmlns:a="http://schemas.openxmlformats.org/drawingml/2006/main">
                <a:ext uri="{FF2B5EF4-FFF2-40B4-BE49-F238E27FC236}">
                  <a16:creationId xmlns:a16="http://schemas.microsoft.com/office/drawing/2014/main" id="{DD869B44-A3B8-45FF-BB25-29DADF86A6E2}"/>
                </a:ext>
              </a:extLst>
            </p:cNvPr>
            <p:cNvPicPr>
              <a:picLocks xmlns:a="http://schemas.openxmlformats.org/drawingml/2006/main" noChangeAspect="1"/>
            </p:cNvPicPr>
            <p:nvPr/>
          </p:nvPicPr>
          <p:blipFill>
            <a:blip xmlns:r="http://schemas.openxmlformats.org/officeDocument/2006/relationships" xmlns:a="http://schemas.openxmlformats.org/drawingml/2006/main" r:embed="R48d9611b7d1b4f2d">
              <a:extLst>
                <a:ext uri="{96DAC541-7B7A-43D3-8B79-37D633B846F1}">
                  <asvg:svgBlip xmlns:asvg="http://schemas.microsoft.com/office/drawing/2016/SVG/main" r:embed="R02245902bf754ebe"/>
                </a:ext>
              </a:extLst>
            </a:blip>
            <a:stretch xmlns:a="http://schemas.openxmlformats.org/drawingml/2006/main"/>
          </p:blipFill>
          <p:spPr>
            <a:xfrm xmlns:a="http://schemas.openxmlformats.org/drawingml/2006/main">
              <a:off x="685800" y="4152900"/>
              <a:ext cx="371475" cy="371475"/>
            </a:xfrm>
            <a:prstGeom xmlns:a="http://schemas.openxmlformats.org/drawingml/2006/main" prst="rect">
              <a:avLst/>
            </a:prstGeom>
          </p:spPr>
        </p:pic>
        <p:sp>
          <p:nvSpPr>
            <p:cNvPr id="28" name="workspace/api/title">
              <a:extLst xmlns:a="http://schemas.openxmlformats.org/drawingml/2006/main">
                <a:ext uri="{FF2B5EF4-FFF2-40B4-BE49-F238E27FC236}">
                  <a16:creationId xmlns:a16="http://schemas.microsoft.com/office/drawing/2014/main" id="{6EB0BE06-FA0A-4666-8D14-DE328B753339}"/>
                </a:ext>
              </a:extLst>
            </p:cNvPr>
            <p:cNvSpPr>
              <a:spLocks xmlns:a="http://schemas.openxmlformats.org/drawingml/2006/main" noGrp="1"/>
            </p:cNvSpPr>
            <p:nvPr/>
          </p:nvSpPr>
          <p:spPr>
            <a:xfrm xmlns:a="http://schemas.openxmlformats.org/drawingml/2006/main">
              <a:off x="1181100" y="4057650"/>
              <a:ext cx="23622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23" b="1">
                  <a:solidFill>
                    <a:srgbClr val="18253D"/>
                  </a:solidFill>
                  <a:latin typeface="Arial"/>
                  <a:ea typeface="Arial"/>
                  <a:cs typeface="Arial"/>
                </a:defRPr>
              </a:defPPr>
              <a:lvl1pPr algn="l">
                <a:defRPr sz="1223" b="1">
                  <a:solidFill>
                    <a:srgbClr val="18253D"/>
                  </a:solidFill>
                  <a:latin typeface="Arial"/>
                  <a:ea typeface="Arial"/>
                  <a:cs typeface="Arial"/>
                </a:defRPr>
              </a:lvl1pPr>
              <a:lvl2pPr algn="l">
                <a:defRPr sz="1223" b="1">
                  <a:solidFill>
                    <a:srgbClr val="18253D"/>
                  </a:solidFill>
                  <a:latin typeface="Arial"/>
                  <a:ea typeface="Arial"/>
                  <a:cs typeface="Arial"/>
                </a:defRPr>
              </a:lvl2pPr>
              <a:lvl3pPr algn="l">
                <a:defRPr sz="1223" b="1">
                  <a:solidFill>
                    <a:srgbClr val="18253D"/>
                  </a:solidFill>
                  <a:latin typeface="Arial"/>
                  <a:ea typeface="Arial"/>
                  <a:cs typeface="Arial"/>
                </a:defRPr>
              </a:lvl3pPr>
              <a:lvl4pPr algn="l">
                <a:defRPr sz="1223" b="1">
                  <a:solidFill>
                    <a:srgbClr val="18253D"/>
                  </a:solidFill>
                  <a:latin typeface="Arial"/>
                  <a:ea typeface="Arial"/>
                  <a:cs typeface="Arial"/>
                </a:defRPr>
              </a:lvl4pPr>
              <a:lvl5pPr algn="l">
                <a:defRPr sz="1223" b="1">
                  <a:solidFill>
                    <a:srgbClr val="18253D"/>
                  </a:solidFill>
                  <a:latin typeface="Arial"/>
                  <a:ea typeface="Arial"/>
                  <a:cs typeface="Arial"/>
                </a:defRPr>
              </a:lvl5pPr>
              <a:lvl6pPr algn="l">
                <a:defRPr sz="1223" b="1">
                  <a:solidFill>
                    <a:srgbClr val="18253D"/>
                  </a:solidFill>
                  <a:latin typeface="Arial"/>
                  <a:ea typeface="Arial"/>
                  <a:cs typeface="Arial"/>
                </a:defRPr>
              </a:lvl6pPr>
              <a:lvl7pPr algn="l">
                <a:defRPr sz="1223" b="1">
                  <a:solidFill>
                    <a:srgbClr val="18253D"/>
                  </a:solidFill>
                  <a:latin typeface="Arial"/>
                  <a:ea typeface="Arial"/>
                  <a:cs typeface="Arial"/>
                </a:defRPr>
              </a:lvl7pPr>
              <a:lvl8pPr algn="l">
                <a:defRPr sz="1223" b="1">
                  <a:solidFill>
                    <a:srgbClr val="18253D"/>
                  </a:solidFill>
                  <a:latin typeface="Arial"/>
                  <a:ea typeface="Arial"/>
                  <a:cs typeface="Arial"/>
                </a:defRPr>
              </a:lvl8pPr>
              <a:lvl9pPr algn="l">
                <a:defRPr sz="1223" b="1">
                  <a:solidFill>
                    <a:srgbClr val="18253D"/>
                  </a:solidFill>
                  <a:latin typeface="Arial"/>
                  <a:ea typeface="Arial"/>
                  <a:cs typeface="Arial"/>
                </a:defRPr>
              </a:lvl9pPr>
            </a:lstStyle>
            <a:p xmlns:a="http://schemas.openxmlformats.org/drawingml/2006/main">
              <a:pPr algn="l">
                <a:defRPr sz="1223" b="1">
                  <a:solidFill>
                    <a:srgbClr val="18253D"/>
                  </a:solidFill>
                  <a:latin typeface="Arial"/>
                  <a:ea typeface="Arial"/>
                  <a:cs typeface="Arial"/>
                </a:defRPr>
              </a:pPr>
              <a:r>
                <a:rPr sz="1223" b="1">
                  <a:solidFill>
                    <a:srgbClr val="18253D"/>
                  </a:solidFill>
                  <a:latin typeface="Arial"/>
                  <a:ea typeface="Arial"/>
                  <a:cs typeface="Arial"/>
                </a:rPr>
                <a:t>Core API</a:t>
              </a:r>
            </a:p>
          </p:txBody>
        </p:sp>
        <p:sp>
          <p:nvSpPr>
            <p:cNvPr id="29" name="workspace/api/description">
              <a:extLst xmlns:a="http://schemas.openxmlformats.org/drawingml/2006/main">
                <a:ext uri="{FF2B5EF4-FFF2-40B4-BE49-F238E27FC236}">
                  <a16:creationId xmlns:a16="http://schemas.microsoft.com/office/drawing/2014/main" id="{EED92E17-3C23-49C9-9538-81A7BC42E3A2}"/>
                </a:ext>
              </a:extLst>
            </p:cNvPr>
            <p:cNvSpPr>
              <a:spLocks xmlns:a="http://schemas.openxmlformats.org/drawingml/2006/main" noGrp="1"/>
            </p:cNvSpPr>
            <p:nvPr/>
          </p:nvSpPr>
          <p:spPr>
            <a:xfrm xmlns:a="http://schemas.openxmlformats.org/drawingml/2006/main">
              <a:off x="1181100" y="4343400"/>
              <a:ext cx="23622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Apps, knowledge, Workflow</a:t>
              </a:r>
            </a:p>
          </p:txBody>
        </p:sp>
        <p:sp>
          <p:nvSpPr>
            <p:cNvPr id="30" name="workspace/api/meta">
              <a:extLst xmlns:a="http://schemas.openxmlformats.org/drawingml/2006/main">
                <a:ext uri="{FF2B5EF4-FFF2-40B4-BE49-F238E27FC236}">
                  <a16:creationId xmlns:a16="http://schemas.microsoft.com/office/drawing/2014/main" id="{91C06625-A925-425D-8D07-93C0635C54C3}"/>
                </a:ext>
              </a:extLst>
            </p:cNvPr>
            <p:cNvSpPr>
              <a:spLocks xmlns:a="http://schemas.openxmlformats.org/drawingml/2006/main" noGrp="1"/>
            </p:cNvSpPr>
            <p:nvPr/>
          </p:nvSpPr>
          <p:spPr>
            <a:xfrm xmlns:a="http://schemas.openxmlformats.org/drawingml/2006/main">
              <a:off x="1181100" y="4572000"/>
              <a:ext cx="236220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4E61E9"/>
                  </a:solidFill>
                  <a:latin typeface="Arial"/>
                  <a:ea typeface="Arial"/>
                  <a:cs typeface="Arial"/>
                </a:defRPr>
              </a:defPPr>
              <a:lvl1pPr algn="l">
                <a:defRPr sz="720" b="1">
                  <a:solidFill>
                    <a:srgbClr val="4E61E9"/>
                  </a:solidFill>
                  <a:latin typeface="Arial"/>
                  <a:ea typeface="Arial"/>
                  <a:cs typeface="Arial"/>
                </a:defRPr>
              </a:lvl1pPr>
              <a:lvl2pPr algn="l">
                <a:defRPr sz="720" b="1">
                  <a:solidFill>
                    <a:srgbClr val="4E61E9"/>
                  </a:solidFill>
                  <a:latin typeface="Arial"/>
                  <a:ea typeface="Arial"/>
                  <a:cs typeface="Arial"/>
                </a:defRPr>
              </a:lvl2pPr>
              <a:lvl3pPr algn="l">
                <a:defRPr sz="720" b="1">
                  <a:solidFill>
                    <a:srgbClr val="4E61E9"/>
                  </a:solidFill>
                  <a:latin typeface="Arial"/>
                  <a:ea typeface="Arial"/>
                  <a:cs typeface="Arial"/>
                </a:defRPr>
              </a:lvl3pPr>
              <a:lvl4pPr algn="l">
                <a:defRPr sz="720" b="1">
                  <a:solidFill>
                    <a:srgbClr val="4E61E9"/>
                  </a:solidFill>
                  <a:latin typeface="Arial"/>
                  <a:ea typeface="Arial"/>
                  <a:cs typeface="Arial"/>
                </a:defRPr>
              </a:lvl4pPr>
              <a:lvl5pPr algn="l">
                <a:defRPr sz="720" b="1">
                  <a:solidFill>
                    <a:srgbClr val="4E61E9"/>
                  </a:solidFill>
                  <a:latin typeface="Arial"/>
                  <a:ea typeface="Arial"/>
                  <a:cs typeface="Arial"/>
                </a:defRPr>
              </a:lvl5pPr>
              <a:lvl6pPr algn="l">
                <a:defRPr sz="720" b="1">
                  <a:solidFill>
                    <a:srgbClr val="4E61E9"/>
                  </a:solidFill>
                  <a:latin typeface="Arial"/>
                  <a:ea typeface="Arial"/>
                  <a:cs typeface="Arial"/>
                </a:defRPr>
              </a:lvl6pPr>
              <a:lvl7pPr algn="l">
                <a:defRPr sz="720" b="1">
                  <a:solidFill>
                    <a:srgbClr val="4E61E9"/>
                  </a:solidFill>
                  <a:latin typeface="Arial"/>
                  <a:ea typeface="Arial"/>
                  <a:cs typeface="Arial"/>
                </a:defRPr>
              </a:lvl7pPr>
              <a:lvl8pPr algn="l">
                <a:defRPr sz="720" b="1">
                  <a:solidFill>
                    <a:srgbClr val="4E61E9"/>
                  </a:solidFill>
                  <a:latin typeface="Arial"/>
                  <a:ea typeface="Arial"/>
                  <a:cs typeface="Arial"/>
                </a:defRPr>
              </a:lvl8pPr>
              <a:lvl9pPr algn="l">
                <a:defRPr sz="720" b="1">
                  <a:solidFill>
                    <a:srgbClr val="4E61E9"/>
                  </a:solidFill>
                  <a:latin typeface="Arial"/>
                  <a:ea typeface="Arial"/>
                  <a:cs typeface="Arial"/>
                </a:defRPr>
              </a:lvl9pPr>
            </a:lstStyle>
            <a:p xmlns:a="http://schemas.openxmlformats.org/drawingml/2006/main">
              <a:pPr algn="l">
                <a:defRPr sz="720" b="1">
                  <a:solidFill>
                    <a:srgbClr val="4E61E9"/>
                  </a:solidFill>
                  <a:latin typeface="Arial"/>
                  <a:ea typeface="Arial"/>
                  <a:cs typeface="Arial"/>
                </a:defRPr>
              </a:pPr>
              <a:r>
                <a:rPr sz="720" b="1">
                  <a:solidFill>
                    <a:srgbClr val="4E61E9"/>
                  </a:solidFill>
                  <a:latin typeface="Arial"/>
                  <a:ea typeface="Arial"/>
                  <a:cs typeface="Arial"/>
                </a:rPr>
                <a:t>5001</a:t>
              </a:r>
            </a:p>
          </p:txBody>
        </p:sp>
      </p:grpSp>
      <p:grpSp>
        <p:nvGrpSpPr>
          <p:cNvPr id="69" name="workspace/runner"/>
          <p:cNvGrpSpPr/>
          <p:nvPr/>
        </p:nvGrpSpPr>
        <p:grpSpPr>
          <ns1:xfrm xmlns:ns1="http://schemas.openxmlformats.org/drawingml/2006/main">
            <ns1:off x="4381500" y="3952875"/>
            <ns1:ext cx="3048000" cy="781050"/>
            <ns1:chOff x="4381500" y="3952875"/>
            <ns1:chExt cx="3048000" cy="781050"/>
          </ns1:xfrm>
        </p:grpSpPr>
        <p:sp>
          <p:nvSpPr>
            <p:cNvPr id="31" name="workspace/runner/frame">
              <a:extLst xmlns:a="http://schemas.openxmlformats.org/drawingml/2006/main">
                <a:ext uri="{FF2B5EF4-FFF2-40B4-BE49-F238E27FC236}">
                  <a16:creationId xmlns:a16="http://schemas.microsoft.com/office/drawing/2014/main" id="{EC84B4F9-E65F-4D12-9DC2-2639B7D4806A}"/>
                </a:ext>
              </a:extLst>
            </p:cNvPr>
            <p:cNvSpPr>
              <a:spLocks xmlns:a="http://schemas.openxmlformats.org/drawingml/2006/main" noGrp="1"/>
            </p:cNvSpPr>
            <p:nvPr/>
          </p:nvSpPr>
          <p:spPr>
            <a:xfrm xmlns:a="http://schemas.openxmlformats.org/drawingml/2006/main">
              <a:off x="4381500" y="3952875"/>
              <a:ext cx="3048000" cy="781050"/>
            </a:xfrm>
            <a:prstGeom xmlns:a="http://schemas.openxmlformats.org/drawingml/2006/main" prst="roundRect">
              <a:avLst>
                <a:gd name="adj" fmla="val 13415"/>
              </a:avLst>
            </a:prstGeom>
            <a:solidFill xmlns:a="http://schemas.openxmlformats.org/drawingml/2006/main">
              <a:srgbClr val="FFFFFF"/>
            </a:solidFill>
            <a:ln xmlns:a="http://schemas.openxmlformats.org/drawingml/2006/main" w="8573">
              <a:solidFill>
                <a:srgbClr val="DFE5EF"/>
              </a:solidFill>
              <a:prstDash val="solid"/>
            </a:ln>
          </p:spPr>
        </p:sp>
        <p:sp>
          <p:nvSpPr>
            <p:cNvPr id="32" name="workspace/runner/badge">
              <a:extLst xmlns:a="http://schemas.openxmlformats.org/drawingml/2006/main">
                <a:ext uri="{FF2B5EF4-FFF2-40B4-BE49-F238E27FC236}">
                  <a16:creationId xmlns:a16="http://schemas.microsoft.com/office/drawing/2014/main" id="{50ACB822-B5F0-45AC-8525-4679F752F6F5}"/>
                </a:ext>
              </a:extLst>
            </p:cNvPr>
            <p:cNvSpPr>
              <a:spLocks xmlns:a="http://schemas.openxmlformats.org/drawingml/2006/main" noGrp="1"/>
            </p:cNvSpPr>
            <p:nvPr/>
          </p:nvSpPr>
          <p:spPr>
            <a:xfrm xmlns:a="http://schemas.openxmlformats.org/drawingml/2006/main">
              <a:off x="4476750" y="4133850"/>
              <a:ext cx="409575" cy="409575"/>
            </a:xfrm>
            <a:prstGeom xmlns:a="http://schemas.openxmlformats.org/drawingml/2006/main" prst="roundRect">
              <a:avLst>
                <a:gd name="adj" fmla="val 20930"/>
              </a:avLst>
            </a:prstGeom>
            <a:solidFill xmlns:a="http://schemas.openxmlformats.org/drawingml/2006/main">
              <a:srgbClr val="F1F2FD"/>
            </a:solidFill>
            <a:ln xmlns:a="http://schemas.openxmlformats.org/drawingml/2006/main" w="0">
              <a:noFill/>
              <a:prstDash val="solid"/>
            </a:ln>
          </p:spPr>
        </p:sp>
        <p:pic>
          <p:nvPicPr>
            <p:cNvPr id="33" name="workspace/runner/icon">
              <a:extLst xmlns:a="http://schemas.openxmlformats.org/drawingml/2006/main">
                <a:ext uri="{FF2B5EF4-FFF2-40B4-BE49-F238E27FC236}">
                  <a16:creationId xmlns:a16="http://schemas.microsoft.com/office/drawing/2014/main" id="{2C21A29B-CB0A-4939-AD85-983740E659F8}"/>
                </a:ext>
              </a:extLst>
            </p:cNvPr>
            <p:cNvPicPr>
              <a:picLocks xmlns:a="http://schemas.openxmlformats.org/drawingml/2006/main" noChangeAspect="1"/>
            </p:cNvPicPr>
            <p:nvPr/>
          </p:nvPicPr>
          <p:blipFill>
            <a:blip xmlns:r="http://schemas.openxmlformats.org/officeDocument/2006/relationships" xmlns:a="http://schemas.openxmlformats.org/drawingml/2006/main" r:embed="R45afec68c6624b77">
              <a:extLst>
                <a:ext uri="{96DAC541-7B7A-43D3-8B79-37D633B846F1}">
                  <asvg:svgBlip xmlns:asvg="http://schemas.microsoft.com/office/drawing/2016/SVG/main" r:embed="Rf91eb0da5c9c468c"/>
                </a:ext>
              </a:extLst>
            </a:blip>
            <a:stretch xmlns:a="http://schemas.openxmlformats.org/drawingml/2006/main"/>
          </p:blipFill>
          <p:spPr>
            <a:xfrm xmlns:a="http://schemas.openxmlformats.org/drawingml/2006/main">
              <a:off x="4495800" y="4152900"/>
              <a:ext cx="371475" cy="371475"/>
            </a:xfrm>
            <a:prstGeom xmlns:a="http://schemas.openxmlformats.org/drawingml/2006/main" prst="rect">
              <a:avLst/>
            </a:prstGeom>
          </p:spPr>
        </p:pic>
        <p:sp>
          <p:nvSpPr>
            <p:cNvPr id="34" name="workspace/runner/title">
              <a:extLst xmlns:a="http://schemas.openxmlformats.org/drawingml/2006/main">
                <a:ext uri="{FF2B5EF4-FFF2-40B4-BE49-F238E27FC236}">
                  <a16:creationId xmlns:a16="http://schemas.microsoft.com/office/drawing/2014/main" id="{0C246987-5F38-4DE1-919D-D6286CED74B5}"/>
                </a:ext>
              </a:extLst>
            </p:cNvPr>
            <p:cNvSpPr>
              <a:spLocks xmlns:a="http://schemas.openxmlformats.org/drawingml/2006/main" noGrp="1"/>
            </p:cNvSpPr>
            <p:nvPr/>
          </p:nvSpPr>
          <p:spPr>
            <a:xfrm xmlns:a="http://schemas.openxmlformats.org/drawingml/2006/main">
              <a:off x="4991100" y="4057650"/>
              <a:ext cx="23622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23" b="1">
                  <a:solidFill>
                    <a:srgbClr val="18253D"/>
                  </a:solidFill>
                  <a:latin typeface="Arial"/>
                  <a:ea typeface="Arial"/>
                  <a:cs typeface="Arial"/>
                </a:defRPr>
              </a:defPPr>
              <a:lvl1pPr algn="l">
                <a:defRPr sz="1223" b="1">
                  <a:solidFill>
                    <a:srgbClr val="18253D"/>
                  </a:solidFill>
                  <a:latin typeface="Arial"/>
                  <a:ea typeface="Arial"/>
                  <a:cs typeface="Arial"/>
                </a:defRPr>
              </a:lvl1pPr>
              <a:lvl2pPr algn="l">
                <a:defRPr sz="1223" b="1">
                  <a:solidFill>
                    <a:srgbClr val="18253D"/>
                  </a:solidFill>
                  <a:latin typeface="Arial"/>
                  <a:ea typeface="Arial"/>
                  <a:cs typeface="Arial"/>
                </a:defRPr>
              </a:lvl2pPr>
              <a:lvl3pPr algn="l">
                <a:defRPr sz="1223" b="1">
                  <a:solidFill>
                    <a:srgbClr val="18253D"/>
                  </a:solidFill>
                  <a:latin typeface="Arial"/>
                  <a:ea typeface="Arial"/>
                  <a:cs typeface="Arial"/>
                </a:defRPr>
              </a:lvl3pPr>
              <a:lvl4pPr algn="l">
                <a:defRPr sz="1223" b="1">
                  <a:solidFill>
                    <a:srgbClr val="18253D"/>
                  </a:solidFill>
                  <a:latin typeface="Arial"/>
                  <a:ea typeface="Arial"/>
                  <a:cs typeface="Arial"/>
                </a:defRPr>
              </a:lvl4pPr>
              <a:lvl5pPr algn="l">
                <a:defRPr sz="1223" b="1">
                  <a:solidFill>
                    <a:srgbClr val="18253D"/>
                  </a:solidFill>
                  <a:latin typeface="Arial"/>
                  <a:ea typeface="Arial"/>
                  <a:cs typeface="Arial"/>
                </a:defRPr>
              </a:lvl5pPr>
              <a:lvl6pPr algn="l">
                <a:defRPr sz="1223" b="1">
                  <a:solidFill>
                    <a:srgbClr val="18253D"/>
                  </a:solidFill>
                  <a:latin typeface="Arial"/>
                  <a:ea typeface="Arial"/>
                  <a:cs typeface="Arial"/>
                </a:defRPr>
              </a:lvl6pPr>
              <a:lvl7pPr algn="l">
                <a:defRPr sz="1223" b="1">
                  <a:solidFill>
                    <a:srgbClr val="18253D"/>
                  </a:solidFill>
                  <a:latin typeface="Arial"/>
                  <a:ea typeface="Arial"/>
                  <a:cs typeface="Arial"/>
                </a:defRPr>
              </a:lvl7pPr>
              <a:lvl8pPr algn="l">
                <a:defRPr sz="1223" b="1">
                  <a:solidFill>
                    <a:srgbClr val="18253D"/>
                  </a:solidFill>
                  <a:latin typeface="Arial"/>
                  <a:ea typeface="Arial"/>
                  <a:cs typeface="Arial"/>
                </a:defRPr>
              </a:lvl8pPr>
              <a:lvl9pPr algn="l">
                <a:defRPr sz="1223" b="1">
                  <a:solidFill>
                    <a:srgbClr val="18253D"/>
                  </a:solidFill>
                  <a:latin typeface="Arial"/>
                  <a:ea typeface="Arial"/>
                  <a:cs typeface="Arial"/>
                </a:defRPr>
              </a:lvl9pPr>
            </a:lstStyle>
            <a:p xmlns:a="http://schemas.openxmlformats.org/drawingml/2006/main">
              <a:pPr algn="l">
                <a:defRPr sz="1223" b="1">
                  <a:solidFill>
                    <a:srgbClr val="18253D"/>
                  </a:solidFill>
                  <a:latin typeface="Arial"/>
                  <a:ea typeface="Arial"/>
                  <a:cs typeface="Arial"/>
                </a:defRPr>
              </a:pPr>
              <a:r>
                <a:rPr sz="1223" b="1">
                  <a:solidFill>
                    <a:srgbClr val="18253D"/>
                  </a:solidFill>
                  <a:latin typeface="Arial"/>
                  <a:ea typeface="Arial"/>
                  <a:cs typeface="Arial"/>
                </a:rPr>
                <a:t>App Runner</a:t>
              </a:r>
            </a:p>
          </p:txBody>
        </p:sp>
        <p:sp>
          <p:nvSpPr>
            <p:cNvPr id="35" name="workspace/runner/description">
              <a:extLst xmlns:a="http://schemas.openxmlformats.org/drawingml/2006/main">
                <a:ext uri="{FF2B5EF4-FFF2-40B4-BE49-F238E27FC236}">
                  <a16:creationId xmlns:a16="http://schemas.microsoft.com/office/drawing/2014/main" id="{A4943049-BA54-4964-91D6-50F0DBC42483}"/>
                </a:ext>
              </a:extLst>
            </p:cNvPr>
            <p:cNvSpPr>
              <a:spLocks xmlns:a="http://schemas.openxmlformats.org/drawingml/2006/main" noGrp="1"/>
            </p:cNvSpPr>
            <p:nvPr/>
          </p:nvSpPr>
          <p:spPr>
            <a:xfrm xmlns:a="http://schemas.openxmlformats.org/drawingml/2006/main">
              <a:off x="4991100" y="4343400"/>
              <a:ext cx="23622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Deployed app execution</a:t>
              </a:r>
            </a:p>
          </p:txBody>
        </p:sp>
        <p:sp>
          <p:nvSpPr>
            <p:cNvPr id="36" name="workspace/runner/meta">
              <a:extLst xmlns:a="http://schemas.openxmlformats.org/drawingml/2006/main">
                <a:ext uri="{FF2B5EF4-FFF2-40B4-BE49-F238E27FC236}">
                  <a16:creationId xmlns:a16="http://schemas.microsoft.com/office/drawing/2014/main" id="{0B32CAD5-2E5B-49EE-BA31-A438E1579F79}"/>
                </a:ext>
              </a:extLst>
            </p:cNvPr>
            <p:cNvSpPr>
              <a:spLocks xmlns:a="http://schemas.openxmlformats.org/drawingml/2006/main" noGrp="1"/>
            </p:cNvSpPr>
            <p:nvPr/>
          </p:nvSpPr>
          <p:spPr>
            <a:xfrm xmlns:a="http://schemas.openxmlformats.org/drawingml/2006/main">
              <a:off x="4991100" y="4572000"/>
              <a:ext cx="236220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4E61E9"/>
                  </a:solidFill>
                  <a:latin typeface="Arial"/>
                  <a:ea typeface="Arial"/>
                  <a:cs typeface="Arial"/>
                </a:defRPr>
              </a:defPPr>
              <a:lvl1pPr algn="l">
                <a:defRPr sz="720" b="1">
                  <a:solidFill>
                    <a:srgbClr val="4E61E9"/>
                  </a:solidFill>
                  <a:latin typeface="Arial"/>
                  <a:ea typeface="Arial"/>
                  <a:cs typeface="Arial"/>
                </a:defRPr>
              </a:lvl1pPr>
              <a:lvl2pPr algn="l">
                <a:defRPr sz="720" b="1">
                  <a:solidFill>
                    <a:srgbClr val="4E61E9"/>
                  </a:solidFill>
                  <a:latin typeface="Arial"/>
                  <a:ea typeface="Arial"/>
                  <a:cs typeface="Arial"/>
                </a:defRPr>
              </a:lvl2pPr>
              <a:lvl3pPr algn="l">
                <a:defRPr sz="720" b="1">
                  <a:solidFill>
                    <a:srgbClr val="4E61E9"/>
                  </a:solidFill>
                  <a:latin typeface="Arial"/>
                  <a:ea typeface="Arial"/>
                  <a:cs typeface="Arial"/>
                </a:defRPr>
              </a:lvl3pPr>
              <a:lvl4pPr algn="l">
                <a:defRPr sz="720" b="1">
                  <a:solidFill>
                    <a:srgbClr val="4E61E9"/>
                  </a:solidFill>
                  <a:latin typeface="Arial"/>
                  <a:ea typeface="Arial"/>
                  <a:cs typeface="Arial"/>
                </a:defRPr>
              </a:lvl4pPr>
              <a:lvl5pPr algn="l">
                <a:defRPr sz="720" b="1">
                  <a:solidFill>
                    <a:srgbClr val="4E61E9"/>
                  </a:solidFill>
                  <a:latin typeface="Arial"/>
                  <a:ea typeface="Arial"/>
                  <a:cs typeface="Arial"/>
                </a:defRPr>
              </a:lvl5pPr>
              <a:lvl6pPr algn="l">
                <a:defRPr sz="720" b="1">
                  <a:solidFill>
                    <a:srgbClr val="4E61E9"/>
                  </a:solidFill>
                  <a:latin typeface="Arial"/>
                  <a:ea typeface="Arial"/>
                  <a:cs typeface="Arial"/>
                </a:defRPr>
              </a:lvl6pPr>
              <a:lvl7pPr algn="l">
                <a:defRPr sz="720" b="1">
                  <a:solidFill>
                    <a:srgbClr val="4E61E9"/>
                  </a:solidFill>
                  <a:latin typeface="Arial"/>
                  <a:ea typeface="Arial"/>
                  <a:cs typeface="Arial"/>
                </a:defRPr>
              </a:lvl7pPr>
              <a:lvl8pPr algn="l">
                <a:defRPr sz="720" b="1">
                  <a:solidFill>
                    <a:srgbClr val="4E61E9"/>
                  </a:solidFill>
                  <a:latin typeface="Arial"/>
                  <a:ea typeface="Arial"/>
                  <a:cs typeface="Arial"/>
                </a:defRPr>
              </a:lvl8pPr>
              <a:lvl9pPr algn="l">
                <a:defRPr sz="720" b="1">
                  <a:solidFill>
                    <a:srgbClr val="4E61E9"/>
                  </a:solidFill>
                  <a:latin typeface="Arial"/>
                  <a:ea typeface="Arial"/>
                  <a:cs typeface="Arial"/>
                </a:defRPr>
              </a:lvl9pPr>
            </a:lstStyle>
            <a:p xmlns:a="http://schemas.openxmlformats.org/drawingml/2006/main">
              <a:pPr algn="l">
                <a:defRPr sz="720" b="1">
                  <a:solidFill>
                    <a:srgbClr val="4E61E9"/>
                  </a:solidFill>
                  <a:latin typeface="Arial"/>
                  <a:ea typeface="Arial"/>
                  <a:cs typeface="Arial"/>
                </a:defRPr>
              </a:pPr>
              <a:r>
                <a:rPr sz="720" b="1">
                  <a:solidFill>
                    <a:srgbClr val="4E61E9"/>
                  </a:solidFill>
                  <a:latin typeface="Arial"/>
                  <a:ea typeface="Arial"/>
                  <a:cs typeface="Arial"/>
                </a:rPr>
                <a:t>Dynamic HTTP port</a:t>
              </a:r>
            </a:p>
          </p:txBody>
        </p:sp>
      </p:grpSp>
      <p:grpSp>
        <p:nvGrpSpPr>
          <p:cNvPr id="70" name="workspace/agent"/>
          <p:cNvGrpSpPr/>
          <p:nvPr/>
        </p:nvGrpSpPr>
        <p:grpSpPr>
          <ns1:xfrm xmlns:ns1="http://schemas.openxmlformats.org/drawingml/2006/main">
            <ns1:off x="8191500" y="3952875"/>
            <ns1:ext cx="3048000" cy="781050"/>
            <ns1:chOff x="8191500" y="3952875"/>
            <ns1:chExt cx="3048000" cy="781050"/>
          </ns1:xfrm>
        </p:grpSpPr>
        <p:sp>
          <p:nvSpPr>
            <p:cNvPr id="37" name="workspace/agent/frame">
              <a:extLst xmlns:a="http://schemas.openxmlformats.org/drawingml/2006/main">
                <a:ext uri="{FF2B5EF4-FFF2-40B4-BE49-F238E27FC236}">
                  <a16:creationId xmlns:a16="http://schemas.microsoft.com/office/drawing/2014/main" id="{B418D983-DFE1-4D42-B26A-7463196BB6E8}"/>
                </a:ext>
              </a:extLst>
            </p:cNvPr>
            <p:cNvSpPr>
              <a:spLocks xmlns:a="http://schemas.openxmlformats.org/drawingml/2006/main" noGrp="1"/>
            </p:cNvSpPr>
            <p:nvPr/>
          </p:nvSpPr>
          <p:spPr>
            <a:xfrm xmlns:a="http://schemas.openxmlformats.org/drawingml/2006/main">
              <a:off x="8191500" y="3952875"/>
              <a:ext cx="3048000" cy="781050"/>
            </a:xfrm>
            <a:prstGeom xmlns:a="http://schemas.openxmlformats.org/drawingml/2006/main" prst="roundRect">
              <a:avLst>
                <a:gd name="adj" fmla="val 13415"/>
              </a:avLst>
            </a:prstGeom>
            <a:solidFill xmlns:a="http://schemas.openxmlformats.org/drawingml/2006/main">
              <a:srgbClr val="FFFFFF"/>
            </a:solidFill>
            <a:ln xmlns:a="http://schemas.openxmlformats.org/drawingml/2006/main" w="8573">
              <a:solidFill>
                <a:srgbClr val="DFE5EF"/>
              </a:solidFill>
              <a:prstDash val="solid"/>
            </a:ln>
          </p:spPr>
        </p:sp>
        <p:sp>
          <p:nvSpPr>
            <p:cNvPr id="38" name="workspace/agent/badge">
              <a:extLst xmlns:a="http://schemas.openxmlformats.org/drawingml/2006/main">
                <a:ext uri="{FF2B5EF4-FFF2-40B4-BE49-F238E27FC236}">
                  <a16:creationId xmlns:a16="http://schemas.microsoft.com/office/drawing/2014/main" id="{EB3A9460-DC36-483E-B8F9-ED41BF688FBB}"/>
                </a:ext>
              </a:extLst>
            </p:cNvPr>
            <p:cNvSpPr>
              <a:spLocks xmlns:a="http://schemas.openxmlformats.org/drawingml/2006/main" noGrp="1"/>
            </p:cNvSpPr>
            <p:nvPr/>
          </p:nvSpPr>
          <p:spPr>
            <a:xfrm xmlns:a="http://schemas.openxmlformats.org/drawingml/2006/main">
              <a:off x="8286750" y="4133850"/>
              <a:ext cx="409575" cy="409575"/>
            </a:xfrm>
            <a:prstGeom xmlns:a="http://schemas.openxmlformats.org/drawingml/2006/main" prst="roundRect">
              <a:avLst>
                <a:gd name="adj" fmla="val 20930"/>
              </a:avLst>
            </a:prstGeom>
            <a:solidFill xmlns:a="http://schemas.openxmlformats.org/drawingml/2006/main">
              <a:srgbClr val="F1F2FD"/>
            </a:solidFill>
            <a:ln xmlns:a="http://schemas.openxmlformats.org/drawingml/2006/main" w="0">
              <a:noFill/>
              <a:prstDash val="solid"/>
            </a:ln>
          </p:spPr>
        </p:sp>
        <p:pic>
          <p:nvPicPr>
            <p:cNvPr id="39" name="workspace/agent/icon">
              <a:extLst xmlns:a="http://schemas.openxmlformats.org/drawingml/2006/main">
                <a:ext uri="{FF2B5EF4-FFF2-40B4-BE49-F238E27FC236}">
                  <a16:creationId xmlns:a16="http://schemas.microsoft.com/office/drawing/2014/main" id="{D4207676-A779-4FC7-998F-3A25D44E0D13}"/>
                </a:ext>
              </a:extLst>
            </p:cNvPr>
            <p:cNvPicPr>
              <a:picLocks xmlns:a="http://schemas.openxmlformats.org/drawingml/2006/main" noChangeAspect="1"/>
            </p:cNvPicPr>
            <p:nvPr/>
          </p:nvPicPr>
          <p:blipFill>
            <a:blip xmlns:r="http://schemas.openxmlformats.org/officeDocument/2006/relationships" xmlns:a="http://schemas.openxmlformats.org/drawingml/2006/main" r:embed="R08b2e779445b4ff6">
              <a:extLst>
                <a:ext uri="{96DAC541-7B7A-43D3-8B79-37D633B846F1}">
                  <asvg:svgBlip xmlns:asvg="http://schemas.microsoft.com/office/drawing/2016/SVG/main" r:embed="Rc86f6599c4a04abc"/>
                </a:ext>
              </a:extLst>
            </a:blip>
            <a:stretch xmlns:a="http://schemas.openxmlformats.org/drawingml/2006/main"/>
          </p:blipFill>
          <p:spPr>
            <a:xfrm xmlns:a="http://schemas.openxmlformats.org/drawingml/2006/main">
              <a:off x="8305800" y="4152900"/>
              <a:ext cx="371475" cy="371475"/>
            </a:xfrm>
            <a:prstGeom xmlns:a="http://schemas.openxmlformats.org/drawingml/2006/main" prst="rect">
              <a:avLst/>
            </a:prstGeom>
          </p:spPr>
        </p:pic>
        <p:sp>
          <p:nvSpPr>
            <p:cNvPr id="40" name="workspace/agent/title">
              <a:extLst xmlns:a="http://schemas.openxmlformats.org/drawingml/2006/main">
                <a:ext uri="{FF2B5EF4-FFF2-40B4-BE49-F238E27FC236}">
                  <a16:creationId xmlns:a16="http://schemas.microsoft.com/office/drawing/2014/main" id="{E56F9F93-22FF-48BE-9694-228EA48178EE}"/>
                </a:ext>
              </a:extLst>
            </p:cNvPr>
            <p:cNvSpPr>
              <a:spLocks xmlns:a="http://schemas.openxmlformats.org/drawingml/2006/main" noGrp="1"/>
            </p:cNvSpPr>
            <p:nvPr/>
          </p:nvSpPr>
          <p:spPr>
            <a:xfrm xmlns:a="http://schemas.openxmlformats.org/drawingml/2006/main">
              <a:off x="8801100" y="4057650"/>
              <a:ext cx="23622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23" b="1">
                  <a:solidFill>
                    <a:srgbClr val="18253D"/>
                  </a:solidFill>
                  <a:latin typeface="Arial"/>
                  <a:ea typeface="Arial"/>
                  <a:cs typeface="Arial"/>
                </a:defRPr>
              </a:defPPr>
              <a:lvl1pPr algn="l">
                <a:defRPr sz="1223" b="1">
                  <a:solidFill>
                    <a:srgbClr val="18253D"/>
                  </a:solidFill>
                  <a:latin typeface="Arial"/>
                  <a:ea typeface="Arial"/>
                  <a:cs typeface="Arial"/>
                </a:defRPr>
              </a:lvl1pPr>
              <a:lvl2pPr algn="l">
                <a:defRPr sz="1223" b="1">
                  <a:solidFill>
                    <a:srgbClr val="18253D"/>
                  </a:solidFill>
                  <a:latin typeface="Arial"/>
                  <a:ea typeface="Arial"/>
                  <a:cs typeface="Arial"/>
                </a:defRPr>
              </a:lvl2pPr>
              <a:lvl3pPr algn="l">
                <a:defRPr sz="1223" b="1">
                  <a:solidFill>
                    <a:srgbClr val="18253D"/>
                  </a:solidFill>
                  <a:latin typeface="Arial"/>
                  <a:ea typeface="Arial"/>
                  <a:cs typeface="Arial"/>
                </a:defRPr>
              </a:lvl3pPr>
              <a:lvl4pPr algn="l">
                <a:defRPr sz="1223" b="1">
                  <a:solidFill>
                    <a:srgbClr val="18253D"/>
                  </a:solidFill>
                  <a:latin typeface="Arial"/>
                  <a:ea typeface="Arial"/>
                  <a:cs typeface="Arial"/>
                </a:defRPr>
              </a:lvl4pPr>
              <a:lvl5pPr algn="l">
                <a:defRPr sz="1223" b="1">
                  <a:solidFill>
                    <a:srgbClr val="18253D"/>
                  </a:solidFill>
                  <a:latin typeface="Arial"/>
                  <a:ea typeface="Arial"/>
                  <a:cs typeface="Arial"/>
                </a:defRPr>
              </a:lvl5pPr>
              <a:lvl6pPr algn="l">
                <a:defRPr sz="1223" b="1">
                  <a:solidFill>
                    <a:srgbClr val="18253D"/>
                  </a:solidFill>
                  <a:latin typeface="Arial"/>
                  <a:ea typeface="Arial"/>
                  <a:cs typeface="Arial"/>
                </a:defRPr>
              </a:lvl6pPr>
              <a:lvl7pPr algn="l">
                <a:defRPr sz="1223" b="1">
                  <a:solidFill>
                    <a:srgbClr val="18253D"/>
                  </a:solidFill>
                  <a:latin typeface="Arial"/>
                  <a:ea typeface="Arial"/>
                  <a:cs typeface="Arial"/>
                </a:defRPr>
              </a:lvl7pPr>
              <a:lvl8pPr algn="l">
                <a:defRPr sz="1223" b="1">
                  <a:solidFill>
                    <a:srgbClr val="18253D"/>
                  </a:solidFill>
                  <a:latin typeface="Arial"/>
                  <a:ea typeface="Arial"/>
                  <a:cs typeface="Arial"/>
                </a:defRPr>
              </a:lvl8pPr>
              <a:lvl9pPr algn="l">
                <a:defRPr sz="1223" b="1">
                  <a:solidFill>
                    <a:srgbClr val="18253D"/>
                  </a:solidFill>
                  <a:latin typeface="Arial"/>
                  <a:ea typeface="Arial"/>
                  <a:cs typeface="Arial"/>
                </a:defRPr>
              </a:lvl9pPr>
            </a:lstStyle>
            <a:p xmlns:a="http://schemas.openxmlformats.org/drawingml/2006/main">
              <a:pPr algn="l">
                <a:defRPr sz="1223" b="1">
                  <a:solidFill>
                    <a:srgbClr val="18253D"/>
                  </a:solidFill>
                  <a:latin typeface="Arial"/>
                  <a:ea typeface="Arial"/>
                  <a:cs typeface="Arial"/>
                </a:defRPr>
              </a:pPr>
              <a:r>
                <a:rPr sz="1223" b="1">
                  <a:solidFill>
                    <a:srgbClr val="18253D"/>
                  </a:solidFill>
                  <a:latin typeface="Arial"/>
                  <a:ea typeface="Arial"/>
                  <a:cs typeface="Arial"/>
                </a:rPr>
                <a:t>Agent Backend</a:t>
              </a:r>
            </a:p>
          </p:txBody>
        </p:sp>
        <p:sp>
          <p:nvSpPr>
            <p:cNvPr id="41" name="workspace/agent/description">
              <a:extLst xmlns:a="http://schemas.openxmlformats.org/drawingml/2006/main">
                <a:ext uri="{FF2B5EF4-FFF2-40B4-BE49-F238E27FC236}">
                  <a16:creationId xmlns:a16="http://schemas.microsoft.com/office/drawing/2014/main" id="{650959FF-6393-44CD-B13E-692EAE93281D}"/>
                </a:ext>
              </a:extLst>
            </p:cNvPr>
            <p:cNvSpPr>
              <a:spLocks xmlns:a="http://schemas.openxmlformats.org/drawingml/2006/main" noGrp="1"/>
            </p:cNvSpPr>
            <p:nvPr/>
          </p:nvSpPr>
          <p:spPr>
            <a:xfrm xmlns:a="http://schemas.openxmlformats.org/drawingml/2006/main">
              <a:off x="8801100" y="4343400"/>
              <a:ext cx="23622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Model and tool loop</a:t>
              </a:r>
            </a:p>
          </p:txBody>
        </p:sp>
        <p:sp>
          <p:nvSpPr>
            <p:cNvPr id="42" name="workspace/agent/meta">
              <a:extLst xmlns:a="http://schemas.openxmlformats.org/drawingml/2006/main">
                <a:ext uri="{FF2B5EF4-FFF2-40B4-BE49-F238E27FC236}">
                  <a16:creationId xmlns:a16="http://schemas.microsoft.com/office/drawing/2014/main" id="{DC58F1E8-F782-4761-BB70-975AA6E34948}"/>
                </a:ext>
              </a:extLst>
            </p:cNvPr>
            <p:cNvSpPr>
              <a:spLocks xmlns:a="http://schemas.openxmlformats.org/drawingml/2006/main" noGrp="1"/>
            </p:cNvSpPr>
            <p:nvPr/>
          </p:nvSpPr>
          <p:spPr>
            <a:xfrm xmlns:a="http://schemas.openxmlformats.org/drawingml/2006/main">
              <a:off x="8801100" y="4572000"/>
              <a:ext cx="236220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4E61E9"/>
                  </a:solidFill>
                  <a:latin typeface="Arial"/>
                  <a:ea typeface="Arial"/>
                  <a:cs typeface="Arial"/>
                </a:defRPr>
              </a:defPPr>
              <a:lvl1pPr algn="l">
                <a:defRPr sz="720" b="1">
                  <a:solidFill>
                    <a:srgbClr val="4E61E9"/>
                  </a:solidFill>
                  <a:latin typeface="Arial"/>
                  <a:ea typeface="Arial"/>
                  <a:cs typeface="Arial"/>
                </a:defRPr>
              </a:lvl1pPr>
              <a:lvl2pPr algn="l">
                <a:defRPr sz="720" b="1">
                  <a:solidFill>
                    <a:srgbClr val="4E61E9"/>
                  </a:solidFill>
                  <a:latin typeface="Arial"/>
                  <a:ea typeface="Arial"/>
                  <a:cs typeface="Arial"/>
                </a:defRPr>
              </a:lvl2pPr>
              <a:lvl3pPr algn="l">
                <a:defRPr sz="720" b="1">
                  <a:solidFill>
                    <a:srgbClr val="4E61E9"/>
                  </a:solidFill>
                  <a:latin typeface="Arial"/>
                  <a:ea typeface="Arial"/>
                  <a:cs typeface="Arial"/>
                </a:defRPr>
              </a:lvl3pPr>
              <a:lvl4pPr algn="l">
                <a:defRPr sz="720" b="1">
                  <a:solidFill>
                    <a:srgbClr val="4E61E9"/>
                  </a:solidFill>
                  <a:latin typeface="Arial"/>
                  <a:ea typeface="Arial"/>
                  <a:cs typeface="Arial"/>
                </a:defRPr>
              </a:lvl4pPr>
              <a:lvl5pPr algn="l">
                <a:defRPr sz="720" b="1">
                  <a:solidFill>
                    <a:srgbClr val="4E61E9"/>
                  </a:solidFill>
                  <a:latin typeface="Arial"/>
                  <a:ea typeface="Arial"/>
                  <a:cs typeface="Arial"/>
                </a:defRPr>
              </a:lvl5pPr>
              <a:lvl6pPr algn="l">
                <a:defRPr sz="720" b="1">
                  <a:solidFill>
                    <a:srgbClr val="4E61E9"/>
                  </a:solidFill>
                  <a:latin typeface="Arial"/>
                  <a:ea typeface="Arial"/>
                  <a:cs typeface="Arial"/>
                </a:defRPr>
              </a:lvl6pPr>
              <a:lvl7pPr algn="l">
                <a:defRPr sz="720" b="1">
                  <a:solidFill>
                    <a:srgbClr val="4E61E9"/>
                  </a:solidFill>
                  <a:latin typeface="Arial"/>
                  <a:ea typeface="Arial"/>
                  <a:cs typeface="Arial"/>
                </a:defRPr>
              </a:lvl7pPr>
              <a:lvl8pPr algn="l">
                <a:defRPr sz="720" b="1">
                  <a:solidFill>
                    <a:srgbClr val="4E61E9"/>
                  </a:solidFill>
                  <a:latin typeface="Arial"/>
                  <a:ea typeface="Arial"/>
                  <a:cs typeface="Arial"/>
                </a:defRPr>
              </a:lvl8pPr>
              <a:lvl9pPr algn="l">
                <a:defRPr sz="720" b="1">
                  <a:solidFill>
                    <a:srgbClr val="4E61E9"/>
                  </a:solidFill>
                  <a:latin typeface="Arial"/>
                  <a:ea typeface="Arial"/>
                  <a:cs typeface="Arial"/>
                </a:defRPr>
              </a:lvl9pPr>
            </a:lstStyle>
            <a:p xmlns:a="http://schemas.openxmlformats.org/drawingml/2006/main">
              <a:pPr algn="l">
                <a:defRPr sz="720" b="1">
                  <a:solidFill>
                    <a:srgbClr val="4E61E9"/>
                  </a:solidFill>
                  <a:latin typeface="Arial"/>
                  <a:ea typeface="Arial"/>
                  <a:cs typeface="Arial"/>
                </a:defRPr>
              </a:pPr>
              <a:r>
                <a:rPr sz="720" b="1">
                  <a:solidFill>
                    <a:srgbClr val="4E61E9"/>
                  </a:solidFill>
                  <a:latin typeface="Arial"/>
                  <a:ea typeface="Arial"/>
                  <a:cs typeface="Arial"/>
                </a:rPr>
                <a:t>5050</a:t>
              </a:r>
            </a:p>
          </p:txBody>
        </p:sp>
      </p:grpSp>
      <p:grpSp>
        <p:nvGrpSpPr>
          <p:cNvPr id="71" name="workspace/sa"/>
          <p:cNvGrpSpPr/>
          <p:nvPr/>
        </p:nvGrpSpPr>
        <p:grpSpPr>
          <ns1:xfrm xmlns:ns1="http://schemas.openxmlformats.org/drawingml/2006/main">
            <ns1:off x="571500" y="5381625"/>
            <ns1:ext cx="3048000" cy="781050"/>
            <ns1:chOff x="571500" y="5381625"/>
            <ns1:chExt cx="3048000" cy="781050"/>
          </ns1:xfrm>
        </p:grpSpPr>
        <p:sp>
          <p:nvSpPr>
            <p:cNvPr id="43" name="workspace/sa/frame">
              <a:extLst xmlns:a="http://schemas.openxmlformats.org/drawingml/2006/main">
                <a:ext uri="{FF2B5EF4-FFF2-40B4-BE49-F238E27FC236}">
                  <a16:creationId xmlns:a16="http://schemas.microsoft.com/office/drawing/2014/main" id="{2BB0BFF7-B534-496C-B1F3-A6D844BC782B}"/>
                </a:ext>
              </a:extLst>
            </p:cNvPr>
            <p:cNvSpPr>
              <a:spLocks xmlns:a="http://schemas.openxmlformats.org/drawingml/2006/main" noGrp="1"/>
            </p:cNvSpPr>
            <p:nvPr/>
          </p:nvSpPr>
          <p:spPr>
            <a:xfrm xmlns:a="http://schemas.openxmlformats.org/drawingml/2006/main">
              <a:off x="571500" y="5381625"/>
              <a:ext cx="3048000" cy="781050"/>
            </a:xfrm>
            <a:prstGeom xmlns:a="http://schemas.openxmlformats.org/drawingml/2006/main" prst="roundRect">
              <a:avLst>
                <a:gd name="adj" fmla="val 13415"/>
              </a:avLst>
            </a:prstGeom>
            <a:solidFill xmlns:a="http://schemas.openxmlformats.org/drawingml/2006/main">
              <a:srgbClr val="FFFFFF"/>
            </a:solidFill>
            <a:ln xmlns:a="http://schemas.openxmlformats.org/drawingml/2006/main" w="8573">
              <a:solidFill>
                <a:srgbClr val="DFE5EF"/>
              </a:solidFill>
              <a:prstDash val="solid"/>
            </a:ln>
          </p:spPr>
        </p:sp>
        <p:sp>
          <p:nvSpPr>
            <p:cNvPr id="44" name="workspace/sa/badge">
              <a:extLst xmlns:a="http://schemas.openxmlformats.org/drawingml/2006/main">
                <a:ext uri="{FF2B5EF4-FFF2-40B4-BE49-F238E27FC236}">
                  <a16:creationId xmlns:a16="http://schemas.microsoft.com/office/drawing/2014/main" id="{89DB1A53-0040-46F7-A408-6E08936C43B8}"/>
                </a:ext>
              </a:extLst>
            </p:cNvPr>
            <p:cNvSpPr>
              <a:spLocks xmlns:a="http://schemas.openxmlformats.org/drawingml/2006/main" noGrp="1"/>
            </p:cNvSpPr>
            <p:nvPr/>
          </p:nvSpPr>
          <p:spPr>
            <a:xfrm xmlns:a="http://schemas.openxmlformats.org/drawingml/2006/main">
              <a:off x="666750" y="5562600"/>
              <a:ext cx="409575" cy="409575"/>
            </a:xfrm>
            <a:prstGeom xmlns:a="http://schemas.openxmlformats.org/drawingml/2006/main" prst="roundRect">
              <a:avLst>
                <a:gd name="adj" fmla="val 20930"/>
              </a:avLst>
            </a:prstGeom>
            <a:solidFill xmlns:a="http://schemas.openxmlformats.org/drawingml/2006/main">
              <a:srgbClr val="FCF1F4"/>
            </a:solidFill>
            <a:ln xmlns:a="http://schemas.openxmlformats.org/drawingml/2006/main" w="0">
              <a:noFill/>
              <a:prstDash val="solid"/>
            </a:ln>
          </p:spPr>
        </p:sp>
        <p:pic>
          <p:nvPicPr>
            <p:cNvPr id="45" name="workspace/sa/icon">
              <a:extLst xmlns:a="http://schemas.openxmlformats.org/drawingml/2006/main">
                <a:ext uri="{FF2B5EF4-FFF2-40B4-BE49-F238E27FC236}">
                  <a16:creationId xmlns:a16="http://schemas.microsoft.com/office/drawing/2014/main" id="{2466E941-60FE-41EF-B717-FE6450A40A6A}"/>
                </a:ext>
              </a:extLst>
            </p:cNvPr>
            <p:cNvPicPr>
              <a:picLocks xmlns:a="http://schemas.openxmlformats.org/drawingml/2006/main" noChangeAspect="1"/>
            </p:cNvPicPr>
            <p:nvPr/>
          </p:nvPicPr>
          <p:blipFill>
            <a:blip xmlns:r="http://schemas.openxmlformats.org/officeDocument/2006/relationships" xmlns:a="http://schemas.openxmlformats.org/drawingml/2006/main" r:embed="Rede100aaa35642b7">
              <a:extLst>
                <a:ext uri="{96DAC541-7B7A-43D3-8B79-37D633B846F1}">
                  <asvg:svgBlip xmlns:asvg="http://schemas.microsoft.com/office/drawing/2016/SVG/main" r:embed="R6a975aa0e72f4e01"/>
                </a:ext>
              </a:extLst>
            </a:blip>
            <a:stretch xmlns:a="http://schemas.openxmlformats.org/drawingml/2006/main"/>
          </p:blipFill>
          <p:spPr>
            <a:xfrm xmlns:a="http://schemas.openxmlformats.org/drawingml/2006/main">
              <a:off x="685800" y="5581650"/>
              <a:ext cx="371475" cy="371475"/>
            </a:xfrm>
            <a:prstGeom xmlns:a="http://schemas.openxmlformats.org/drawingml/2006/main" prst="rect">
              <a:avLst/>
            </a:prstGeom>
          </p:spPr>
        </p:pic>
        <p:sp>
          <p:nvSpPr>
            <p:cNvPr id="46" name="workspace/sa/title">
              <a:extLst xmlns:a="http://schemas.openxmlformats.org/drawingml/2006/main">
                <a:ext uri="{FF2B5EF4-FFF2-40B4-BE49-F238E27FC236}">
                  <a16:creationId xmlns:a16="http://schemas.microsoft.com/office/drawing/2014/main" id="{20FA467C-DF7B-4CCA-A493-1C348E96D3CA}"/>
                </a:ext>
              </a:extLst>
            </p:cNvPr>
            <p:cNvSpPr>
              <a:spLocks xmlns:a="http://schemas.openxmlformats.org/drawingml/2006/main" noGrp="1"/>
            </p:cNvSpPr>
            <p:nvPr/>
          </p:nvSpPr>
          <p:spPr>
            <a:xfrm xmlns:a="http://schemas.openxmlformats.org/drawingml/2006/main">
              <a:off x="1181100" y="5486400"/>
              <a:ext cx="23622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23" b="1">
                  <a:solidFill>
                    <a:srgbClr val="18253D"/>
                  </a:solidFill>
                  <a:latin typeface="Arial"/>
                  <a:ea typeface="Arial"/>
                  <a:cs typeface="Arial"/>
                </a:defRPr>
              </a:defPPr>
              <a:lvl1pPr algn="l">
                <a:defRPr sz="1223" b="1">
                  <a:solidFill>
                    <a:srgbClr val="18253D"/>
                  </a:solidFill>
                  <a:latin typeface="Arial"/>
                  <a:ea typeface="Arial"/>
                  <a:cs typeface="Arial"/>
                </a:defRPr>
              </a:lvl1pPr>
              <a:lvl2pPr algn="l">
                <a:defRPr sz="1223" b="1">
                  <a:solidFill>
                    <a:srgbClr val="18253D"/>
                  </a:solidFill>
                  <a:latin typeface="Arial"/>
                  <a:ea typeface="Arial"/>
                  <a:cs typeface="Arial"/>
                </a:defRPr>
              </a:lvl2pPr>
              <a:lvl3pPr algn="l">
                <a:defRPr sz="1223" b="1">
                  <a:solidFill>
                    <a:srgbClr val="18253D"/>
                  </a:solidFill>
                  <a:latin typeface="Arial"/>
                  <a:ea typeface="Arial"/>
                  <a:cs typeface="Arial"/>
                </a:defRPr>
              </a:lvl3pPr>
              <a:lvl4pPr algn="l">
                <a:defRPr sz="1223" b="1">
                  <a:solidFill>
                    <a:srgbClr val="18253D"/>
                  </a:solidFill>
                  <a:latin typeface="Arial"/>
                  <a:ea typeface="Arial"/>
                  <a:cs typeface="Arial"/>
                </a:defRPr>
              </a:lvl4pPr>
              <a:lvl5pPr algn="l">
                <a:defRPr sz="1223" b="1">
                  <a:solidFill>
                    <a:srgbClr val="18253D"/>
                  </a:solidFill>
                  <a:latin typeface="Arial"/>
                  <a:ea typeface="Arial"/>
                  <a:cs typeface="Arial"/>
                </a:defRPr>
              </a:lvl5pPr>
              <a:lvl6pPr algn="l">
                <a:defRPr sz="1223" b="1">
                  <a:solidFill>
                    <a:srgbClr val="18253D"/>
                  </a:solidFill>
                  <a:latin typeface="Arial"/>
                  <a:ea typeface="Arial"/>
                  <a:cs typeface="Arial"/>
                </a:defRPr>
              </a:lvl6pPr>
              <a:lvl7pPr algn="l">
                <a:defRPr sz="1223" b="1">
                  <a:solidFill>
                    <a:srgbClr val="18253D"/>
                  </a:solidFill>
                  <a:latin typeface="Arial"/>
                  <a:ea typeface="Arial"/>
                  <a:cs typeface="Arial"/>
                </a:defRPr>
              </a:lvl7pPr>
              <a:lvl8pPr algn="l">
                <a:defRPr sz="1223" b="1">
                  <a:solidFill>
                    <a:srgbClr val="18253D"/>
                  </a:solidFill>
                  <a:latin typeface="Arial"/>
                  <a:ea typeface="Arial"/>
                  <a:cs typeface="Arial"/>
                </a:defRPr>
              </a:lvl8pPr>
              <a:lvl9pPr algn="l">
                <a:defRPr sz="1223" b="1">
                  <a:solidFill>
                    <a:srgbClr val="18253D"/>
                  </a:solidFill>
                  <a:latin typeface="Arial"/>
                  <a:ea typeface="Arial"/>
                  <a:cs typeface="Arial"/>
                </a:defRPr>
              </a:lvl9pPr>
            </a:lstStyle>
            <a:p xmlns:a="http://schemas.openxmlformats.org/drawingml/2006/main">
              <a:pPr algn="l">
                <a:defRPr sz="1223" b="1">
                  <a:solidFill>
                    <a:srgbClr val="18253D"/>
                  </a:solidFill>
                  <a:latin typeface="Arial"/>
                  <a:ea typeface="Arial"/>
                  <a:cs typeface="Arial"/>
                </a:defRPr>
              </a:pPr>
              <a:r>
                <a:rPr sz="1223" b="1">
                  <a:solidFill>
                    <a:srgbClr val="18253D"/>
                  </a:solidFill>
                  <a:latin typeface="Arial"/>
                  <a:ea typeface="Arial"/>
                  <a:cs typeface="Arial"/>
                </a:rPr>
                <a:t>ServiceAccount + RBAC</a:t>
              </a:r>
            </a:p>
          </p:txBody>
        </p:sp>
        <p:sp>
          <p:nvSpPr>
            <p:cNvPr id="47" name="workspace/sa/description">
              <a:extLst xmlns:a="http://schemas.openxmlformats.org/drawingml/2006/main">
                <a:ext uri="{FF2B5EF4-FFF2-40B4-BE49-F238E27FC236}">
                  <a16:creationId xmlns:a16="http://schemas.microsoft.com/office/drawing/2014/main" id="{DF0F79C0-D925-4FD8-8FEF-2D4DF6489906}"/>
                </a:ext>
              </a:extLst>
            </p:cNvPr>
            <p:cNvSpPr>
              <a:spLocks xmlns:a="http://schemas.openxmlformats.org/drawingml/2006/main" noGrp="1"/>
            </p:cNvSpPr>
            <p:nvPr/>
          </p:nvSpPr>
          <p:spPr>
            <a:xfrm xmlns:a="http://schemas.openxmlformats.org/drawingml/2006/main">
              <a:off x="1181100" y="5772150"/>
              <a:ext cx="23622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Workload permissions</a:t>
              </a:r>
            </a:p>
          </p:txBody>
        </p:sp>
        <p:sp>
          <p:nvSpPr>
            <p:cNvPr id="48" name="workspace/sa/meta">
              <a:extLst xmlns:a="http://schemas.openxmlformats.org/drawingml/2006/main">
                <a:ext uri="{FF2B5EF4-FFF2-40B4-BE49-F238E27FC236}">
                  <a16:creationId xmlns:a16="http://schemas.microsoft.com/office/drawing/2014/main" id="{CB6E7620-A59C-409B-9E11-A8B30274F2C3}"/>
                </a:ext>
              </a:extLst>
            </p:cNvPr>
            <p:cNvSpPr>
              <a:spLocks xmlns:a="http://schemas.openxmlformats.org/drawingml/2006/main" noGrp="1"/>
            </p:cNvSpPr>
            <p:nvPr/>
          </p:nvSpPr>
          <p:spPr>
            <a:xfrm xmlns:a="http://schemas.openxmlformats.org/drawingml/2006/main">
              <a:off x="1181100" y="6000750"/>
              <a:ext cx="236220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D94E7A"/>
                  </a:solidFill>
                  <a:latin typeface="Arial"/>
                  <a:ea typeface="Arial"/>
                  <a:cs typeface="Arial"/>
                </a:defRPr>
              </a:defPPr>
              <a:lvl1pPr algn="l">
                <a:defRPr sz="720" b="1">
                  <a:solidFill>
                    <a:srgbClr val="D94E7A"/>
                  </a:solidFill>
                  <a:latin typeface="Arial"/>
                  <a:ea typeface="Arial"/>
                  <a:cs typeface="Arial"/>
                </a:defRPr>
              </a:lvl1pPr>
              <a:lvl2pPr algn="l">
                <a:defRPr sz="720" b="1">
                  <a:solidFill>
                    <a:srgbClr val="D94E7A"/>
                  </a:solidFill>
                  <a:latin typeface="Arial"/>
                  <a:ea typeface="Arial"/>
                  <a:cs typeface="Arial"/>
                </a:defRPr>
              </a:lvl2pPr>
              <a:lvl3pPr algn="l">
                <a:defRPr sz="720" b="1">
                  <a:solidFill>
                    <a:srgbClr val="D94E7A"/>
                  </a:solidFill>
                  <a:latin typeface="Arial"/>
                  <a:ea typeface="Arial"/>
                  <a:cs typeface="Arial"/>
                </a:defRPr>
              </a:lvl3pPr>
              <a:lvl4pPr algn="l">
                <a:defRPr sz="720" b="1">
                  <a:solidFill>
                    <a:srgbClr val="D94E7A"/>
                  </a:solidFill>
                  <a:latin typeface="Arial"/>
                  <a:ea typeface="Arial"/>
                  <a:cs typeface="Arial"/>
                </a:defRPr>
              </a:lvl4pPr>
              <a:lvl5pPr algn="l">
                <a:defRPr sz="720" b="1">
                  <a:solidFill>
                    <a:srgbClr val="D94E7A"/>
                  </a:solidFill>
                  <a:latin typeface="Arial"/>
                  <a:ea typeface="Arial"/>
                  <a:cs typeface="Arial"/>
                </a:defRPr>
              </a:lvl5pPr>
              <a:lvl6pPr algn="l">
                <a:defRPr sz="720" b="1">
                  <a:solidFill>
                    <a:srgbClr val="D94E7A"/>
                  </a:solidFill>
                  <a:latin typeface="Arial"/>
                  <a:ea typeface="Arial"/>
                  <a:cs typeface="Arial"/>
                </a:defRPr>
              </a:lvl6pPr>
              <a:lvl7pPr algn="l">
                <a:defRPr sz="720" b="1">
                  <a:solidFill>
                    <a:srgbClr val="D94E7A"/>
                  </a:solidFill>
                  <a:latin typeface="Arial"/>
                  <a:ea typeface="Arial"/>
                  <a:cs typeface="Arial"/>
                </a:defRPr>
              </a:lvl7pPr>
              <a:lvl8pPr algn="l">
                <a:defRPr sz="720" b="1">
                  <a:solidFill>
                    <a:srgbClr val="D94E7A"/>
                  </a:solidFill>
                  <a:latin typeface="Arial"/>
                  <a:ea typeface="Arial"/>
                  <a:cs typeface="Arial"/>
                </a:defRPr>
              </a:lvl8pPr>
              <a:lvl9pPr algn="l">
                <a:defRPr sz="720" b="1">
                  <a:solidFill>
                    <a:srgbClr val="D94E7A"/>
                  </a:solidFill>
                  <a:latin typeface="Arial"/>
                  <a:ea typeface="Arial"/>
                  <a:cs typeface="Arial"/>
                </a:defRPr>
              </a:lvl9pPr>
            </a:lstStyle>
            <a:p xmlns:a="http://schemas.openxmlformats.org/drawingml/2006/main">
              <a:pPr algn="l">
                <a:defRPr sz="720" b="1">
                  <a:solidFill>
                    <a:srgbClr val="D94E7A"/>
                  </a:solidFill>
                  <a:latin typeface="Arial"/>
                  <a:ea typeface="Arial"/>
                  <a:cs typeface="Arial"/>
                </a:defRPr>
              </a:pPr>
              <a:r>
                <a:rPr sz="720" b="1">
                  <a:solidFill>
                    <a:srgbClr val="D94E7A"/>
                  </a:solidFill>
                  <a:latin typeface="Arial"/>
                  <a:ea typeface="Arial"/>
                  <a:cs typeface="Arial"/>
                </a:rPr>
                <a:t>Kubernetes authorization</a:t>
              </a:r>
            </a:p>
          </p:txBody>
        </p:sp>
      </p:grpSp>
      <p:grpSp>
        <p:nvGrpSpPr>
          <p:cNvPr id="72" name="workspace/policy"/>
          <p:cNvGrpSpPr/>
          <p:nvPr/>
        </p:nvGrpSpPr>
        <p:grpSpPr>
          <ns1:xfrm xmlns:ns1="http://schemas.openxmlformats.org/drawingml/2006/main">
            <ns1:off x="4381500" y="5381625"/>
            <ns1:ext cx="3048000" cy="781050"/>
            <ns1:chOff x="4381500" y="5381625"/>
            <ns1:chExt cx="3048000" cy="781050"/>
          </ns1:xfrm>
        </p:grpSpPr>
        <p:sp>
          <p:nvSpPr>
            <p:cNvPr id="49" name="workspace/policy/frame">
              <a:extLst xmlns:a="http://schemas.openxmlformats.org/drawingml/2006/main">
                <a:ext uri="{FF2B5EF4-FFF2-40B4-BE49-F238E27FC236}">
                  <a16:creationId xmlns:a16="http://schemas.microsoft.com/office/drawing/2014/main" id="{2BD81387-CC6E-4A57-949F-FB406615FD66}"/>
                </a:ext>
              </a:extLst>
            </p:cNvPr>
            <p:cNvSpPr>
              <a:spLocks xmlns:a="http://schemas.openxmlformats.org/drawingml/2006/main" noGrp="1"/>
            </p:cNvSpPr>
            <p:nvPr/>
          </p:nvSpPr>
          <p:spPr>
            <a:xfrm xmlns:a="http://schemas.openxmlformats.org/drawingml/2006/main">
              <a:off x="4381500" y="5381625"/>
              <a:ext cx="3048000" cy="781050"/>
            </a:xfrm>
            <a:prstGeom xmlns:a="http://schemas.openxmlformats.org/drawingml/2006/main" prst="roundRect">
              <a:avLst>
                <a:gd name="adj" fmla="val 13415"/>
              </a:avLst>
            </a:prstGeom>
            <a:solidFill xmlns:a="http://schemas.openxmlformats.org/drawingml/2006/main">
              <a:srgbClr val="FFFFFF"/>
            </a:solidFill>
            <a:ln xmlns:a="http://schemas.openxmlformats.org/drawingml/2006/main" w="8573">
              <a:solidFill>
                <a:srgbClr val="DFE5EF"/>
              </a:solidFill>
              <a:prstDash val="solid"/>
            </a:ln>
          </p:spPr>
        </p:sp>
        <p:sp>
          <p:nvSpPr>
            <p:cNvPr id="50" name="workspace/policy/badge">
              <a:extLst xmlns:a="http://schemas.openxmlformats.org/drawingml/2006/main">
                <a:ext uri="{FF2B5EF4-FFF2-40B4-BE49-F238E27FC236}">
                  <a16:creationId xmlns:a16="http://schemas.microsoft.com/office/drawing/2014/main" id="{12AFB33D-A638-420D-A1B4-105B4442384E}"/>
                </a:ext>
              </a:extLst>
            </p:cNvPr>
            <p:cNvSpPr>
              <a:spLocks xmlns:a="http://schemas.openxmlformats.org/drawingml/2006/main" noGrp="1"/>
            </p:cNvSpPr>
            <p:nvPr/>
          </p:nvSpPr>
          <p:spPr>
            <a:xfrm xmlns:a="http://schemas.openxmlformats.org/drawingml/2006/main">
              <a:off x="4476750" y="5562600"/>
              <a:ext cx="409575" cy="409575"/>
            </a:xfrm>
            <a:prstGeom xmlns:a="http://schemas.openxmlformats.org/drawingml/2006/main" prst="roundRect">
              <a:avLst>
                <a:gd name="adj" fmla="val 20930"/>
              </a:avLst>
            </a:prstGeom>
            <a:solidFill xmlns:a="http://schemas.openxmlformats.org/drawingml/2006/main">
              <a:srgbClr val="EBF7F6"/>
            </a:solidFill>
            <a:ln xmlns:a="http://schemas.openxmlformats.org/drawingml/2006/main" w="0">
              <a:noFill/>
              <a:prstDash val="solid"/>
            </a:ln>
          </p:spPr>
        </p:sp>
        <p:pic>
          <p:nvPicPr>
            <p:cNvPr id="51" name="workspace/policy/icon">
              <a:extLst xmlns:a="http://schemas.openxmlformats.org/drawingml/2006/main">
                <a:ext uri="{FF2B5EF4-FFF2-40B4-BE49-F238E27FC236}">
                  <a16:creationId xmlns:a16="http://schemas.microsoft.com/office/drawing/2014/main" id="{EA36B3E7-F936-4537-94DE-8EAAC25BA2FD}"/>
                </a:ext>
              </a:extLst>
            </p:cNvPr>
            <p:cNvPicPr>
              <a:picLocks xmlns:a="http://schemas.openxmlformats.org/drawingml/2006/main" noChangeAspect="1"/>
            </p:cNvPicPr>
            <p:nvPr/>
          </p:nvPicPr>
          <p:blipFill>
            <a:blip xmlns:r="http://schemas.openxmlformats.org/officeDocument/2006/relationships" xmlns:a="http://schemas.openxmlformats.org/drawingml/2006/main" r:embed="R0ec998ebdecd4ba2">
              <a:extLst>
                <a:ext uri="{96DAC541-7B7A-43D3-8B79-37D633B846F1}">
                  <asvg:svgBlip xmlns:asvg="http://schemas.microsoft.com/office/drawing/2016/SVG/main" r:embed="Ref366e3360f640d6"/>
                </a:ext>
              </a:extLst>
            </a:blip>
            <a:stretch xmlns:a="http://schemas.openxmlformats.org/drawingml/2006/main"/>
          </p:blipFill>
          <p:spPr>
            <a:xfrm xmlns:a="http://schemas.openxmlformats.org/drawingml/2006/main">
              <a:off x="4495800" y="5581650"/>
              <a:ext cx="371475" cy="371475"/>
            </a:xfrm>
            <a:prstGeom xmlns:a="http://schemas.openxmlformats.org/drawingml/2006/main" prst="rect">
              <a:avLst/>
            </a:prstGeom>
          </p:spPr>
        </p:pic>
        <p:sp>
          <p:nvSpPr>
            <p:cNvPr id="52" name="workspace/policy/title">
              <a:extLst xmlns:a="http://schemas.openxmlformats.org/drawingml/2006/main">
                <a:ext uri="{FF2B5EF4-FFF2-40B4-BE49-F238E27FC236}">
                  <a16:creationId xmlns:a16="http://schemas.microsoft.com/office/drawing/2014/main" id="{8D96C533-A6A9-416B-A573-7350903B6094}"/>
                </a:ext>
              </a:extLst>
            </p:cNvPr>
            <p:cNvSpPr>
              <a:spLocks xmlns:a="http://schemas.openxmlformats.org/drawingml/2006/main" noGrp="1"/>
            </p:cNvSpPr>
            <p:nvPr/>
          </p:nvSpPr>
          <p:spPr>
            <a:xfrm xmlns:a="http://schemas.openxmlformats.org/drawingml/2006/main">
              <a:off x="4991100" y="5486400"/>
              <a:ext cx="23622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23" b="1">
                  <a:solidFill>
                    <a:srgbClr val="18253D"/>
                  </a:solidFill>
                  <a:latin typeface="Arial"/>
                  <a:ea typeface="Arial"/>
                  <a:cs typeface="Arial"/>
                </a:defRPr>
              </a:defPPr>
              <a:lvl1pPr algn="l">
                <a:defRPr sz="1223" b="1">
                  <a:solidFill>
                    <a:srgbClr val="18253D"/>
                  </a:solidFill>
                  <a:latin typeface="Arial"/>
                  <a:ea typeface="Arial"/>
                  <a:cs typeface="Arial"/>
                </a:defRPr>
              </a:lvl1pPr>
              <a:lvl2pPr algn="l">
                <a:defRPr sz="1223" b="1">
                  <a:solidFill>
                    <a:srgbClr val="18253D"/>
                  </a:solidFill>
                  <a:latin typeface="Arial"/>
                  <a:ea typeface="Arial"/>
                  <a:cs typeface="Arial"/>
                </a:defRPr>
              </a:lvl2pPr>
              <a:lvl3pPr algn="l">
                <a:defRPr sz="1223" b="1">
                  <a:solidFill>
                    <a:srgbClr val="18253D"/>
                  </a:solidFill>
                  <a:latin typeface="Arial"/>
                  <a:ea typeface="Arial"/>
                  <a:cs typeface="Arial"/>
                </a:defRPr>
              </a:lvl3pPr>
              <a:lvl4pPr algn="l">
                <a:defRPr sz="1223" b="1">
                  <a:solidFill>
                    <a:srgbClr val="18253D"/>
                  </a:solidFill>
                  <a:latin typeface="Arial"/>
                  <a:ea typeface="Arial"/>
                  <a:cs typeface="Arial"/>
                </a:defRPr>
              </a:lvl4pPr>
              <a:lvl5pPr algn="l">
                <a:defRPr sz="1223" b="1">
                  <a:solidFill>
                    <a:srgbClr val="18253D"/>
                  </a:solidFill>
                  <a:latin typeface="Arial"/>
                  <a:ea typeface="Arial"/>
                  <a:cs typeface="Arial"/>
                </a:defRPr>
              </a:lvl5pPr>
              <a:lvl6pPr algn="l">
                <a:defRPr sz="1223" b="1">
                  <a:solidFill>
                    <a:srgbClr val="18253D"/>
                  </a:solidFill>
                  <a:latin typeface="Arial"/>
                  <a:ea typeface="Arial"/>
                  <a:cs typeface="Arial"/>
                </a:defRPr>
              </a:lvl6pPr>
              <a:lvl7pPr algn="l">
                <a:defRPr sz="1223" b="1">
                  <a:solidFill>
                    <a:srgbClr val="18253D"/>
                  </a:solidFill>
                  <a:latin typeface="Arial"/>
                  <a:ea typeface="Arial"/>
                  <a:cs typeface="Arial"/>
                </a:defRPr>
              </a:lvl7pPr>
              <a:lvl8pPr algn="l">
                <a:defRPr sz="1223" b="1">
                  <a:solidFill>
                    <a:srgbClr val="18253D"/>
                  </a:solidFill>
                  <a:latin typeface="Arial"/>
                  <a:ea typeface="Arial"/>
                  <a:cs typeface="Arial"/>
                </a:defRPr>
              </a:lvl8pPr>
              <a:lvl9pPr algn="l">
                <a:defRPr sz="1223" b="1">
                  <a:solidFill>
                    <a:srgbClr val="18253D"/>
                  </a:solidFill>
                  <a:latin typeface="Arial"/>
                  <a:ea typeface="Arial"/>
                  <a:cs typeface="Arial"/>
                </a:defRPr>
              </a:lvl9pPr>
            </a:lstStyle>
            <a:p xmlns:a="http://schemas.openxmlformats.org/drawingml/2006/main">
              <a:pPr algn="l">
                <a:defRPr sz="1223" b="1">
                  <a:solidFill>
                    <a:srgbClr val="18253D"/>
                  </a:solidFill>
                  <a:latin typeface="Arial"/>
                  <a:ea typeface="Arial"/>
                  <a:cs typeface="Arial"/>
                </a:defRPr>
              </a:pPr>
              <a:r>
                <a:rPr sz="1223" b="1">
                  <a:solidFill>
                    <a:srgbClr val="18253D"/>
                  </a:solidFill>
                  <a:latin typeface="Arial"/>
                  <a:ea typeface="Arial"/>
                  <a:cs typeface="Arial"/>
                </a:rPr>
                <a:t>NetworkPolicy / CNI</a:t>
              </a:r>
            </a:p>
          </p:txBody>
        </p:sp>
        <p:sp>
          <p:nvSpPr>
            <p:cNvPr id="53" name="workspace/policy/description">
              <a:extLst xmlns:a="http://schemas.openxmlformats.org/drawingml/2006/main">
                <a:ext uri="{FF2B5EF4-FFF2-40B4-BE49-F238E27FC236}">
                  <a16:creationId xmlns:a16="http://schemas.microsoft.com/office/drawing/2014/main" id="{FE1C9BAE-CC07-43AF-97C6-07DDB2B1DF78}"/>
                </a:ext>
              </a:extLst>
            </p:cNvPr>
            <p:cNvSpPr>
              <a:spLocks xmlns:a="http://schemas.openxmlformats.org/drawingml/2006/main" noGrp="1"/>
            </p:cNvSpPr>
            <p:nvPr/>
          </p:nvSpPr>
          <p:spPr>
            <a:xfrm xmlns:a="http://schemas.openxmlformats.org/drawingml/2006/main">
              <a:off x="4991100" y="5772150"/>
              <a:ext cx="23622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Runtime network rules</a:t>
              </a:r>
            </a:p>
          </p:txBody>
        </p:sp>
        <p:sp>
          <p:nvSpPr>
            <p:cNvPr id="54" name="workspace/policy/meta">
              <a:extLst xmlns:a="http://schemas.openxmlformats.org/drawingml/2006/main">
                <a:ext uri="{FF2B5EF4-FFF2-40B4-BE49-F238E27FC236}">
                  <a16:creationId xmlns:a16="http://schemas.microsoft.com/office/drawing/2014/main" id="{A6D608A5-6A83-4541-8E31-C04078217605}"/>
                </a:ext>
              </a:extLst>
            </p:cNvPr>
            <p:cNvSpPr>
              <a:spLocks xmlns:a="http://schemas.openxmlformats.org/drawingml/2006/main" noGrp="1"/>
            </p:cNvSpPr>
            <p:nvPr/>
          </p:nvSpPr>
          <p:spPr>
            <a:xfrm xmlns:a="http://schemas.openxmlformats.org/drawingml/2006/main">
              <a:off x="4991100" y="6000750"/>
              <a:ext cx="236220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00998A"/>
                  </a:solidFill>
                  <a:latin typeface="Arial"/>
                  <a:ea typeface="Arial"/>
                  <a:cs typeface="Arial"/>
                </a:defRPr>
              </a:defPPr>
              <a:lvl1pPr algn="l">
                <a:defRPr sz="720" b="1">
                  <a:solidFill>
                    <a:srgbClr val="00998A"/>
                  </a:solidFill>
                  <a:latin typeface="Arial"/>
                  <a:ea typeface="Arial"/>
                  <a:cs typeface="Arial"/>
                </a:defRPr>
              </a:lvl1pPr>
              <a:lvl2pPr algn="l">
                <a:defRPr sz="720" b="1">
                  <a:solidFill>
                    <a:srgbClr val="00998A"/>
                  </a:solidFill>
                  <a:latin typeface="Arial"/>
                  <a:ea typeface="Arial"/>
                  <a:cs typeface="Arial"/>
                </a:defRPr>
              </a:lvl2pPr>
              <a:lvl3pPr algn="l">
                <a:defRPr sz="720" b="1">
                  <a:solidFill>
                    <a:srgbClr val="00998A"/>
                  </a:solidFill>
                  <a:latin typeface="Arial"/>
                  <a:ea typeface="Arial"/>
                  <a:cs typeface="Arial"/>
                </a:defRPr>
              </a:lvl3pPr>
              <a:lvl4pPr algn="l">
                <a:defRPr sz="720" b="1">
                  <a:solidFill>
                    <a:srgbClr val="00998A"/>
                  </a:solidFill>
                  <a:latin typeface="Arial"/>
                  <a:ea typeface="Arial"/>
                  <a:cs typeface="Arial"/>
                </a:defRPr>
              </a:lvl4pPr>
              <a:lvl5pPr algn="l">
                <a:defRPr sz="720" b="1">
                  <a:solidFill>
                    <a:srgbClr val="00998A"/>
                  </a:solidFill>
                  <a:latin typeface="Arial"/>
                  <a:ea typeface="Arial"/>
                  <a:cs typeface="Arial"/>
                </a:defRPr>
              </a:lvl5pPr>
              <a:lvl6pPr algn="l">
                <a:defRPr sz="720" b="1">
                  <a:solidFill>
                    <a:srgbClr val="00998A"/>
                  </a:solidFill>
                  <a:latin typeface="Arial"/>
                  <a:ea typeface="Arial"/>
                  <a:cs typeface="Arial"/>
                </a:defRPr>
              </a:lvl6pPr>
              <a:lvl7pPr algn="l">
                <a:defRPr sz="720" b="1">
                  <a:solidFill>
                    <a:srgbClr val="00998A"/>
                  </a:solidFill>
                  <a:latin typeface="Arial"/>
                  <a:ea typeface="Arial"/>
                  <a:cs typeface="Arial"/>
                </a:defRPr>
              </a:lvl7pPr>
              <a:lvl8pPr algn="l">
                <a:defRPr sz="720" b="1">
                  <a:solidFill>
                    <a:srgbClr val="00998A"/>
                  </a:solidFill>
                  <a:latin typeface="Arial"/>
                  <a:ea typeface="Arial"/>
                  <a:cs typeface="Arial"/>
                </a:defRPr>
              </a:lvl8pPr>
              <a:lvl9pPr algn="l">
                <a:defRPr sz="720" b="1">
                  <a:solidFill>
                    <a:srgbClr val="00998A"/>
                  </a:solidFill>
                  <a:latin typeface="Arial"/>
                  <a:ea typeface="Arial"/>
                  <a:cs typeface="Arial"/>
                </a:defRPr>
              </a:lvl9pPr>
            </a:lstStyle>
            <a:p xmlns:a="http://schemas.openxmlformats.org/drawingml/2006/main">
              <a:pPr algn="l">
                <a:defRPr sz="720" b="1">
                  <a:solidFill>
                    <a:srgbClr val="00998A"/>
                  </a:solidFill>
                  <a:latin typeface="Arial"/>
                  <a:ea typeface="Arial"/>
                  <a:cs typeface="Arial"/>
                </a:defRPr>
              </a:pPr>
              <a:r>
                <a:rPr sz="720" b="1">
                  <a:solidFill>
                    <a:srgbClr val="00998A"/>
                  </a:solidFill>
                  <a:latin typeface="Arial"/>
                  <a:ea typeface="Arial"/>
                  <a:cs typeface="Arial"/>
                </a:rPr>
                <a:t>Cluster enforcement</a:t>
              </a:r>
            </a:p>
          </p:txBody>
        </p:sp>
      </p:grpSp>
      <p:grpSp>
        <p:nvGrpSpPr>
          <p:cNvPr id="73" name="workspace/storage"/>
          <p:cNvGrpSpPr/>
          <p:nvPr/>
        </p:nvGrpSpPr>
        <p:grpSpPr>
          <ns1:xfrm xmlns:ns1="http://schemas.openxmlformats.org/drawingml/2006/main">
            <ns1:off x="8191500" y="5381625"/>
            <ns1:ext cx="3048000" cy="781050"/>
            <ns1:chOff x="8191500" y="5381625"/>
            <ns1:chExt cx="3048000" cy="781050"/>
          </ns1:xfrm>
        </p:grpSpPr>
        <p:sp>
          <p:nvSpPr>
            <p:cNvPr id="55" name="workspace/storage/frame">
              <a:extLst xmlns:a="http://schemas.openxmlformats.org/drawingml/2006/main">
                <a:ext uri="{FF2B5EF4-FFF2-40B4-BE49-F238E27FC236}">
                  <a16:creationId xmlns:a16="http://schemas.microsoft.com/office/drawing/2014/main" id="{F4E34AD3-B90E-469D-A61C-AB812B41FFA4}"/>
                </a:ext>
              </a:extLst>
            </p:cNvPr>
            <p:cNvSpPr>
              <a:spLocks xmlns:a="http://schemas.openxmlformats.org/drawingml/2006/main" noGrp="1"/>
            </p:cNvSpPr>
            <p:nvPr/>
          </p:nvSpPr>
          <p:spPr>
            <a:xfrm xmlns:a="http://schemas.openxmlformats.org/drawingml/2006/main">
              <a:off x="8191500" y="5381625"/>
              <a:ext cx="3048000" cy="781050"/>
            </a:xfrm>
            <a:prstGeom xmlns:a="http://schemas.openxmlformats.org/drawingml/2006/main" prst="roundRect">
              <a:avLst>
                <a:gd name="adj" fmla="val 13415"/>
              </a:avLst>
            </a:prstGeom>
            <a:solidFill xmlns:a="http://schemas.openxmlformats.org/drawingml/2006/main">
              <a:srgbClr val="FFFFFF"/>
            </a:solidFill>
            <a:ln xmlns:a="http://schemas.openxmlformats.org/drawingml/2006/main" w="8573">
              <a:solidFill>
                <a:srgbClr val="DFE5EF"/>
              </a:solidFill>
              <a:prstDash val="solid"/>
            </a:ln>
          </p:spPr>
        </p:sp>
        <p:sp>
          <p:nvSpPr>
            <p:cNvPr id="56" name="workspace/storage/badge">
              <a:extLst xmlns:a="http://schemas.openxmlformats.org/drawingml/2006/main">
                <a:ext uri="{FF2B5EF4-FFF2-40B4-BE49-F238E27FC236}">
                  <a16:creationId xmlns:a16="http://schemas.microsoft.com/office/drawing/2014/main" id="{01FA08ED-10DC-46DE-AF98-658DC8657D42}"/>
                </a:ext>
              </a:extLst>
            </p:cNvPr>
            <p:cNvSpPr>
              <a:spLocks xmlns:a="http://schemas.openxmlformats.org/drawingml/2006/main" noGrp="1"/>
            </p:cNvSpPr>
            <p:nvPr/>
          </p:nvSpPr>
          <p:spPr>
            <a:xfrm xmlns:a="http://schemas.openxmlformats.org/drawingml/2006/main">
              <a:off x="8286750" y="5562600"/>
              <a:ext cx="409575" cy="409575"/>
            </a:xfrm>
            <a:prstGeom xmlns:a="http://schemas.openxmlformats.org/drawingml/2006/main" prst="roundRect">
              <a:avLst>
                <a:gd name="adj" fmla="val 20930"/>
              </a:avLst>
            </a:prstGeom>
            <a:solidFill xmlns:a="http://schemas.openxmlformats.org/drawingml/2006/main">
              <a:srgbClr val="FCF6EE"/>
            </a:solidFill>
            <a:ln xmlns:a="http://schemas.openxmlformats.org/drawingml/2006/main" w="0">
              <a:noFill/>
              <a:prstDash val="solid"/>
            </a:ln>
          </p:spPr>
        </p:sp>
        <p:pic>
          <p:nvPicPr>
            <p:cNvPr id="57" name="workspace/storage/icon">
              <a:extLst xmlns:a="http://schemas.openxmlformats.org/drawingml/2006/main">
                <a:ext uri="{FF2B5EF4-FFF2-40B4-BE49-F238E27FC236}">
                  <a16:creationId xmlns:a16="http://schemas.microsoft.com/office/drawing/2014/main" id="{62A82F15-1A86-40DB-845C-8E0C85565EE5}"/>
                </a:ext>
              </a:extLst>
            </p:cNvPr>
            <p:cNvPicPr>
              <a:picLocks xmlns:a="http://schemas.openxmlformats.org/drawingml/2006/main" noChangeAspect="1"/>
            </p:cNvPicPr>
            <p:nvPr/>
          </p:nvPicPr>
          <p:blipFill>
            <a:blip xmlns:r="http://schemas.openxmlformats.org/officeDocument/2006/relationships" xmlns:a="http://schemas.openxmlformats.org/drawingml/2006/main" r:embed="Rcfa45ca7a4a54379">
              <a:extLst>
                <a:ext uri="{96DAC541-7B7A-43D3-8B79-37D633B846F1}">
                  <asvg:svgBlip xmlns:asvg="http://schemas.microsoft.com/office/drawing/2016/SVG/main" r:embed="Rdff22003522f482b"/>
                </a:ext>
              </a:extLst>
            </a:blip>
            <a:stretch xmlns:a="http://schemas.openxmlformats.org/drawingml/2006/main"/>
          </p:blipFill>
          <p:spPr>
            <a:xfrm xmlns:a="http://schemas.openxmlformats.org/drawingml/2006/main">
              <a:off x="8305800" y="5581650"/>
              <a:ext cx="371475" cy="371475"/>
            </a:xfrm>
            <a:prstGeom xmlns:a="http://schemas.openxmlformats.org/drawingml/2006/main" prst="rect">
              <a:avLst/>
            </a:prstGeom>
          </p:spPr>
        </p:pic>
        <p:sp>
          <p:nvSpPr>
            <p:cNvPr id="58" name="workspace/storage/title">
              <a:extLst xmlns:a="http://schemas.openxmlformats.org/drawingml/2006/main">
                <a:ext uri="{FF2B5EF4-FFF2-40B4-BE49-F238E27FC236}">
                  <a16:creationId xmlns:a16="http://schemas.microsoft.com/office/drawing/2014/main" id="{7D19835F-5CEE-4A51-A10F-B44EF2F24685}"/>
                </a:ext>
              </a:extLst>
            </p:cNvPr>
            <p:cNvSpPr>
              <a:spLocks xmlns:a="http://schemas.openxmlformats.org/drawingml/2006/main" noGrp="1"/>
            </p:cNvSpPr>
            <p:nvPr/>
          </p:nvSpPr>
          <p:spPr>
            <a:xfrm xmlns:a="http://schemas.openxmlformats.org/drawingml/2006/main">
              <a:off x="8801100" y="5486400"/>
              <a:ext cx="23622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23" b="1">
                  <a:solidFill>
                    <a:srgbClr val="18253D"/>
                  </a:solidFill>
                  <a:latin typeface="Arial"/>
                  <a:ea typeface="Arial"/>
                  <a:cs typeface="Arial"/>
                </a:defRPr>
              </a:defPPr>
              <a:lvl1pPr algn="l">
                <a:defRPr sz="1223" b="1">
                  <a:solidFill>
                    <a:srgbClr val="18253D"/>
                  </a:solidFill>
                  <a:latin typeface="Arial"/>
                  <a:ea typeface="Arial"/>
                  <a:cs typeface="Arial"/>
                </a:defRPr>
              </a:lvl1pPr>
              <a:lvl2pPr algn="l">
                <a:defRPr sz="1223" b="1">
                  <a:solidFill>
                    <a:srgbClr val="18253D"/>
                  </a:solidFill>
                  <a:latin typeface="Arial"/>
                  <a:ea typeface="Arial"/>
                  <a:cs typeface="Arial"/>
                </a:defRPr>
              </a:lvl2pPr>
              <a:lvl3pPr algn="l">
                <a:defRPr sz="1223" b="1">
                  <a:solidFill>
                    <a:srgbClr val="18253D"/>
                  </a:solidFill>
                  <a:latin typeface="Arial"/>
                  <a:ea typeface="Arial"/>
                  <a:cs typeface="Arial"/>
                </a:defRPr>
              </a:lvl3pPr>
              <a:lvl4pPr algn="l">
                <a:defRPr sz="1223" b="1">
                  <a:solidFill>
                    <a:srgbClr val="18253D"/>
                  </a:solidFill>
                  <a:latin typeface="Arial"/>
                  <a:ea typeface="Arial"/>
                  <a:cs typeface="Arial"/>
                </a:defRPr>
              </a:lvl4pPr>
              <a:lvl5pPr algn="l">
                <a:defRPr sz="1223" b="1">
                  <a:solidFill>
                    <a:srgbClr val="18253D"/>
                  </a:solidFill>
                  <a:latin typeface="Arial"/>
                  <a:ea typeface="Arial"/>
                  <a:cs typeface="Arial"/>
                </a:defRPr>
              </a:lvl5pPr>
              <a:lvl6pPr algn="l">
                <a:defRPr sz="1223" b="1">
                  <a:solidFill>
                    <a:srgbClr val="18253D"/>
                  </a:solidFill>
                  <a:latin typeface="Arial"/>
                  <a:ea typeface="Arial"/>
                  <a:cs typeface="Arial"/>
                </a:defRPr>
              </a:lvl6pPr>
              <a:lvl7pPr algn="l">
                <a:defRPr sz="1223" b="1">
                  <a:solidFill>
                    <a:srgbClr val="18253D"/>
                  </a:solidFill>
                  <a:latin typeface="Arial"/>
                  <a:ea typeface="Arial"/>
                  <a:cs typeface="Arial"/>
                </a:defRPr>
              </a:lvl7pPr>
              <a:lvl8pPr algn="l">
                <a:defRPr sz="1223" b="1">
                  <a:solidFill>
                    <a:srgbClr val="18253D"/>
                  </a:solidFill>
                  <a:latin typeface="Arial"/>
                  <a:ea typeface="Arial"/>
                  <a:cs typeface="Arial"/>
                </a:defRPr>
              </a:lvl8pPr>
              <a:lvl9pPr algn="l">
                <a:defRPr sz="1223" b="1">
                  <a:solidFill>
                    <a:srgbClr val="18253D"/>
                  </a:solidFill>
                  <a:latin typeface="Arial"/>
                  <a:ea typeface="Arial"/>
                  <a:cs typeface="Arial"/>
                </a:defRPr>
              </a:lvl9pPr>
            </a:lstStyle>
            <a:p xmlns:a="http://schemas.openxmlformats.org/drawingml/2006/main">
              <a:pPr algn="l">
                <a:defRPr sz="1223" b="1">
                  <a:solidFill>
                    <a:srgbClr val="18253D"/>
                  </a:solidFill>
                  <a:latin typeface="Arial"/>
                  <a:ea typeface="Arial"/>
                  <a:cs typeface="Arial"/>
                </a:defRPr>
              </a:pPr>
              <a:r>
                <a:rPr sz="1223" b="1">
                  <a:solidFill>
                    <a:srgbClr val="18253D"/>
                  </a:solidFill>
                  <a:latin typeface="Arial"/>
                  <a:ea typeface="Arial"/>
                  <a:cs typeface="Arial"/>
                </a:rPr>
                <a:t>PVC + StorageClass</a:t>
              </a:r>
            </a:p>
          </p:txBody>
        </p:sp>
        <p:sp>
          <p:nvSpPr>
            <p:cNvPr id="59" name="workspace/storage/description">
              <a:extLst xmlns:a="http://schemas.openxmlformats.org/drawingml/2006/main">
                <a:ext uri="{FF2B5EF4-FFF2-40B4-BE49-F238E27FC236}">
                  <a16:creationId xmlns:a16="http://schemas.microsoft.com/office/drawing/2014/main" id="{D69A3E64-FE38-40E5-B37E-A36BEED8CB88}"/>
                </a:ext>
              </a:extLst>
            </p:cNvPr>
            <p:cNvSpPr>
              <a:spLocks xmlns:a="http://schemas.openxmlformats.org/drawingml/2006/main" noGrp="1"/>
            </p:cNvSpPr>
            <p:nvPr/>
          </p:nvSpPr>
          <p:spPr>
            <a:xfrm xmlns:a="http://schemas.openxmlformats.org/drawingml/2006/main">
              <a:off x="8801100" y="5772150"/>
              <a:ext cx="23622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 b="0">
                  <a:solidFill>
                    <a:srgbClr val="69768C"/>
                  </a:solidFill>
                  <a:latin typeface="Arial"/>
                  <a:ea typeface="Arial"/>
                  <a:cs typeface="Arial"/>
                </a:defRPr>
              </a:defPPr>
              <a:lvl1pPr algn="l">
                <a:defRPr sz="870" b="0">
                  <a:solidFill>
                    <a:srgbClr val="69768C"/>
                  </a:solidFill>
                  <a:latin typeface="Arial"/>
                  <a:ea typeface="Arial"/>
                  <a:cs typeface="Arial"/>
                </a:defRPr>
              </a:lvl1pPr>
              <a:lvl2pPr algn="l">
                <a:defRPr sz="870" b="0">
                  <a:solidFill>
                    <a:srgbClr val="69768C"/>
                  </a:solidFill>
                  <a:latin typeface="Arial"/>
                  <a:ea typeface="Arial"/>
                  <a:cs typeface="Arial"/>
                </a:defRPr>
              </a:lvl2pPr>
              <a:lvl3pPr algn="l">
                <a:defRPr sz="870" b="0">
                  <a:solidFill>
                    <a:srgbClr val="69768C"/>
                  </a:solidFill>
                  <a:latin typeface="Arial"/>
                  <a:ea typeface="Arial"/>
                  <a:cs typeface="Arial"/>
                </a:defRPr>
              </a:lvl3pPr>
              <a:lvl4pPr algn="l">
                <a:defRPr sz="870" b="0">
                  <a:solidFill>
                    <a:srgbClr val="69768C"/>
                  </a:solidFill>
                  <a:latin typeface="Arial"/>
                  <a:ea typeface="Arial"/>
                  <a:cs typeface="Arial"/>
                </a:defRPr>
              </a:lvl4pPr>
              <a:lvl5pPr algn="l">
                <a:defRPr sz="870" b="0">
                  <a:solidFill>
                    <a:srgbClr val="69768C"/>
                  </a:solidFill>
                  <a:latin typeface="Arial"/>
                  <a:ea typeface="Arial"/>
                  <a:cs typeface="Arial"/>
                </a:defRPr>
              </a:lvl5pPr>
              <a:lvl6pPr algn="l">
                <a:defRPr sz="870" b="0">
                  <a:solidFill>
                    <a:srgbClr val="69768C"/>
                  </a:solidFill>
                  <a:latin typeface="Arial"/>
                  <a:ea typeface="Arial"/>
                  <a:cs typeface="Arial"/>
                </a:defRPr>
              </a:lvl6pPr>
              <a:lvl7pPr algn="l">
                <a:defRPr sz="870" b="0">
                  <a:solidFill>
                    <a:srgbClr val="69768C"/>
                  </a:solidFill>
                  <a:latin typeface="Arial"/>
                  <a:ea typeface="Arial"/>
                  <a:cs typeface="Arial"/>
                </a:defRPr>
              </a:lvl7pPr>
              <a:lvl8pPr algn="l">
                <a:defRPr sz="870" b="0">
                  <a:solidFill>
                    <a:srgbClr val="69768C"/>
                  </a:solidFill>
                  <a:latin typeface="Arial"/>
                  <a:ea typeface="Arial"/>
                  <a:cs typeface="Arial"/>
                </a:defRPr>
              </a:lvl8pPr>
              <a:lvl9pPr algn="l">
                <a:defRPr sz="870" b="0">
                  <a:solidFill>
                    <a:srgbClr val="69768C"/>
                  </a:solidFill>
                  <a:latin typeface="Arial"/>
                  <a:ea typeface="Arial"/>
                  <a:cs typeface="Arial"/>
                </a:defRPr>
              </a:lvl9pPr>
            </a:lstStyle>
            <a:p xmlns:a="http://schemas.openxmlformats.org/drawingml/2006/main">
              <a:pPr algn="l">
                <a:defRPr sz="870" b="0">
                  <a:solidFill>
                    <a:srgbClr val="69768C"/>
                  </a:solidFill>
                  <a:latin typeface="Arial"/>
                  <a:ea typeface="Arial"/>
                  <a:cs typeface="Arial"/>
                </a:defRPr>
              </a:pPr>
              <a:r>
                <a:rPr sz="870" b="0">
                  <a:solidFill>
                    <a:srgbClr val="69768C"/>
                  </a:solidFill>
                  <a:latin typeface="Arial"/>
                  <a:ea typeface="Arial"/>
                  <a:cs typeface="Arial"/>
                </a:rPr>
                <a:t>Persistent volumes</a:t>
              </a:r>
            </a:p>
          </p:txBody>
        </p:sp>
        <p:sp>
          <p:nvSpPr>
            <p:cNvPr id="60" name="workspace/storage/meta">
              <a:extLst xmlns:a="http://schemas.openxmlformats.org/drawingml/2006/main">
                <a:ext uri="{FF2B5EF4-FFF2-40B4-BE49-F238E27FC236}">
                  <a16:creationId xmlns:a16="http://schemas.microsoft.com/office/drawing/2014/main" id="{DBC6B192-0767-42E3-BAD9-82B7CC700170}"/>
                </a:ext>
              </a:extLst>
            </p:cNvPr>
            <p:cNvSpPr>
              <a:spLocks xmlns:a="http://schemas.openxmlformats.org/drawingml/2006/main" noGrp="1"/>
            </p:cNvSpPr>
            <p:nvPr/>
          </p:nvSpPr>
          <p:spPr>
            <a:xfrm xmlns:a="http://schemas.openxmlformats.org/drawingml/2006/main">
              <a:off x="8801100" y="6000750"/>
              <a:ext cx="236220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20" b="1">
                  <a:solidFill>
                    <a:srgbClr val="D99428"/>
                  </a:solidFill>
                  <a:latin typeface="Arial"/>
                  <a:ea typeface="Arial"/>
                  <a:cs typeface="Arial"/>
                </a:defRPr>
              </a:defPPr>
              <a:lvl1pPr algn="l">
                <a:defRPr sz="720" b="1">
                  <a:solidFill>
                    <a:srgbClr val="D99428"/>
                  </a:solidFill>
                  <a:latin typeface="Arial"/>
                  <a:ea typeface="Arial"/>
                  <a:cs typeface="Arial"/>
                </a:defRPr>
              </a:lvl1pPr>
              <a:lvl2pPr algn="l">
                <a:defRPr sz="720" b="1">
                  <a:solidFill>
                    <a:srgbClr val="D99428"/>
                  </a:solidFill>
                  <a:latin typeface="Arial"/>
                  <a:ea typeface="Arial"/>
                  <a:cs typeface="Arial"/>
                </a:defRPr>
              </a:lvl2pPr>
              <a:lvl3pPr algn="l">
                <a:defRPr sz="720" b="1">
                  <a:solidFill>
                    <a:srgbClr val="D99428"/>
                  </a:solidFill>
                  <a:latin typeface="Arial"/>
                  <a:ea typeface="Arial"/>
                  <a:cs typeface="Arial"/>
                </a:defRPr>
              </a:lvl3pPr>
              <a:lvl4pPr algn="l">
                <a:defRPr sz="720" b="1">
                  <a:solidFill>
                    <a:srgbClr val="D99428"/>
                  </a:solidFill>
                  <a:latin typeface="Arial"/>
                  <a:ea typeface="Arial"/>
                  <a:cs typeface="Arial"/>
                </a:defRPr>
              </a:lvl4pPr>
              <a:lvl5pPr algn="l">
                <a:defRPr sz="720" b="1">
                  <a:solidFill>
                    <a:srgbClr val="D99428"/>
                  </a:solidFill>
                  <a:latin typeface="Arial"/>
                  <a:ea typeface="Arial"/>
                  <a:cs typeface="Arial"/>
                </a:defRPr>
              </a:lvl5pPr>
              <a:lvl6pPr algn="l">
                <a:defRPr sz="720" b="1">
                  <a:solidFill>
                    <a:srgbClr val="D99428"/>
                  </a:solidFill>
                  <a:latin typeface="Arial"/>
                  <a:ea typeface="Arial"/>
                  <a:cs typeface="Arial"/>
                </a:defRPr>
              </a:lvl6pPr>
              <a:lvl7pPr algn="l">
                <a:defRPr sz="720" b="1">
                  <a:solidFill>
                    <a:srgbClr val="D99428"/>
                  </a:solidFill>
                  <a:latin typeface="Arial"/>
                  <a:ea typeface="Arial"/>
                  <a:cs typeface="Arial"/>
                </a:defRPr>
              </a:lvl7pPr>
              <a:lvl8pPr algn="l">
                <a:defRPr sz="720" b="1">
                  <a:solidFill>
                    <a:srgbClr val="D99428"/>
                  </a:solidFill>
                  <a:latin typeface="Arial"/>
                  <a:ea typeface="Arial"/>
                  <a:cs typeface="Arial"/>
                </a:defRPr>
              </a:lvl8pPr>
              <a:lvl9pPr algn="l">
                <a:defRPr sz="720" b="1">
                  <a:solidFill>
                    <a:srgbClr val="D99428"/>
                  </a:solidFill>
                  <a:latin typeface="Arial"/>
                  <a:ea typeface="Arial"/>
                  <a:cs typeface="Arial"/>
                </a:defRPr>
              </a:lvl9pPr>
            </a:lstStyle>
            <a:p xmlns:a="http://schemas.openxmlformats.org/drawingml/2006/main">
              <a:pPr algn="l">
                <a:defRPr sz="720" b="1">
                  <a:solidFill>
                    <a:srgbClr val="D99428"/>
                  </a:solidFill>
                  <a:latin typeface="Arial"/>
                  <a:ea typeface="Arial"/>
                  <a:cs typeface="Arial"/>
                </a:defRPr>
              </a:pPr>
              <a:r>
                <a:rPr sz="720" b="1">
                  <a:solidFill>
                    <a:srgbClr val="D99428"/>
                  </a:solidFill>
                  <a:latin typeface="Arial"/>
                  <a:ea typeface="Arial"/>
                  <a:cs typeface="Arial"/>
                </a:rPr>
                <a:t>CSI / storage provider</a:t>
              </a:r>
            </a:p>
          </p:txBody>
        </p:sp>
      </p:grpSp>
    </p:spTree>
    <p:extLst>
      <p:ext uri="{BB962C8B-B14F-4D97-AF65-F5344CB8AC3E}">
        <p14:creationId xmlns:p14="http://schemas.microsoft.com/office/powerpoint/2010/main" val="2083417441"/>
      </p:ext>
    </p:extLst>
  </p:cSld>
</p:sld>
</file>

<file path=ppt/slides/slide101.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47" name="page/title">
            <a:extLst xmlns:a="http://schemas.openxmlformats.org/drawingml/2006/main">
              <a:ext uri="{FF2B5EF4-FFF2-40B4-BE49-F238E27FC236}">
                <a16:creationId xmlns:a16="http://schemas.microsoft.com/office/drawing/2014/main" id="{D4CBE753-D5EB-44DF-821A-037069705521}"/>
              </a:ext>
            </a:extLst>
          </p:cNvPr>
          <p:cNvSpPr>
            <a:spLocks xmlns:a="http://schemas.openxmlformats.org/drawingml/2006/main" noGrp="1"/>
          </p:cNvSpPr>
          <p:nvPr/>
        </p:nvSpPr>
        <p:spPr>
          <a:xfrm xmlns:a="http://schemas.openxmlformats.org/drawingml/2006/main">
            <a:off x="495300" y="390525"/>
            <a:ext cx="107632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850" b="1">
                <a:solidFill>
                  <a:srgbClr val="18253D"/>
                </a:solidFill>
                <a:latin typeface="Arial"/>
                <a:ea typeface="Arial"/>
                <a:cs typeface="Arial"/>
              </a:defRPr>
            </a:defPPr>
            <a:lvl1pPr algn="l">
              <a:defRPr sz="2850" b="1">
                <a:solidFill>
                  <a:srgbClr val="18253D"/>
                </a:solidFill>
                <a:latin typeface="Arial"/>
                <a:ea typeface="Arial"/>
                <a:cs typeface="Arial"/>
              </a:defRPr>
            </a:lvl1pPr>
            <a:lvl2pPr algn="l">
              <a:defRPr sz="2850" b="1">
                <a:solidFill>
                  <a:srgbClr val="18253D"/>
                </a:solidFill>
                <a:latin typeface="Arial"/>
                <a:ea typeface="Arial"/>
                <a:cs typeface="Arial"/>
              </a:defRPr>
            </a:lvl2pPr>
            <a:lvl3pPr algn="l">
              <a:defRPr sz="2850" b="1">
                <a:solidFill>
                  <a:srgbClr val="18253D"/>
                </a:solidFill>
                <a:latin typeface="Arial"/>
                <a:ea typeface="Arial"/>
                <a:cs typeface="Arial"/>
              </a:defRPr>
            </a:lvl3pPr>
            <a:lvl4pPr algn="l">
              <a:defRPr sz="2850" b="1">
                <a:solidFill>
                  <a:srgbClr val="18253D"/>
                </a:solidFill>
                <a:latin typeface="Arial"/>
                <a:ea typeface="Arial"/>
                <a:cs typeface="Arial"/>
              </a:defRPr>
            </a:lvl4pPr>
            <a:lvl5pPr algn="l">
              <a:defRPr sz="2850" b="1">
                <a:solidFill>
                  <a:srgbClr val="18253D"/>
                </a:solidFill>
                <a:latin typeface="Arial"/>
                <a:ea typeface="Arial"/>
                <a:cs typeface="Arial"/>
              </a:defRPr>
            </a:lvl5pPr>
            <a:lvl6pPr algn="l">
              <a:defRPr sz="2850" b="1">
                <a:solidFill>
                  <a:srgbClr val="18253D"/>
                </a:solidFill>
                <a:latin typeface="Arial"/>
                <a:ea typeface="Arial"/>
                <a:cs typeface="Arial"/>
              </a:defRPr>
            </a:lvl6pPr>
            <a:lvl7pPr algn="l">
              <a:defRPr sz="2850" b="1">
                <a:solidFill>
                  <a:srgbClr val="18253D"/>
                </a:solidFill>
                <a:latin typeface="Arial"/>
                <a:ea typeface="Arial"/>
                <a:cs typeface="Arial"/>
              </a:defRPr>
            </a:lvl7pPr>
            <a:lvl8pPr algn="l">
              <a:defRPr sz="2850" b="1">
                <a:solidFill>
                  <a:srgbClr val="18253D"/>
                </a:solidFill>
                <a:latin typeface="Arial"/>
                <a:ea typeface="Arial"/>
                <a:cs typeface="Arial"/>
              </a:defRPr>
            </a:lvl8pPr>
            <a:lvl9pPr algn="l">
              <a:defRPr sz="2850" b="1">
                <a:solidFill>
                  <a:srgbClr val="18253D"/>
                </a:solidFill>
                <a:latin typeface="Arial"/>
                <a:ea typeface="Arial"/>
                <a:cs typeface="Arial"/>
              </a:defRPr>
            </a:lvl9pPr>
          </a:lstStyle>
          <a:p xmlns:a="http://schemas.openxmlformats.org/drawingml/2006/main">
            <a:pPr algn="l">
              <a:defRPr sz="2850" b="1">
                <a:solidFill>
                  <a:srgbClr val="18253D"/>
                </a:solidFill>
                <a:latin typeface="Arial"/>
                <a:ea typeface="Arial"/>
                <a:cs typeface="Arial"/>
              </a:defRPr>
            </a:pPr>
            <a:r>
              <a:rPr sz="2850" b="1">
                <a:solidFill>
                  <a:srgbClr val="18253D"/>
                </a:solidFill>
                <a:latin typeface="Arial"/>
                <a:ea typeface="Arial"/>
                <a:cs typeface="Arial"/>
              </a:rPr>
              <a:t>Plugin installation</a:t>
            </a:r>
          </a:p>
        </p:txBody>
      </p:sp>
      <p:sp>
        <p:nvSpPr>
          <p:cNvPr id="2" name="page/subtitle">
            <a:extLst xmlns:a="http://schemas.openxmlformats.org/drawingml/2006/main">
              <a:ext uri="{FF2B5EF4-FFF2-40B4-BE49-F238E27FC236}">
                <a16:creationId xmlns:a16="http://schemas.microsoft.com/office/drawing/2014/main" id="{46C1F669-2357-42A8-BD57-F43E872B5CDA}"/>
              </a:ext>
            </a:extLst>
          </p:cNvPr>
          <p:cNvSpPr>
            <a:spLocks xmlns:a="http://schemas.openxmlformats.org/drawingml/2006/main" noGrp="1"/>
          </p:cNvSpPr>
          <p:nvPr/>
        </p:nvSpPr>
        <p:spPr>
          <a:xfrm xmlns:a="http://schemas.openxmlformats.org/drawingml/2006/main">
            <a:off x="514350" y="1028700"/>
            <a:ext cx="11144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69768C"/>
                </a:solidFill>
                <a:latin typeface="Arial"/>
                <a:ea typeface="Arial"/>
                <a:cs typeface="Arial"/>
              </a:defRPr>
            </a:defPPr>
            <a:lvl1pPr algn="l">
              <a:defRPr sz="1425" b="0">
                <a:solidFill>
                  <a:srgbClr val="69768C"/>
                </a:solidFill>
                <a:latin typeface="Arial"/>
                <a:ea typeface="Arial"/>
                <a:cs typeface="Arial"/>
              </a:defRPr>
            </a:lvl1pPr>
            <a:lvl2pPr algn="l">
              <a:defRPr sz="1425" b="0">
                <a:solidFill>
                  <a:srgbClr val="69768C"/>
                </a:solidFill>
                <a:latin typeface="Arial"/>
                <a:ea typeface="Arial"/>
                <a:cs typeface="Arial"/>
              </a:defRPr>
            </a:lvl2pPr>
            <a:lvl3pPr algn="l">
              <a:defRPr sz="1425" b="0">
                <a:solidFill>
                  <a:srgbClr val="69768C"/>
                </a:solidFill>
                <a:latin typeface="Arial"/>
                <a:ea typeface="Arial"/>
                <a:cs typeface="Arial"/>
              </a:defRPr>
            </a:lvl3pPr>
            <a:lvl4pPr algn="l">
              <a:defRPr sz="1425" b="0">
                <a:solidFill>
                  <a:srgbClr val="69768C"/>
                </a:solidFill>
                <a:latin typeface="Arial"/>
                <a:ea typeface="Arial"/>
                <a:cs typeface="Arial"/>
              </a:defRPr>
            </a:lvl4pPr>
            <a:lvl5pPr algn="l">
              <a:defRPr sz="1425" b="0">
                <a:solidFill>
                  <a:srgbClr val="69768C"/>
                </a:solidFill>
                <a:latin typeface="Arial"/>
                <a:ea typeface="Arial"/>
                <a:cs typeface="Arial"/>
              </a:defRPr>
            </a:lvl5pPr>
            <a:lvl6pPr algn="l">
              <a:defRPr sz="1425" b="0">
                <a:solidFill>
                  <a:srgbClr val="69768C"/>
                </a:solidFill>
                <a:latin typeface="Arial"/>
                <a:ea typeface="Arial"/>
                <a:cs typeface="Arial"/>
              </a:defRPr>
            </a:lvl6pPr>
            <a:lvl7pPr algn="l">
              <a:defRPr sz="1425" b="0">
                <a:solidFill>
                  <a:srgbClr val="69768C"/>
                </a:solidFill>
                <a:latin typeface="Arial"/>
                <a:ea typeface="Arial"/>
                <a:cs typeface="Arial"/>
              </a:defRPr>
            </a:lvl7pPr>
            <a:lvl8pPr algn="l">
              <a:defRPr sz="1425" b="0">
                <a:solidFill>
                  <a:srgbClr val="69768C"/>
                </a:solidFill>
                <a:latin typeface="Arial"/>
                <a:ea typeface="Arial"/>
                <a:cs typeface="Arial"/>
              </a:defRPr>
            </a:lvl8pPr>
            <a:lvl9pPr algn="l">
              <a:defRPr sz="1425" b="0">
                <a:solidFill>
                  <a:srgbClr val="69768C"/>
                </a:solidFill>
                <a:latin typeface="Arial"/>
                <a:ea typeface="Arial"/>
                <a:cs typeface="Arial"/>
              </a:defRPr>
            </a:lvl9pPr>
          </a:lstStyle>
          <a:p xmlns:a="http://schemas.openxmlformats.org/drawingml/2006/main">
            <a:pPr algn="l">
              <a:defRPr sz="1425" b="0">
                <a:solidFill>
                  <a:srgbClr val="69768C"/>
                </a:solidFill>
                <a:latin typeface="Arial"/>
                <a:ea typeface="Arial"/>
                <a:cs typeface="Arial"/>
              </a:defRPr>
            </a:pPr>
            <a:r>
              <a:rPr sz="1425" b="0">
                <a:solidFill>
                  <a:srgbClr val="69768C"/>
                </a:solidFill>
                <a:latin typeface="Arial"/>
                <a:ea typeface="Arial"/>
                <a:cs typeface="Arial"/>
              </a:rPr>
              <a:t>Package installation creates a plugin instance before runtime resources exist.</a:t>
            </a:r>
          </a:p>
        </p:txBody>
      </p:sp>
      <p:pic>
        <p:nvPicPr>
          <p:cNvPr id="3" name="page/logo">
            <a:extLst xmlns:a="http://schemas.openxmlformats.org/drawingml/2006/main">
              <a:ext uri="{FF2B5EF4-FFF2-40B4-BE49-F238E27FC236}">
                <a16:creationId xmlns:a16="http://schemas.microsoft.com/office/drawing/2014/main" id="{4AAEAA02-B3DD-439E-8168-F9D82F94B536}"/>
              </a:ext>
            </a:extLst>
          </p:cNvPr>
          <p:cNvPicPr>
            <a:picLocks xmlns:a="http://schemas.openxmlformats.org/drawingml/2006/main" noChangeAspect="1"/>
          </p:cNvPicPr>
          <p:nvPr/>
        </p:nvPicPr>
        <p:blipFill>
          <a:blip xmlns:r="http://schemas.openxmlformats.org/officeDocument/2006/relationships" xmlns:a="http://schemas.openxmlformats.org/drawingml/2006/main" r:embed="Rb7c29db3485a47fa">
            <a:extLst>
              <a:ext uri="{96DAC541-7B7A-43D3-8B79-37D633B846F1}">
                <asvg:svgBlip xmlns:asvg="http://schemas.microsoft.com/office/drawing/2016/SVG/main" r:embed="R1c62ebd083b14af4"/>
              </a:ext>
            </a:extLst>
          </a:blip>
          <a:stretch xmlns:a="http://schemas.openxmlformats.org/drawingml/2006/main"/>
        </p:blipFill>
        <p:spPr>
          <a:xfrm xmlns:a="http://schemas.openxmlformats.org/drawingml/2006/main">
            <a:off x="11239500" y="295275"/>
            <a:ext cx="552450" cy="266700"/>
          </a:xfrm>
          <a:prstGeom xmlns:a="http://schemas.openxmlformats.org/drawingml/2006/main" prst="rect">
            <a:avLst/>
          </a:prstGeom>
        </p:spPr>
      </p:pic>
      <p:sp>
        <p:nvSpPr>
          <p:cNvPr id="4" name="page/version">
            <a:extLst xmlns:a="http://schemas.openxmlformats.org/drawingml/2006/main">
              <a:ext uri="{FF2B5EF4-FFF2-40B4-BE49-F238E27FC236}">
                <a16:creationId xmlns:a16="http://schemas.microsoft.com/office/drawing/2014/main" id="{AF9830F1-523E-482B-9483-8CC207300AD3}"/>
              </a:ext>
            </a:extLst>
          </p:cNvPr>
          <p:cNvSpPr>
            <a:spLocks xmlns:a="http://schemas.openxmlformats.org/drawingml/2006/main" noGrp="1"/>
          </p:cNvSpPr>
          <p:nvPr/>
        </p:nvSpPr>
        <p:spPr>
          <a:xfrm xmlns:a="http://schemas.openxmlformats.org/drawingml/2006/main">
            <a:off x="514350" y="6486525"/>
            <a:ext cx="88582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25" b="0">
                <a:solidFill>
                  <a:srgbClr val="69768C"/>
                </a:solidFill>
                <a:latin typeface="Arial"/>
                <a:ea typeface="Arial"/>
                <a:cs typeface="Arial"/>
              </a:defRPr>
            </a:defPPr>
            <a:lvl1pPr algn="l">
              <a:defRPr sz="825" b="0">
                <a:solidFill>
                  <a:srgbClr val="69768C"/>
                </a:solidFill>
                <a:latin typeface="Arial"/>
                <a:ea typeface="Arial"/>
                <a:cs typeface="Arial"/>
              </a:defRPr>
            </a:lvl1pPr>
            <a:lvl2pPr algn="l">
              <a:defRPr sz="825" b="0">
                <a:solidFill>
                  <a:srgbClr val="69768C"/>
                </a:solidFill>
                <a:latin typeface="Arial"/>
                <a:ea typeface="Arial"/>
                <a:cs typeface="Arial"/>
              </a:defRPr>
            </a:lvl2pPr>
            <a:lvl3pPr algn="l">
              <a:defRPr sz="825" b="0">
                <a:solidFill>
                  <a:srgbClr val="69768C"/>
                </a:solidFill>
                <a:latin typeface="Arial"/>
                <a:ea typeface="Arial"/>
                <a:cs typeface="Arial"/>
              </a:defRPr>
            </a:lvl3pPr>
            <a:lvl4pPr algn="l">
              <a:defRPr sz="825" b="0">
                <a:solidFill>
                  <a:srgbClr val="69768C"/>
                </a:solidFill>
                <a:latin typeface="Arial"/>
                <a:ea typeface="Arial"/>
                <a:cs typeface="Arial"/>
              </a:defRPr>
            </a:lvl4pPr>
            <a:lvl5pPr algn="l">
              <a:defRPr sz="825" b="0">
                <a:solidFill>
                  <a:srgbClr val="69768C"/>
                </a:solidFill>
                <a:latin typeface="Arial"/>
                <a:ea typeface="Arial"/>
                <a:cs typeface="Arial"/>
              </a:defRPr>
            </a:lvl5pPr>
            <a:lvl6pPr algn="l">
              <a:defRPr sz="825" b="0">
                <a:solidFill>
                  <a:srgbClr val="69768C"/>
                </a:solidFill>
                <a:latin typeface="Arial"/>
                <a:ea typeface="Arial"/>
                <a:cs typeface="Arial"/>
              </a:defRPr>
            </a:lvl6pPr>
            <a:lvl7pPr algn="l">
              <a:defRPr sz="825" b="0">
                <a:solidFill>
                  <a:srgbClr val="69768C"/>
                </a:solidFill>
                <a:latin typeface="Arial"/>
                <a:ea typeface="Arial"/>
                <a:cs typeface="Arial"/>
              </a:defRPr>
            </a:lvl7pPr>
            <a:lvl8pPr algn="l">
              <a:defRPr sz="825" b="0">
                <a:solidFill>
                  <a:srgbClr val="69768C"/>
                </a:solidFill>
                <a:latin typeface="Arial"/>
                <a:ea typeface="Arial"/>
                <a:cs typeface="Arial"/>
              </a:defRPr>
            </a:lvl8pPr>
            <a:lvl9pPr algn="l">
              <a:defRPr sz="825" b="0">
                <a:solidFill>
                  <a:srgbClr val="69768C"/>
                </a:solidFill>
                <a:latin typeface="Arial"/>
                <a:ea typeface="Arial"/>
                <a:cs typeface="Arial"/>
              </a:defRPr>
            </a:lvl9pPr>
          </a:lstStyle>
          <a:p xmlns:a="http://schemas.openxmlformats.org/drawingml/2006/main">
            <a:pPr algn="l">
              <a:defRPr sz="825" b="0">
                <a:solidFill>
                  <a:srgbClr val="69768C"/>
                </a:solidFill>
                <a:latin typeface="Arial"/>
                <a:ea typeface="Arial"/>
                <a:cs typeface="Arial"/>
              </a:defRPr>
            </a:pPr>
            <a:r>
              <a:rPr sz="825" b="0">
                <a:solidFill>
                  <a:srgbClr val="69768C"/>
                </a:solidFill>
                <a:latin typeface="Arial"/>
                <a:ea typeface="Arial"/>
                <a:cs typeface="Arial"/>
              </a:rPr>
              <a:t>EE 3.13.2 · Reference deployment · 03 Nov 2026</a:t>
            </a:r>
          </a:p>
        </p:txBody>
      </p:sp>
      <p:sp>
        <p:nvSpPr>
          <p:cNvPr id="5" name="page/number">
            <a:extLst xmlns:a="http://schemas.openxmlformats.org/drawingml/2006/main">
              <a:ext uri="{FF2B5EF4-FFF2-40B4-BE49-F238E27FC236}">
                <a16:creationId xmlns:a16="http://schemas.microsoft.com/office/drawing/2014/main" id="{16F8AE47-2CA0-4A43-BDF2-E8CFEE959F4D}"/>
              </a:ext>
            </a:extLst>
          </p:cNvPr>
          <p:cNvSpPr>
            <a:spLocks xmlns:a="http://schemas.openxmlformats.org/drawingml/2006/main" noGrp="1"/>
          </p:cNvSpPr>
          <p:nvPr/>
        </p:nvSpPr>
        <p:spPr>
          <a:xfrm xmlns:a="http://schemas.openxmlformats.org/drawingml/2006/main">
            <a:off x="11334750" y="6486525"/>
            <a:ext cx="4000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75" b="0">
                <a:solidFill>
                  <a:srgbClr val="69768C"/>
                </a:solidFill>
                <a:latin typeface="Arial"/>
                <a:ea typeface="Arial"/>
                <a:cs typeface="Arial"/>
              </a:defRPr>
            </a:defPPr>
            <a:lvl1pPr algn="l">
              <a:defRPr sz="975" b="0">
                <a:solidFill>
                  <a:srgbClr val="69768C"/>
                </a:solidFill>
                <a:latin typeface="Arial"/>
                <a:ea typeface="Arial"/>
                <a:cs typeface="Arial"/>
              </a:defRPr>
            </a:lvl1pPr>
            <a:lvl2pPr algn="l">
              <a:defRPr sz="975" b="0">
                <a:solidFill>
                  <a:srgbClr val="69768C"/>
                </a:solidFill>
                <a:latin typeface="Arial"/>
                <a:ea typeface="Arial"/>
                <a:cs typeface="Arial"/>
              </a:defRPr>
            </a:lvl2pPr>
            <a:lvl3pPr algn="l">
              <a:defRPr sz="975" b="0">
                <a:solidFill>
                  <a:srgbClr val="69768C"/>
                </a:solidFill>
                <a:latin typeface="Arial"/>
                <a:ea typeface="Arial"/>
                <a:cs typeface="Arial"/>
              </a:defRPr>
            </a:lvl3pPr>
            <a:lvl4pPr algn="l">
              <a:defRPr sz="975" b="0">
                <a:solidFill>
                  <a:srgbClr val="69768C"/>
                </a:solidFill>
                <a:latin typeface="Arial"/>
                <a:ea typeface="Arial"/>
                <a:cs typeface="Arial"/>
              </a:defRPr>
            </a:lvl4pPr>
            <a:lvl5pPr algn="l">
              <a:defRPr sz="975" b="0">
                <a:solidFill>
                  <a:srgbClr val="69768C"/>
                </a:solidFill>
                <a:latin typeface="Arial"/>
                <a:ea typeface="Arial"/>
                <a:cs typeface="Arial"/>
              </a:defRPr>
            </a:lvl5pPr>
            <a:lvl6pPr algn="l">
              <a:defRPr sz="975" b="0">
                <a:solidFill>
                  <a:srgbClr val="69768C"/>
                </a:solidFill>
                <a:latin typeface="Arial"/>
                <a:ea typeface="Arial"/>
                <a:cs typeface="Arial"/>
              </a:defRPr>
            </a:lvl6pPr>
            <a:lvl7pPr algn="l">
              <a:defRPr sz="975" b="0">
                <a:solidFill>
                  <a:srgbClr val="69768C"/>
                </a:solidFill>
                <a:latin typeface="Arial"/>
                <a:ea typeface="Arial"/>
                <a:cs typeface="Arial"/>
              </a:defRPr>
            </a:lvl7pPr>
            <a:lvl8pPr algn="l">
              <a:defRPr sz="975" b="0">
                <a:solidFill>
                  <a:srgbClr val="69768C"/>
                </a:solidFill>
                <a:latin typeface="Arial"/>
                <a:ea typeface="Arial"/>
                <a:cs typeface="Arial"/>
              </a:defRPr>
            </a:lvl8pPr>
            <a:lvl9pPr algn="l">
              <a:defRPr sz="975" b="0">
                <a:solidFill>
                  <a:srgbClr val="69768C"/>
                </a:solidFill>
                <a:latin typeface="Arial"/>
                <a:ea typeface="Arial"/>
                <a:cs typeface="Arial"/>
              </a:defRPr>
            </a:lvl9pPr>
          </a:lstStyle>
          <a:p xmlns:a="http://schemas.openxmlformats.org/drawingml/2006/main">
            <a:pPr algn="l">
              <a:defRPr sz="975" b="0">
                <a:solidFill>
                  <a:srgbClr val="69768C"/>
                </a:solidFill>
                <a:latin typeface="Arial"/>
                <a:ea typeface="Arial"/>
                <a:cs typeface="Arial"/>
              </a:defRPr>
            </a:pPr>
            <a:r>
              <a:rPr sz="975" b="0">
                <a:solidFill>
                  <a:srgbClr val="69768C"/>
                </a:solidFill>
                <a:latin typeface="Arial"/>
                <a:ea typeface="Arial"/>
                <a:cs typeface="Arial"/>
              </a:rPr>
              <a:t>06</a:t>
            </a:r>
          </a:p>
        </p:txBody>
      </p:sp>
      <p:sp>
        <p:nvSpPr>
          <p:cNvPr id="6" name="nav/back">
            <a:extLst xmlns:a="http://schemas.openxmlformats.org/drawingml/2006/main">
              <a:ext uri="{FF2B5EF4-FFF2-40B4-BE49-F238E27FC236}">
                <a16:creationId xmlns:a16="http://schemas.microsoft.com/office/drawing/2014/main" id="{BDDC8153-1B2C-4D25-AC6E-D32B4A010BA6}"/>
              </a:ext>
            </a:extLst>
            <ns0:hlinkClick xmlns:ns0="http://schemas.openxmlformats.org/drawingml/2006/main" xmlns:ns1="http://schemas.openxmlformats.org/officeDocument/2006/relationships" ns1:id="rIdLifeNav0" action="ppaction://hlinksldjump"/>
          </p:cNvPr>
          <p:cNvSpPr>
            <a:spLocks xmlns:a="http://schemas.openxmlformats.org/drawingml/2006/main" noGrp="1"/>
          </p:cNvSpPr>
          <p:nvPr/>
        </p:nvSpPr>
        <p:spPr>
          <a:xfrm xmlns:a="http://schemas.openxmlformats.org/drawingml/2006/main">
            <a:off x="514350" y="6191250"/>
            <a:ext cx="1714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Overview</a:t>
            </a:r>
          </a:p>
        </p:txBody>
      </p:sp>
      <p:sp>
        <p:nvSpPr>
          <p:cNvPr id="7" name="nav/previous">
            <a:extLst xmlns:a="http://schemas.openxmlformats.org/drawingml/2006/main">
              <a:ext uri="{FF2B5EF4-FFF2-40B4-BE49-F238E27FC236}">
                <a16:creationId xmlns:a16="http://schemas.microsoft.com/office/drawing/2014/main" id="{73065371-66D4-4DD8-BFF0-D8CACC91B2F1}"/>
              </a:ext>
            </a:extLst>
            <ns2:hlinkClick xmlns:ns2="http://schemas.openxmlformats.org/drawingml/2006/main" xmlns:ns3="http://schemas.openxmlformats.org/officeDocument/2006/relationships" ns3:id="rIdLifeNav1" action="ppaction://hlinksldjump"/>
          </p:cNvPr>
          <p:cNvSpPr>
            <a:spLocks xmlns:a="http://schemas.openxmlformats.org/drawingml/2006/main" noGrp="1"/>
          </p:cNvSpPr>
          <p:nvPr/>
        </p:nvSpPr>
        <p:spPr>
          <a:xfrm xmlns:a="http://schemas.openxmlformats.org/drawingml/2006/main">
            <a:off x="7524750" y="6191250"/>
            <a:ext cx="1619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Previous</a:t>
            </a:r>
          </a:p>
        </p:txBody>
      </p:sp>
      <p:sp>
        <p:nvSpPr>
          <p:cNvPr id="8" name="nav/next">
            <a:extLst xmlns:a="http://schemas.openxmlformats.org/drawingml/2006/main">
              <a:ext uri="{FF2B5EF4-FFF2-40B4-BE49-F238E27FC236}">
                <a16:creationId xmlns:a16="http://schemas.microsoft.com/office/drawing/2014/main" id="{E9F4AFBE-4E46-44BA-8327-F76EA08606E1}"/>
              </a:ext>
            </a:extLst>
            <ns4:hlinkClick xmlns:ns4="http://schemas.openxmlformats.org/drawingml/2006/main" xmlns:ns5="http://schemas.openxmlformats.org/officeDocument/2006/relationships" ns5:id="rIdLifeNav2" action="ppaction://hlinksldjump"/>
          </p:cNvPr>
          <p:cNvSpPr>
            <a:spLocks xmlns:a="http://schemas.openxmlformats.org/drawingml/2006/main" noGrp="1"/>
          </p:cNvSpPr>
          <p:nvPr/>
        </p:nvSpPr>
        <p:spPr>
          <a:xfrm xmlns:a="http://schemas.openxmlformats.org/drawingml/2006/main">
            <a:off x="9715500" y="6191250"/>
            <a:ext cx="1714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Next</a:t>
            </a:r>
          </a:p>
        </p:txBody>
      </p:sp>
      <p:sp>
        <p:nvSpPr>
          <p:cNvPr id="9" name="nav/web">
            <a:extLst xmlns:a="http://schemas.openxmlformats.org/drawingml/2006/main">
              <a:ext uri="{FF2B5EF4-FFF2-40B4-BE49-F238E27FC236}">
                <a16:creationId xmlns:a16="http://schemas.microsoft.com/office/drawing/2014/main" id="{0C354D76-C013-400F-9F49-28798C9D110F}"/>
              </a:ext>
            </a:extLst>
            <ns6:hlinkClick xmlns:ns6="http://schemas.openxmlformats.org/drawingml/2006/main" xmlns:ns7="http://schemas.openxmlformats.org/officeDocument/2006/relationships" ns7:id="rIdLifeNav3"/>
          </p:cNvPr>
          <p:cNvSpPr>
            <a:spLocks xmlns:a="http://schemas.openxmlformats.org/drawingml/2006/main" noGrp="1"/>
          </p:cNvSpPr>
          <p:nvPr/>
        </p:nvSpPr>
        <p:spPr>
          <a:xfrm xmlns:a="http://schemas.openxmlformats.org/drawingml/2006/main">
            <a:off x="5334000" y="6191250"/>
            <a:ext cx="190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Interactive map</a:t>
            </a:r>
          </a:p>
        </p:txBody>
      </p:sp>
      <p:sp>
        <p:nvSpPr>
          <p:cNvPr id="10" name="body/1">
            <a:extLst xmlns:a="http://schemas.openxmlformats.org/drawingml/2006/main">
              <a:ext uri="{FF2B5EF4-FFF2-40B4-BE49-F238E27FC236}">
                <a16:creationId xmlns:a16="http://schemas.microsoft.com/office/drawing/2014/main" id="{AB8ABF6C-AE46-4ABA-B4C0-22280B210DED}"/>
              </a:ext>
            </a:extLst>
          </p:cNvPr>
          <p:cNvSpPr>
            <a:spLocks xmlns:a="http://schemas.openxmlformats.org/drawingml/2006/main" noGrp="1"/>
          </p:cNvSpPr>
          <p:nvPr/>
        </p:nvSpPr>
        <p:spPr>
          <a:xfrm xmlns:a="http://schemas.openxmlformats.org/drawingml/2006/main">
            <a:off x="514350" y="1762125"/>
            <a:ext cx="11163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69768C"/>
                </a:solidFill>
                <a:latin typeface="Arial"/>
                <a:ea typeface="Arial"/>
                <a:cs typeface="Arial"/>
              </a:defRPr>
            </a:defPPr>
            <a:lvl1pPr algn="l">
              <a:defRPr sz="1650" b="0">
                <a:solidFill>
                  <a:srgbClr val="69768C"/>
                </a:solidFill>
                <a:latin typeface="Arial"/>
                <a:ea typeface="Arial"/>
                <a:cs typeface="Arial"/>
              </a:defRPr>
            </a:lvl1pPr>
            <a:lvl2pPr algn="l">
              <a:defRPr sz="1650" b="0">
                <a:solidFill>
                  <a:srgbClr val="69768C"/>
                </a:solidFill>
                <a:latin typeface="Arial"/>
                <a:ea typeface="Arial"/>
                <a:cs typeface="Arial"/>
              </a:defRPr>
            </a:lvl2pPr>
            <a:lvl3pPr algn="l">
              <a:defRPr sz="1650" b="0">
                <a:solidFill>
                  <a:srgbClr val="69768C"/>
                </a:solidFill>
                <a:latin typeface="Arial"/>
                <a:ea typeface="Arial"/>
                <a:cs typeface="Arial"/>
              </a:defRPr>
            </a:lvl3pPr>
            <a:lvl4pPr algn="l">
              <a:defRPr sz="1650" b="0">
                <a:solidFill>
                  <a:srgbClr val="69768C"/>
                </a:solidFill>
                <a:latin typeface="Arial"/>
                <a:ea typeface="Arial"/>
                <a:cs typeface="Arial"/>
              </a:defRPr>
            </a:lvl4pPr>
            <a:lvl5pPr algn="l">
              <a:defRPr sz="1650" b="0">
                <a:solidFill>
                  <a:srgbClr val="69768C"/>
                </a:solidFill>
                <a:latin typeface="Arial"/>
                <a:ea typeface="Arial"/>
                <a:cs typeface="Arial"/>
              </a:defRPr>
            </a:lvl5pPr>
            <a:lvl6pPr algn="l">
              <a:defRPr sz="1650" b="0">
                <a:solidFill>
                  <a:srgbClr val="69768C"/>
                </a:solidFill>
                <a:latin typeface="Arial"/>
                <a:ea typeface="Arial"/>
                <a:cs typeface="Arial"/>
              </a:defRPr>
            </a:lvl6pPr>
            <a:lvl7pPr algn="l">
              <a:defRPr sz="1650" b="0">
                <a:solidFill>
                  <a:srgbClr val="69768C"/>
                </a:solidFill>
                <a:latin typeface="Arial"/>
                <a:ea typeface="Arial"/>
                <a:cs typeface="Arial"/>
              </a:defRPr>
            </a:lvl7pPr>
            <a:lvl8pPr algn="l">
              <a:defRPr sz="1650" b="0">
                <a:solidFill>
                  <a:srgbClr val="69768C"/>
                </a:solidFill>
                <a:latin typeface="Arial"/>
                <a:ea typeface="Arial"/>
                <a:cs typeface="Arial"/>
              </a:defRPr>
            </a:lvl8pPr>
            <a:lvl9pPr algn="l">
              <a:defRPr sz="1650" b="0">
                <a:solidFill>
                  <a:srgbClr val="69768C"/>
                </a:solidFill>
                <a:latin typeface="Arial"/>
                <a:ea typeface="Arial"/>
                <a:cs typeface="Arial"/>
              </a:defRPr>
            </a:lvl9pPr>
          </a:lstStyle>
          <a:p xmlns:a="http://schemas.openxmlformats.org/drawingml/2006/main">
            <a:pPr algn="l">
              <a:defRPr sz="1650" b="0">
                <a:solidFill>
                  <a:srgbClr val="69768C"/>
                </a:solidFill>
                <a:latin typeface="Arial"/>
                <a:ea typeface="Arial"/>
                <a:cs typeface="Arial"/>
              </a:defRPr>
            </a:pPr>
            <a:r>
              <a:rPr sz="1650" b="0">
                <a:solidFill>
                  <a:srgbClr val="69768C"/>
                </a:solidFill>
                <a:latin typeface="Arial"/>
                <a:ea typeface="Arial"/>
                <a:cs typeface="Arial"/>
              </a:rPr>
              <a:t>Already installed: Helm services and the DifyPlugin CRD schema</a:t>
            </a:r>
          </a:p>
        </p:txBody>
      </p:sp>
      <p:sp>
        <p:nvSpPr>
          <p:cNvPr id="45" name="body/6">
            <a:extLst xmlns:a="http://schemas.openxmlformats.org/drawingml/2006/main">
              <a:ext uri="{FF2B5EF4-FFF2-40B4-BE49-F238E27FC236}">
                <a16:creationId xmlns:a16="http://schemas.microsoft.com/office/drawing/2014/main" id="{5E84293F-133F-4211-AD9D-0C4C96E2C7E3}"/>
              </a:ext>
            </a:extLst>
          </p:cNvPr>
          <p:cNvSpPr>
            <a:spLocks xmlns:a="http://schemas.openxmlformats.org/drawingml/2006/main" noGrp="1"/>
          </p:cNvSpPr>
          <p:nvPr/>
        </p:nvSpPr>
        <p:spPr>
          <a:xfrm xmlns:a="http://schemas.openxmlformats.org/drawingml/2006/main">
            <a:off x="514350" y="4572000"/>
            <a:ext cx="11163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950" b="1">
                <a:solidFill>
                  <a:srgbClr val="18253D"/>
                </a:solidFill>
                <a:latin typeface="Arial"/>
                <a:ea typeface="Arial"/>
                <a:cs typeface="Arial"/>
              </a:defRPr>
            </a:defPPr>
            <a:lvl1pPr algn="l">
              <a:defRPr sz="1950" b="1">
                <a:solidFill>
                  <a:srgbClr val="18253D"/>
                </a:solidFill>
                <a:latin typeface="Arial"/>
                <a:ea typeface="Arial"/>
                <a:cs typeface="Arial"/>
              </a:defRPr>
            </a:lvl1pPr>
            <a:lvl2pPr algn="l">
              <a:defRPr sz="1950" b="1">
                <a:solidFill>
                  <a:srgbClr val="18253D"/>
                </a:solidFill>
                <a:latin typeface="Arial"/>
                <a:ea typeface="Arial"/>
                <a:cs typeface="Arial"/>
              </a:defRPr>
            </a:lvl2pPr>
            <a:lvl3pPr algn="l">
              <a:defRPr sz="1950" b="1">
                <a:solidFill>
                  <a:srgbClr val="18253D"/>
                </a:solidFill>
                <a:latin typeface="Arial"/>
                <a:ea typeface="Arial"/>
                <a:cs typeface="Arial"/>
              </a:defRPr>
            </a:lvl3pPr>
            <a:lvl4pPr algn="l">
              <a:defRPr sz="1950" b="1">
                <a:solidFill>
                  <a:srgbClr val="18253D"/>
                </a:solidFill>
                <a:latin typeface="Arial"/>
                <a:ea typeface="Arial"/>
                <a:cs typeface="Arial"/>
              </a:defRPr>
            </a:lvl4pPr>
            <a:lvl5pPr algn="l">
              <a:defRPr sz="1950" b="1">
                <a:solidFill>
                  <a:srgbClr val="18253D"/>
                </a:solidFill>
                <a:latin typeface="Arial"/>
                <a:ea typeface="Arial"/>
                <a:cs typeface="Arial"/>
              </a:defRPr>
            </a:lvl5pPr>
            <a:lvl6pPr algn="l">
              <a:defRPr sz="1950" b="1">
                <a:solidFill>
                  <a:srgbClr val="18253D"/>
                </a:solidFill>
                <a:latin typeface="Arial"/>
                <a:ea typeface="Arial"/>
                <a:cs typeface="Arial"/>
              </a:defRPr>
            </a:lvl6pPr>
            <a:lvl7pPr algn="l">
              <a:defRPr sz="1950" b="1">
                <a:solidFill>
                  <a:srgbClr val="18253D"/>
                </a:solidFill>
                <a:latin typeface="Arial"/>
                <a:ea typeface="Arial"/>
                <a:cs typeface="Arial"/>
              </a:defRPr>
            </a:lvl7pPr>
            <a:lvl8pPr algn="l">
              <a:defRPr sz="1950" b="1">
                <a:solidFill>
                  <a:srgbClr val="18253D"/>
                </a:solidFill>
                <a:latin typeface="Arial"/>
                <a:ea typeface="Arial"/>
                <a:cs typeface="Arial"/>
              </a:defRPr>
            </a:lvl8pPr>
            <a:lvl9pPr algn="l">
              <a:defRPr sz="1950" b="1">
                <a:solidFill>
                  <a:srgbClr val="18253D"/>
                </a:solidFill>
                <a:latin typeface="Arial"/>
                <a:ea typeface="Arial"/>
                <a:cs typeface="Arial"/>
              </a:defRPr>
            </a:lvl9pPr>
          </a:lstStyle>
          <a:p xmlns:a="http://schemas.openxmlformats.org/drawingml/2006/main">
            <a:pPr algn="l">
              <a:defRPr sz="1950" b="1">
                <a:solidFill>
                  <a:srgbClr val="18253D"/>
                </a:solidFill>
                <a:latin typeface="Arial"/>
                <a:ea typeface="Arial"/>
                <a:cs typeface="Arial"/>
              </a:defRPr>
            </a:pPr>
            <a:r>
              <a:rPr sz="1950" b="1">
                <a:solidFill>
                  <a:srgbClr val="18253D"/>
                </a:solidFill>
                <a:latin typeface="Arial"/>
                <a:ea typeface="Arial"/>
                <a:cs typeface="Arial"/>
              </a:rPr>
              <a:t>New resource: DifyPlugin instance</a:t>
            </a:r>
          </a:p>
        </p:txBody>
      </p:sp>
      <p:sp>
        <p:nvSpPr>
          <p:cNvPr id="46" name="body/7">
            <a:extLst xmlns:a="http://schemas.openxmlformats.org/drawingml/2006/main">
              <a:ext uri="{FF2B5EF4-FFF2-40B4-BE49-F238E27FC236}">
                <a16:creationId xmlns:a16="http://schemas.microsoft.com/office/drawing/2014/main" id="{98EDF5A9-447D-4084-95D8-D24F93E955EC}"/>
              </a:ext>
            </a:extLst>
          </p:cNvPr>
          <p:cNvSpPr>
            <a:spLocks xmlns:a="http://schemas.openxmlformats.org/drawingml/2006/main" noGrp="1"/>
          </p:cNvSpPr>
          <p:nvPr/>
        </p:nvSpPr>
        <p:spPr>
          <a:xfrm xmlns:a="http://schemas.openxmlformats.org/drawingml/2006/main">
            <a:off x="514350" y="5095875"/>
            <a:ext cx="11163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75" b="0">
                <a:solidFill>
                  <a:srgbClr val="18253D"/>
                </a:solidFill>
                <a:latin typeface="Arial"/>
                <a:ea typeface="Arial"/>
                <a:cs typeface="Arial"/>
              </a:defRPr>
            </a:defPPr>
            <a:lvl1pPr algn="l">
              <a:defRPr sz="1575" b="0">
                <a:solidFill>
                  <a:srgbClr val="18253D"/>
                </a:solidFill>
                <a:latin typeface="Arial"/>
                <a:ea typeface="Arial"/>
                <a:cs typeface="Arial"/>
              </a:defRPr>
            </a:lvl1pPr>
            <a:lvl2pPr algn="l">
              <a:defRPr sz="1575" b="0">
                <a:solidFill>
                  <a:srgbClr val="18253D"/>
                </a:solidFill>
                <a:latin typeface="Arial"/>
                <a:ea typeface="Arial"/>
                <a:cs typeface="Arial"/>
              </a:defRPr>
            </a:lvl2pPr>
            <a:lvl3pPr algn="l">
              <a:defRPr sz="1575" b="0">
                <a:solidFill>
                  <a:srgbClr val="18253D"/>
                </a:solidFill>
                <a:latin typeface="Arial"/>
                <a:ea typeface="Arial"/>
                <a:cs typeface="Arial"/>
              </a:defRPr>
            </a:lvl3pPr>
            <a:lvl4pPr algn="l">
              <a:defRPr sz="1575" b="0">
                <a:solidFill>
                  <a:srgbClr val="18253D"/>
                </a:solidFill>
                <a:latin typeface="Arial"/>
                <a:ea typeface="Arial"/>
                <a:cs typeface="Arial"/>
              </a:defRPr>
            </a:lvl4pPr>
            <a:lvl5pPr algn="l">
              <a:defRPr sz="1575" b="0">
                <a:solidFill>
                  <a:srgbClr val="18253D"/>
                </a:solidFill>
                <a:latin typeface="Arial"/>
                <a:ea typeface="Arial"/>
                <a:cs typeface="Arial"/>
              </a:defRPr>
            </a:lvl5pPr>
            <a:lvl6pPr algn="l">
              <a:defRPr sz="1575" b="0">
                <a:solidFill>
                  <a:srgbClr val="18253D"/>
                </a:solidFill>
                <a:latin typeface="Arial"/>
                <a:ea typeface="Arial"/>
                <a:cs typeface="Arial"/>
              </a:defRPr>
            </a:lvl6pPr>
            <a:lvl7pPr algn="l">
              <a:defRPr sz="1575" b="0">
                <a:solidFill>
                  <a:srgbClr val="18253D"/>
                </a:solidFill>
                <a:latin typeface="Arial"/>
                <a:ea typeface="Arial"/>
                <a:cs typeface="Arial"/>
              </a:defRPr>
            </a:lvl7pPr>
            <a:lvl8pPr algn="l">
              <a:defRPr sz="1575" b="0">
                <a:solidFill>
                  <a:srgbClr val="18253D"/>
                </a:solidFill>
                <a:latin typeface="Arial"/>
                <a:ea typeface="Arial"/>
                <a:cs typeface="Arial"/>
              </a:defRPr>
            </a:lvl8pPr>
            <a:lvl9pPr algn="l">
              <a:defRPr sz="1575" b="0">
                <a:solidFill>
                  <a:srgbClr val="18253D"/>
                </a:solidFill>
                <a:latin typeface="Arial"/>
                <a:ea typeface="Arial"/>
                <a:cs typeface="Arial"/>
              </a:defRPr>
            </a:lvl9pPr>
          </a:lstStyle>
          <a:p xmlns:a="http://schemas.openxmlformats.org/drawingml/2006/main">
            <a:pPr algn="l">
              <a:defRPr sz="1575" b="0">
                <a:solidFill>
                  <a:srgbClr val="18253D"/>
                </a:solidFill>
                <a:latin typeface="Arial"/>
                <a:ea typeface="Arial"/>
                <a:cs typeface="Arial"/>
              </a:defRPr>
            </a:pPr>
            <a:r>
              <a:rPr sz="1575" b="0">
                <a:solidFill>
                  <a:srgbClr val="18253D"/>
                </a:solidFill>
                <a:latin typeface="Arial"/>
                <a:ea typeface="Arial"/>
                <a:cs typeface="Arial"/>
              </a:rPr>
              <a:t>Daemon, Connector and Controller remain resident. The runtime is not ready yet.</a:t>
            </a:r>
          </a:p>
        </p:txBody>
      </p:sp>
      <p:cxnSp>
        <p:nvCxnSpPr>
          <p:cNvPr id="44" name="edge/plugin-install/5/instance&gt;controller">
            <a:extLst xmlns:a="http://schemas.openxmlformats.org/drawingml/2006/main">
              <a:ext uri="{FF2B5EF4-FFF2-40B4-BE49-F238E27FC236}">
                <a16:creationId xmlns:a16="http://schemas.microsoft.com/office/drawing/2014/main" id="{F8A6AAE8-486C-43EE-8F47-395EE8D7C1B2}"/>
              </a:ext>
            </a:extLst>
          </p:cNvPr>
          <p:cNvCxnSpPr>
            <a:stCxn xmlns:a="http://schemas.openxmlformats.org/drawingml/2006/main" id="29" idx="3"/>
            <a:endCxn xmlns:a="http://schemas.openxmlformats.org/drawingml/2006/main" id="35" idx="1"/>
          </p:cNvCxnSpPr>
          <p:nvPr/>
        </p:nvCxnSpPr>
        <p:spPr>
          <a:xfrm xmlns:a="http://schemas.openxmlformats.org/drawingml/2006/main">
            <a:off x="9258300" y="3333750"/>
            <a:ext cx="247650" cy="0"/>
          </a:xfrm>
          <a:prstGeom xmlns:a="http://schemas.openxmlformats.org/drawingml/2006/main" prst="straightConnector1">
            <a:avLst/>
          </a:prstGeom>
          <a:ln xmlns:a="http://schemas.openxmlformats.org/drawingml/2006/main" w="17145">
            <a:solidFill>
              <a:srgbClr val="8055D6"/>
            </a:solidFill>
            <a:prstDash val="dash"/>
            <a:tailEnd type="triangle" w="sm" len="sm"/>
          </a:ln>
        </p:spPr>
      </p:cxnSp>
      <p:cxnSp>
        <p:nvCxnSpPr>
          <p:cNvPr id="43" name="edge/plugin-install/4/connector&gt;instance">
            <a:extLst xmlns:a="http://schemas.openxmlformats.org/drawingml/2006/main">
              <a:ext uri="{FF2B5EF4-FFF2-40B4-BE49-F238E27FC236}">
                <a16:creationId xmlns:a16="http://schemas.microsoft.com/office/drawing/2014/main" id="{0AD1CA05-A739-4DAD-B4E2-23B6DD8F781B}"/>
              </a:ext>
            </a:extLst>
          </p:cNvPr>
          <p:cNvCxnSpPr>
            <a:stCxn xmlns:a="http://schemas.openxmlformats.org/drawingml/2006/main" id="23" idx="3"/>
            <a:endCxn xmlns:a="http://schemas.openxmlformats.org/drawingml/2006/main" id="29" idx="1"/>
          </p:cNvCxnSpPr>
          <p:nvPr/>
        </p:nvCxnSpPr>
        <p:spPr>
          <a:xfrm xmlns:a="http://schemas.openxmlformats.org/drawingml/2006/main">
            <a:off x="7010400" y="3333750"/>
            <a:ext cx="247650" cy="0"/>
          </a:xfrm>
          <a:prstGeom xmlns:a="http://schemas.openxmlformats.org/drawingml/2006/main" prst="straightConnector1">
            <a:avLst/>
          </a:prstGeom>
          <a:ln xmlns:a="http://schemas.openxmlformats.org/drawingml/2006/main" w="17145">
            <a:solidFill>
              <a:srgbClr val="8055D6"/>
            </a:solidFill>
            <a:prstDash val="dash"/>
            <a:tailEnd type="triangle" w="sm" len="sm"/>
          </a:ln>
        </p:spPr>
      </p:cxnSp>
      <p:cxnSp>
        <p:nvCxnSpPr>
          <p:cNvPr id="42" name="edge/plugin-install/3/daemon&gt;connector">
            <a:extLst xmlns:a="http://schemas.openxmlformats.org/drawingml/2006/main">
              <a:ext uri="{FF2B5EF4-FFF2-40B4-BE49-F238E27FC236}">
                <a16:creationId xmlns:a16="http://schemas.microsoft.com/office/drawing/2014/main" id="{0F4CF095-0E38-46D4-AA77-6FA2A430E0C8}"/>
              </a:ext>
            </a:extLst>
          </p:cNvPr>
          <p:cNvCxnSpPr>
            <a:stCxn xmlns:a="http://schemas.openxmlformats.org/drawingml/2006/main" id="17" idx="3"/>
            <a:endCxn xmlns:a="http://schemas.openxmlformats.org/drawingml/2006/main" id="23" idx="1"/>
          </p:cNvCxnSpPr>
          <p:nvPr/>
        </p:nvCxnSpPr>
        <p:spPr>
          <a:xfrm xmlns:a="http://schemas.openxmlformats.org/drawingml/2006/main">
            <a:off x="4762500" y="3333750"/>
            <a:ext cx="247650" cy="0"/>
          </a:xfrm>
          <a:prstGeom xmlns:a="http://schemas.openxmlformats.org/drawingml/2006/main" prst="straightConnector1">
            <a:avLst/>
          </a:prstGeom>
          <a:ln xmlns:a="http://schemas.openxmlformats.org/drawingml/2006/main" w="17145">
            <a:solidFill>
              <a:srgbClr val="8055D6"/>
            </a:solidFill>
            <a:prstDash val="dash"/>
            <a:tailEnd type="triangle" w="sm" len="sm"/>
          </a:ln>
        </p:spPr>
      </p:cxnSp>
      <p:cxnSp>
        <p:nvCxnSpPr>
          <p:cNvPr id="41" name="edge/plugin-install/2/api&gt;daemon">
            <a:extLst xmlns:a="http://schemas.openxmlformats.org/drawingml/2006/main">
              <a:ext uri="{FF2B5EF4-FFF2-40B4-BE49-F238E27FC236}">
                <a16:creationId xmlns:a16="http://schemas.microsoft.com/office/drawing/2014/main" id="{02186781-954C-4E68-9791-0A98FEB4B93D}"/>
              </a:ext>
            </a:extLst>
          </p:cNvPr>
          <p:cNvCxnSpPr>
            <a:stCxn xmlns:a="http://schemas.openxmlformats.org/drawingml/2006/main" id="11" idx="3"/>
            <a:endCxn xmlns:a="http://schemas.openxmlformats.org/drawingml/2006/main" id="17" idx="1"/>
          </p:cNvCxnSpPr>
          <p:nvPr/>
        </p:nvCxnSpPr>
        <p:spPr>
          <a:xfrm xmlns:a="http://schemas.openxmlformats.org/drawingml/2006/main">
            <a:off x="2514600" y="3333750"/>
            <a:ext cx="247650" cy="0"/>
          </a:xfrm>
          <a:prstGeom xmlns:a="http://schemas.openxmlformats.org/drawingml/2006/main" prst="straightConnector1">
            <a:avLst/>
          </a:prstGeom>
          <a:ln xmlns:a="http://schemas.openxmlformats.org/drawingml/2006/main" w="17145">
            <a:solidFill>
              <a:srgbClr val="8055D6"/>
            </a:solidFill>
            <a:prstDash val="dash"/>
            <a:tailEnd type="triangle" w="sm" len="sm"/>
          </a:ln>
        </p:spPr>
      </p:cxnSp>
      <p:grpSp>
        <p:nvGrpSpPr>
          <p:cNvPr id="48" name="plugin-install/api"/>
          <p:cNvGrpSpPr/>
          <p:nvPr/>
        </p:nvGrpSpPr>
        <p:grpSpPr>
          <ns1:xfrm xmlns:ns1="http://schemas.openxmlformats.org/drawingml/2006/main">
            <ns1:off x="514350" y="2857500"/>
            <ns1:ext cx="2000250" cy="952500"/>
            <ns1:chOff x="514350" y="2857500"/>
            <ns1:chExt cx="2000250" cy="952500"/>
          </ns1:xfrm>
        </p:grpSpPr>
        <p:sp>
          <p:nvSpPr>
            <p:cNvPr id="11" name="plugin-install/api/frame">
              <a:extLst xmlns:a="http://schemas.openxmlformats.org/drawingml/2006/main">
                <a:ext uri="{FF2B5EF4-FFF2-40B4-BE49-F238E27FC236}">
                  <a16:creationId xmlns:a16="http://schemas.microsoft.com/office/drawing/2014/main" id="{54349167-3ADB-44BA-AA5C-5287F264C141}"/>
                </a:ext>
              </a:extLst>
            </p:cNvPr>
            <p:cNvSpPr>
              <a:spLocks xmlns:a="http://schemas.openxmlformats.org/drawingml/2006/main" noGrp="1"/>
            </p:cNvSpPr>
            <p:nvPr/>
          </p:nvSpPr>
          <p:spPr>
            <a:xfrm xmlns:a="http://schemas.openxmlformats.org/drawingml/2006/main">
              <a:off x="514350" y="2857500"/>
              <a:ext cx="2000250" cy="952500"/>
            </a:xfrm>
            <a:prstGeom xmlns:a="http://schemas.openxmlformats.org/drawingml/2006/main" prst="roundRect">
              <a:avLst>
                <a:gd name="adj" fmla="val 10000"/>
              </a:avLst>
            </a:prstGeom>
            <a:solidFill xmlns:a="http://schemas.openxmlformats.org/drawingml/2006/main">
              <a:srgbClr val="FFFFFF"/>
            </a:solidFill>
            <a:ln xmlns:a="http://schemas.openxmlformats.org/drawingml/2006/main" w="9525">
              <a:solidFill>
                <a:srgbClr val="DFE5EF"/>
              </a:solidFill>
              <a:prstDash val="solid"/>
            </a:ln>
          </p:spPr>
        </p:sp>
        <p:sp>
          <p:nvSpPr>
            <p:cNvPr id="12" name="plugin-install/api/badge">
              <a:extLst xmlns:a="http://schemas.openxmlformats.org/drawingml/2006/main">
                <a:ext uri="{FF2B5EF4-FFF2-40B4-BE49-F238E27FC236}">
                  <a16:creationId xmlns:a16="http://schemas.microsoft.com/office/drawing/2014/main" id="{FF411758-E213-471F-A295-C2CE5A5E83EB}"/>
                </a:ext>
              </a:extLst>
            </p:cNvPr>
            <p:cNvSpPr>
              <a:spLocks xmlns:a="http://schemas.openxmlformats.org/drawingml/2006/main" noGrp="1"/>
            </p:cNvSpPr>
            <p:nvPr/>
          </p:nvSpPr>
          <p:spPr>
            <a:xfrm xmlns:a="http://schemas.openxmlformats.org/drawingml/2006/main">
              <a:off x="609600" y="3019425"/>
              <a:ext cx="400050" cy="400050"/>
            </a:xfrm>
            <a:prstGeom xmlns:a="http://schemas.openxmlformats.org/drawingml/2006/main" prst="roundRect">
              <a:avLst>
                <a:gd name="adj" fmla="val 19048"/>
              </a:avLst>
            </a:prstGeom>
            <a:solidFill xmlns:a="http://schemas.openxmlformats.org/drawingml/2006/main">
              <a:srgbClr val="F1F2FD"/>
            </a:solidFill>
            <a:ln xmlns:a="http://schemas.openxmlformats.org/drawingml/2006/main" w="0">
              <a:noFill/>
              <a:prstDash val="solid"/>
            </a:ln>
          </p:spPr>
        </p:sp>
        <p:pic>
          <p:nvPicPr>
            <p:cNvPr id="13" name="plugin-install/api/icon">
              <a:extLst xmlns:a="http://schemas.openxmlformats.org/drawingml/2006/main">
                <a:ext uri="{FF2B5EF4-FFF2-40B4-BE49-F238E27FC236}">
                  <a16:creationId xmlns:a16="http://schemas.microsoft.com/office/drawing/2014/main" id="{185F4D8B-6667-454C-972D-068ACE61570E}"/>
                </a:ext>
              </a:extLst>
            </p:cNvPr>
            <p:cNvPicPr>
              <a:picLocks xmlns:a="http://schemas.openxmlformats.org/drawingml/2006/main" noChangeAspect="1"/>
            </p:cNvPicPr>
            <p:nvPr/>
          </p:nvPicPr>
          <p:blipFill>
            <a:blip xmlns:r="http://schemas.openxmlformats.org/officeDocument/2006/relationships" xmlns:a="http://schemas.openxmlformats.org/drawingml/2006/main" r:embed="Rbacab7897a1d4d2a">
              <a:extLst>
                <a:ext uri="{96DAC541-7B7A-43D3-8B79-37D633B846F1}">
                  <asvg:svgBlip xmlns:asvg="http://schemas.microsoft.com/office/drawing/2016/SVG/main" r:embed="R22313075123a4de8"/>
                </a:ext>
              </a:extLst>
            </a:blip>
            <a:stretch xmlns:a="http://schemas.openxmlformats.org/drawingml/2006/main"/>
          </p:blipFill>
          <p:spPr>
            <a:xfrm xmlns:a="http://schemas.openxmlformats.org/drawingml/2006/main">
              <a:off x="628650" y="3038475"/>
              <a:ext cx="361950" cy="361950"/>
            </a:xfrm>
            <a:prstGeom xmlns:a="http://schemas.openxmlformats.org/drawingml/2006/main" prst="rect">
              <a:avLst/>
            </a:prstGeom>
          </p:spPr>
        </p:pic>
        <p:sp>
          <p:nvSpPr>
            <p:cNvPr id="14" name="plugin-install/api/title">
              <a:extLst xmlns:a="http://schemas.openxmlformats.org/drawingml/2006/main">
                <a:ext uri="{FF2B5EF4-FFF2-40B4-BE49-F238E27FC236}">
                  <a16:creationId xmlns:a16="http://schemas.microsoft.com/office/drawing/2014/main" id="{209554CC-6F0F-4E89-B572-EB47381ED988}"/>
                </a:ext>
              </a:extLst>
            </p:cNvPr>
            <p:cNvSpPr>
              <a:spLocks xmlns:a="http://schemas.openxmlformats.org/drawingml/2006/main" noGrp="1"/>
            </p:cNvSpPr>
            <p:nvPr/>
          </p:nvSpPr>
          <p:spPr>
            <a:xfrm xmlns:a="http://schemas.openxmlformats.org/drawingml/2006/main">
              <a:off x="1123950" y="2971800"/>
              <a:ext cx="127635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Core API</a:t>
              </a:r>
            </a:p>
          </p:txBody>
        </p:sp>
        <p:sp>
          <p:nvSpPr>
            <p:cNvPr id="15" name="plugin-install/api/description">
              <a:extLst xmlns:a="http://schemas.openxmlformats.org/drawingml/2006/main">
                <a:ext uri="{FF2B5EF4-FFF2-40B4-BE49-F238E27FC236}">
                  <a16:creationId xmlns:a16="http://schemas.microsoft.com/office/drawing/2014/main" id="{7AD8CA73-2302-46FA-AFCA-EE0449017179}"/>
                </a:ext>
              </a:extLst>
            </p:cNvPr>
            <p:cNvSpPr>
              <a:spLocks xmlns:a="http://schemas.openxmlformats.org/drawingml/2006/main" noGrp="1"/>
            </p:cNvSpPr>
            <p:nvPr/>
          </p:nvSpPr>
          <p:spPr>
            <a:xfrm xmlns:a="http://schemas.openxmlformats.org/drawingml/2006/main">
              <a:off x="1123950" y="3305175"/>
              <a:ext cx="127635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75" b="0">
                  <a:solidFill>
                    <a:srgbClr val="69768C"/>
                  </a:solidFill>
                  <a:latin typeface="Arial"/>
                  <a:ea typeface="Arial"/>
                  <a:cs typeface="Arial"/>
                </a:defRPr>
              </a:defPPr>
              <a:lvl1pPr algn="l">
                <a:defRPr sz="975" b="0">
                  <a:solidFill>
                    <a:srgbClr val="69768C"/>
                  </a:solidFill>
                  <a:latin typeface="Arial"/>
                  <a:ea typeface="Arial"/>
                  <a:cs typeface="Arial"/>
                </a:defRPr>
              </a:lvl1pPr>
              <a:lvl2pPr algn="l">
                <a:defRPr sz="975" b="0">
                  <a:solidFill>
                    <a:srgbClr val="69768C"/>
                  </a:solidFill>
                  <a:latin typeface="Arial"/>
                  <a:ea typeface="Arial"/>
                  <a:cs typeface="Arial"/>
                </a:defRPr>
              </a:lvl2pPr>
              <a:lvl3pPr algn="l">
                <a:defRPr sz="975" b="0">
                  <a:solidFill>
                    <a:srgbClr val="69768C"/>
                  </a:solidFill>
                  <a:latin typeface="Arial"/>
                  <a:ea typeface="Arial"/>
                  <a:cs typeface="Arial"/>
                </a:defRPr>
              </a:lvl3pPr>
              <a:lvl4pPr algn="l">
                <a:defRPr sz="975" b="0">
                  <a:solidFill>
                    <a:srgbClr val="69768C"/>
                  </a:solidFill>
                  <a:latin typeface="Arial"/>
                  <a:ea typeface="Arial"/>
                  <a:cs typeface="Arial"/>
                </a:defRPr>
              </a:lvl4pPr>
              <a:lvl5pPr algn="l">
                <a:defRPr sz="975" b="0">
                  <a:solidFill>
                    <a:srgbClr val="69768C"/>
                  </a:solidFill>
                  <a:latin typeface="Arial"/>
                  <a:ea typeface="Arial"/>
                  <a:cs typeface="Arial"/>
                </a:defRPr>
              </a:lvl5pPr>
              <a:lvl6pPr algn="l">
                <a:defRPr sz="975" b="0">
                  <a:solidFill>
                    <a:srgbClr val="69768C"/>
                  </a:solidFill>
                  <a:latin typeface="Arial"/>
                  <a:ea typeface="Arial"/>
                  <a:cs typeface="Arial"/>
                </a:defRPr>
              </a:lvl6pPr>
              <a:lvl7pPr algn="l">
                <a:defRPr sz="975" b="0">
                  <a:solidFill>
                    <a:srgbClr val="69768C"/>
                  </a:solidFill>
                  <a:latin typeface="Arial"/>
                  <a:ea typeface="Arial"/>
                  <a:cs typeface="Arial"/>
                </a:defRPr>
              </a:lvl7pPr>
              <a:lvl8pPr algn="l">
                <a:defRPr sz="975" b="0">
                  <a:solidFill>
                    <a:srgbClr val="69768C"/>
                  </a:solidFill>
                  <a:latin typeface="Arial"/>
                  <a:ea typeface="Arial"/>
                  <a:cs typeface="Arial"/>
                </a:defRPr>
              </a:lvl8pPr>
              <a:lvl9pPr algn="l">
                <a:defRPr sz="975" b="0">
                  <a:solidFill>
                    <a:srgbClr val="69768C"/>
                  </a:solidFill>
                  <a:latin typeface="Arial"/>
                  <a:ea typeface="Arial"/>
                  <a:cs typeface="Arial"/>
                </a:defRPr>
              </a:lvl9pPr>
            </a:lstStyle>
            <a:p xmlns:a="http://schemas.openxmlformats.org/drawingml/2006/main">
              <a:pPr algn="l">
                <a:defRPr sz="975" b="0">
                  <a:solidFill>
                    <a:srgbClr val="69768C"/>
                  </a:solidFill>
                  <a:latin typeface="Arial"/>
                  <a:ea typeface="Arial"/>
                  <a:cs typeface="Arial"/>
                </a:defRPr>
              </a:pPr>
              <a:r>
                <a:rPr sz="975" b="0">
                  <a:solidFill>
                    <a:srgbClr val="69768C"/>
                  </a:solidFill>
                  <a:latin typeface="Arial"/>
                  <a:ea typeface="Arial"/>
                  <a:cs typeface="Arial"/>
                </a:rPr>
                <a:t>api / api-svc</a:t>
              </a:r>
            </a:p>
          </p:txBody>
        </p:sp>
        <p:sp>
          <p:nvSpPr>
            <p:cNvPr id="16" name="plugin-install/api/meta">
              <a:extLst xmlns:a="http://schemas.openxmlformats.org/drawingml/2006/main">
                <a:ext uri="{FF2B5EF4-FFF2-40B4-BE49-F238E27FC236}">
                  <a16:creationId xmlns:a16="http://schemas.microsoft.com/office/drawing/2014/main" id="{A45053D7-1E1C-4FFD-BFCC-BE301D5AE008}"/>
                </a:ext>
              </a:extLst>
            </p:cNvPr>
            <p:cNvSpPr>
              <a:spLocks xmlns:a="http://schemas.openxmlformats.org/drawingml/2006/main" noGrp="1"/>
            </p:cNvSpPr>
            <p:nvPr/>
          </p:nvSpPr>
          <p:spPr>
            <a:xfrm xmlns:a="http://schemas.openxmlformats.org/drawingml/2006/main">
              <a:off x="1123950" y="3609975"/>
              <a:ext cx="127635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4E61E9"/>
                  </a:solidFill>
                  <a:latin typeface="Arial"/>
                  <a:ea typeface="Arial"/>
                  <a:cs typeface="Arial"/>
                </a:defRPr>
              </a:defPPr>
              <a:lvl1pPr algn="l">
                <a:defRPr sz="863" b="0">
                  <a:solidFill>
                    <a:srgbClr val="4E61E9"/>
                  </a:solidFill>
                  <a:latin typeface="Arial"/>
                  <a:ea typeface="Arial"/>
                  <a:cs typeface="Arial"/>
                </a:defRPr>
              </a:lvl1pPr>
              <a:lvl2pPr algn="l">
                <a:defRPr sz="863" b="0">
                  <a:solidFill>
                    <a:srgbClr val="4E61E9"/>
                  </a:solidFill>
                  <a:latin typeface="Arial"/>
                  <a:ea typeface="Arial"/>
                  <a:cs typeface="Arial"/>
                </a:defRPr>
              </a:lvl2pPr>
              <a:lvl3pPr algn="l">
                <a:defRPr sz="863" b="0">
                  <a:solidFill>
                    <a:srgbClr val="4E61E9"/>
                  </a:solidFill>
                  <a:latin typeface="Arial"/>
                  <a:ea typeface="Arial"/>
                  <a:cs typeface="Arial"/>
                </a:defRPr>
              </a:lvl3pPr>
              <a:lvl4pPr algn="l">
                <a:defRPr sz="863" b="0">
                  <a:solidFill>
                    <a:srgbClr val="4E61E9"/>
                  </a:solidFill>
                  <a:latin typeface="Arial"/>
                  <a:ea typeface="Arial"/>
                  <a:cs typeface="Arial"/>
                </a:defRPr>
              </a:lvl4pPr>
              <a:lvl5pPr algn="l">
                <a:defRPr sz="863" b="0">
                  <a:solidFill>
                    <a:srgbClr val="4E61E9"/>
                  </a:solidFill>
                  <a:latin typeface="Arial"/>
                  <a:ea typeface="Arial"/>
                  <a:cs typeface="Arial"/>
                </a:defRPr>
              </a:lvl5pPr>
              <a:lvl6pPr algn="l">
                <a:defRPr sz="863" b="0">
                  <a:solidFill>
                    <a:srgbClr val="4E61E9"/>
                  </a:solidFill>
                  <a:latin typeface="Arial"/>
                  <a:ea typeface="Arial"/>
                  <a:cs typeface="Arial"/>
                </a:defRPr>
              </a:lvl6pPr>
              <a:lvl7pPr algn="l">
                <a:defRPr sz="863" b="0">
                  <a:solidFill>
                    <a:srgbClr val="4E61E9"/>
                  </a:solidFill>
                  <a:latin typeface="Arial"/>
                  <a:ea typeface="Arial"/>
                  <a:cs typeface="Arial"/>
                </a:defRPr>
              </a:lvl7pPr>
              <a:lvl8pPr algn="l">
                <a:defRPr sz="863" b="0">
                  <a:solidFill>
                    <a:srgbClr val="4E61E9"/>
                  </a:solidFill>
                  <a:latin typeface="Arial"/>
                  <a:ea typeface="Arial"/>
                  <a:cs typeface="Arial"/>
                </a:defRPr>
              </a:lvl8pPr>
              <a:lvl9pPr algn="l">
                <a:defRPr sz="863" b="0">
                  <a:solidFill>
                    <a:srgbClr val="4E61E9"/>
                  </a:solidFill>
                  <a:latin typeface="Arial"/>
                  <a:ea typeface="Arial"/>
                  <a:cs typeface="Arial"/>
                </a:defRPr>
              </a:lvl9pPr>
            </a:lstStyle>
            <a:p xmlns:a="http://schemas.openxmlformats.org/drawingml/2006/main">
              <a:pPr algn="l">
                <a:defRPr sz="863" b="0">
                  <a:solidFill>
                    <a:srgbClr val="4E61E9"/>
                  </a:solidFill>
                  <a:latin typeface="Arial"/>
                  <a:ea typeface="Arial"/>
                  <a:cs typeface="Arial"/>
                </a:defRPr>
              </a:pPr>
              <a:r>
                <a:rPr sz="863" b="0">
                  <a:solidFill>
                    <a:srgbClr val="4E61E9"/>
                  </a:solidFill>
                  <a:latin typeface="Arial"/>
                  <a:ea typeface="Arial"/>
                  <a:cs typeface="Arial"/>
                </a:rPr>
                <a:t>5001</a:t>
              </a:r>
            </a:p>
          </p:txBody>
        </p:sp>
      </p:grpSp>
      <p:grpSp>
        <p:nvGrpSpPr>
          <p:cNvPr id="49" name="plugin-install/daemon"/>
          <p:cNvGrpSpPr/>
          <p:nvPr/>
        </p:nvGrpSpPr>
        <p:grpSpPr>
          <ns1:xfrm xmlns:ns1="http://schemas.openxmlformats.org/drawingml/2006/main">
            <ns1:off x="2762250" y="2857500"/>
            <ns1:ext cx="2000250" cy="952500"/>
            <ns1:chOff x="2762250" y="2857500"/>
            <ns1:chExt cx="2000250" cy="952500"/>
          </ns1:xfrm>
        </p:grpSpPr>
        <p:sp>
          <p:nvSpPr>
            <p:cNvPr id="17" name="plugin-install/daemon/frame">
              <a:extLst xmlns:a="http://schemas.openxmlformats.org/drawingml/2006/main">
                <a:ext uri="{FF2B5EF4-FFF2-40B4-BE49-F238E27FC236}">
                  <a16:creationId xmlns:a16="http://schemas.microsoft.com/office/drawing/2014/main" id="{8D39F6C2-D1FD-466E-84F7-2EF8D1617BF2}"/>
                </a:ext>
              </a:extLst>
            </p:cNvPr>
            <p:cNvSpPr>
              <a:spLocks xmlns:a="http://schemas.openxmlformats.org/drawingml/2006/main" noGrp="1"/>
            </p:cNvSpPr>
            <p:nvPr/>
          </p:nvSpPr>
          <p:spPr>
            <a:xfrm xmlns:a="http://schemas.openxmlformats.org/drawingml/2006/main">
              <a:off x="2762250" y="2857500"/>
              <a:ext cx="2000250" cy="952500"/>
            </a:xfrm>
            <a:prstGeom xmlns:a="http://schemas.openxmlformats.org/drawingml/2006/main" prst="roundRect">
              <a:avLst>
                <a:gd name="adj" fmla="val 10000"/>
              </a:avLst>
            </a:prstGeom>
            <a:solidFill xmlns:a="http://schemas.openxmlformats.org/drawingml/2006/main">
              <a:srgbClr val="FFFFFF"/>
            </a:solidFill>
            <a:ln xmlns:a="http://schemas.openxmlformats.org/drawingml/2006/main" w="9525">
              <a:solidFill>
                <a:srgbClr val="DFE5EF"/>
              </a:solidFill>
              <a:prstDash val="solid"/>
            </a:ln>
          </p:spPr>
        </p:sp>
        <p:sp>
          <p:nvSpPr>
            <p:cNvPr id="18" name="plugin-install/daemon/badge">
              <a:extLst xmlns:a="http://schemas.openxmlformats.org/drawingml/2006/main">
                <a:ext uri="{FF2B5EF4-FFF2-40B4-BE49-F238E27FC236}">
                  <a16:creationId xmlns:a16="http://schemas.microsoft.com/office/drawing/2014/main" id="{1FCA730C-D99A-4F30-B492-401D8788792D}"/>
                </a:ext>
              </a:extLst>
            </p:cNvPr>
            <p:cNvSpPr>
              <a:spLocks xmlns:a="http://schemas.openxmlformats.org/drawingml/2006/main" noGrp="1"/>
            </p:cNvSpPr>
            <p:nvPr/>
          </p:nvSpPr>
          <p:spPr>
            <a:xfrm xmlns:a="http://schemas.openxmlformats.org/drawingml/2006/main">
              <a:off x="2857500" y="3019425"/>
              <a:ext cx="400050" cy="400050"/>
            </a:xfrm>
            <a:prstGeom xmlns:a="http://schemas.openxmlformats.org/drawingml/2006/main" prst="roundRect">
              <a:avLst>
                <a:gd name="adj" fmla="val 19048"/>
              </a:avLst>
            </a:prstGeom>
            <a:solidFill xmlns:a="http://schemas.openxmlformats.org/drawingml/2006/main">
              <a:srgbClr val="F1F2FD"/>
            </a:solidFill>
            <a:ln xmlns:a="http://schemas.openxmlformats.org/drawingml/2006/main" w="0">
              <a:noFill/>
              <a:prstDash val="solid"/>
            </a:ln>
          </p:spPr>
        </p:sp>
        <p:pic>
          <p:nvPicPr>
            <p:cNvPr id="19" name="plugin-install/daemon/icon">
              <a:extLst xmlns:a="http://schemas.openxmlformats.org/drawingml/2006/main">
                <a:ext uri="{FF2B5EF4-FFF2-40B4-BE49-F238E27FC236}">
                  <a16:creationId xmlns:a16="http://schemas.microsoft.com/office/drawing/2014/main" id="{BACC1966-F54F-431E-BD16-EA5AFC4707FC}"/>
                </a:ext>
              </a:extLst>
            </p:cNvPr>
            <p:cNvPicPr>
              <a:picLocks xmlns:a="http://schemas.openxmlformats.org/drawingml/2006/main" noChangeAspect="1"/>
            </p:cNvPicPr>
            <p:nvPr/>
          </p:nvPicPr>
          <p:blipFill>
            <a:blip xmlns:r="http://schemas.openxmlformats.org/officeDocument/2006/relationships" xmlns:a="http://schemas.openxmlformats.org/drawingml/2006/main" r:embed="R2456ad88316a495a">
              <a:extLst>
                <a:ext uri="{96DAC541-7B7A-43D3-8B79-37D633B846F1}">
                  <asvg:svgBlip xmlns:asvg="http://schemas.microsoft.com/office/drawing/2016/SVG/main" r:embed="Rc60b034dcf5f40ba"/>
                </a:ext>
              </a:extLst>
            </a:blip>
            <a:stretch xmlns:a="http://schemas.openxmlformats.org/drawingml/2006/main"/>
          </p:blipFill>
          <p:spPr>
            <a:xfrm xmlns:a="http://schemas.openxmlformats.org/drawingml/2006/main">
              <a:off x="2876550" y="3038475"/>
              <a:ext cx="361950" cy="361950"/>
            </a:xfrm>
            <a:prstGeom xmlns:a="http://schemas.openxmlformats.org/drawingml/2006/main" prst="rect">
              <a:avLst/>
            </a:prstGeom>
          </p:spPr>
        </p:pic>
        <p:sp>
          <p:nvSpPr>
            <p:cNvPr id="20" name="plugin-install/daemon/title">
              <a:extLst xmlns:a="http://schemas.openxmlformats.org/drawingml/2006/main">
                <a:ext uri="{FF2B5EF4-FFF2-40B4-BE49-F238E27FC236}">
                  <a16:creationId xmlns:a16="http://schemas.microsoft.com/office/drawing/2014/main" id="{6F6D8599-5317-4EEE-B1BD-57103788B0C6}"/>
                </a:ext>
              </a:extLst>
            </p:cNvPr>
            <p:cNvSpPr>
              <a:spLocks xmlns:a="http://schemas.openxmlformats.org/drawingml/2006/main" noGrp="1"/>
            </p:cNvSpPr>
            <p:nvPr/>
          </p:nvSpPr>
          <p:spPr>
            <a:xfrm xmlns:a="http://schemas.openxmlformats.org/drawingml/2006/main">
              <a:off x="3371850" y="2971800"/>
              <a:ext cx="127635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Plugin</a:t>
              </a:r>
            </a:p>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Daemon</a:t>
              </a:r>
            </a:p>
          </p:txBody>
        </p:sp>
        <p:sp>
          <p:nvSpPr>
            <p:cNvPr id="21" name="plugin-install/daemon/description">
              <a:extLst xmlns:a="http://schemas.openxmlformats.org/drawingml/2006/main">
                <a:ext uri="{FF2B5EF4-FFF2-40B4-BE49-F238E27FC236}">
                  <a16:creationId xmlns:a16="http://schemas.microsoft.com/office/drawing/2014/main" id="{6326F3AC-6F01-4B98-8C36-73656521F4C0}"/>
                </a:ext>
              </a:extLst>
            </p:cNvPr>
            <p:cNvSpPr>
              <a:spLocks xmlns:a="http://schemas.openxmlformats.org/drawingml/2006/main" noGrp="1"/>
            </p:cNvSpPr>
            <p:nvPr/>
          </p:nvSpPr>
          <p:spPr>
            <a:xfrm xmlns:a="http://schemas.openxmlformats.org/drawingml/2006/main">
              <a:off x="3371850" y="3429000"/>
              <a:ext cx="127635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75" b="0">
                  <a:solidFill>
                    <a:srgbClr val="69768C"/>
                  </a:solidFill>
                  <a:latin typeface="Arial"/>
                  <a:ea typeface="Arial"/>
                  <a:cs typeface="Arial"/>
                </a:defRPr>
              </a:defPPr>
              <a:lvl1pPr algn="l">
                <a:defRPr sz="975" b="0">
                  <a:solidFill>
                    <a:srgbClr val="69768C"/>
                  </a:solidFill>
                  <a:latin typeface="Arial"/>
                  <a:ea typeface="Arial"/>
                  <a:cs typeface="Arial"/>
                </a:defRPr>
              </a:lvl1pPr>
              <a:lvl2pPr algn="l">
                <a:defRPr sz="975" b="0">
                  <a:solidFill>
                    <a:srgbClr val="69768C"/>
                  </a:solidFill>
                  <a:latin typeface="Arial"/>
                  <a:ea typeface="Arial"/>
                  <a:cs typeface="Arial"/>
                </a:defRPr>
              </a:lvl2pPr>
              <a:lvl3pPr algn="l">
                <a:defRPr sz="975" b="0">
                  <a:solidFill>
                    <a:srgbClr val="69768C"/>
                  </a:solidFill>
                  <a:latin typeface="Arial"/>
                  <a:ea typeface="Arial"/>
                  <a:cs typeface="Arial"/>
                </a:defRPr>
              </a:lvl3pPr>
              <a:lvl4pPr algn="l">
                <a:defRPr sz="975" b="0">
                  <a:solidFill>
                    <a:srgbClr val="69768C"/>
                  </a:solidFill>
                  <a:latin typeface="Arial"/>
                  <a:ea typeface="Arial"/>
                  <a:cs typeface="Arial"/>
                </a:defRPr>
              </a:lvl4pPr>
              <a:lvl5pPr algn="l">
                <a:defRPr sz="975" b="0">
                  <a:solidFill>
                    <a:srgbClr val="69768C"/>
                  </a:solidFill>
                  <a:latin typeface="Arial"/>
                  <a:ea typeface="Arial"/>
                  <a:cs typeface="Arial"/>
                </a:defRPr>
              </a:lvl5pPr>
              <a:lvl6pPr algn="l">
                <a:defRPr sz="975" b="0">
                  <a:solidFill>
                    <a:srgbClr val="69768C"/>
                  </a:solidFill>
                  <a:latin typeface="Arial"/>
                  <a:ea typeface="Arial"/>
                  <a:cs typeface="Arial"/>
                </a:defRPr>
              </a:lvl6pPr>
              <a:lvl7pPr algn="l">
                <a:defRPr sz="975" b="0">
                  <a:solidFill>
                    <a:srgbClr val="69768C"/>
                  </a:solidFill>
                  <a:latin typeface="Arial"/>
                  <a:ea typeface="Arial"/>
                  <a:cs typeface="Arial"/>
                </a:defRPr>
              </a:lvl7pPr>
              <a:lvl8pPr algn="l">
                <a:defRPr sz="975" b="0">
                  <a:solidFill>
                    <a:srgbClr val="69768C"/>
                  </a:solidFill>
                  <a:latin typeface="Arial"/>
                  <a:ea typeface="Arial"/>
                  <a:cs typeface="Arial"/>
                </a:defRPr>
              </a:lvl8pPr>
              <a:lvl9pPr algn="l">
                <a:defRPr sz="975" b="0">
                  <a:solidFill>
                    <a:srgbClr val="69768C"/>
                  </a:solidFill>
                  <a:latin typeface="Arial"/>
                  <a:ea typeface="Arial"/>
                  <a:cs typeface="Arial"/>
                </a:defRPr>
              </a:lvl9pPr>
            </a:lstStyle>
            <a:p xmlns:a="http://schemas.openxmlformats.org/drawingml/2006/main">
              <a:pPr algn="l">
                <a:defRPr sz="975" b="0">
                  <a:solidFill>
                    <a:srgbClr val="69768C"/>
                  </a:solidFill>
                  <a:latin typeface="Arial"/>
                  <a:ea typeface="Arial"/>
                  <a:cs typeface="Arial"/>
                </a:defRPr>
              </a:pPr>
              <a:r>
                <a:rPr sz="975" b="0">
                  <a:solidFill>
                    <a:srgbClr val="69768C"/>
                  </a:solidFill>
                  <a:latin typeface="Arial"/>
                  <a:ea typeface="Arial"/>
                  <a:cs typeface="Arial"/>
                </a:rPr>
                <a:t>plugin-daemon</a:t>
              </a:r>
            </a:p>
          </p:txBody>
        </p:sp>
        <p:sp>
          <p:nvSpPr>
            <p:cNvPr id="22" name="plugin-install/daemon/meta">
              <a:extLst xmlns:a="http://schemas.openxmlformats.org/drawingml/2006/main">
                <a:ext uri="{FF2B5EF4-FFF2-40B4-BE49-F238E27FC236}">
                  <a16:creationId xmlns:a16="http://schemas.microsoft.com/office/drawing/2014/main" id="{C587E195-DE73-4358-9F4C-A9A18887651D}"/>
                </a:ext>
              </a:extLst>
            </p:cNvPr>
            <p:cNvSpPr>
              <a:spLocks xmlns:a="http://schemas.openxmlformats.org/drawingml/2006/main" noGrp="1"/>
            </p:cNvSpPr>
            <p:nvPr/>
          </p:nvSpPr>
          <p:spPr>
            <a:xfrm xmlns:a="http://schemas.openxmlformats.org/drawingml/2006/main">
              <a:off x="3371850" y="3609975"/>
              <a:ext cx="127635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4E61E9"/>
                  </a:solidFill>
                  <a:latin typeface="Arial"/>
                  <a:ea typeface="Arial"/>
                  <a:cs typeface="Arial"/>
                </a:defRPr>
              </a:defPPr>
              <a:lvl1pPr algn="l">
                <a:defRPr sz="863" b="0">
                  <a:solidFill>
                    <a:srgbClr val="4E61E9"/>
                  </a:solidFill>
                  <a:latin typeface="Arial"/>
                  <a:ea typeface="Arial"/>
                  <a:cs typeface="Arial"/>
                </a:defRPr>
              </a:lvl1pPr>
              <a:lvl2pPr algn="l">
                <a:defRPr sz="863" b="0">
                  <a:solidFill>
                    <a:srgbClr val="4E61E9"/>
                  </a:solidFill>
                  <a:latin typeface="Arial"/>
                  <a:ea typeface="Arial"/>
                  <a:cs typeface="Arial"/>
                </a:defRPr>
              </a:lvl2pPr>
              <a:lvl3pPr algn="l">
                <a:defRPr sz="863" b="0">
                  <a:solidFill>
                    <a:srgbClr val="4E61E9"/>
                  </a:solidFill>
                  <a:latin typeface="Arial"/>
                  <a:ea typeface="Arial"/>
                  <a:cs typeface="Arial"/>
                </a:defRPr>
              </a:lvl3pPr>
              <a:lvl4pPr algn="l">
                <a:defRPr sz="863" b="0">
                  <a:solidFill>
                    <a:srgbClr val="4E61E9"/>
                  </a:solidFill>
                  <a:latin typeface="Arial"/>
                  <a:ea typeface="Arial"/>
                  <a:cs typeface="Arial"/>
                </a:defRPr>
              </a:lvl4pPr>
              <a:lvl5pPr algn="l">
                <a:defRPr sz="863" b="0">
                  <a:solidFill>
                    <a:srgbClr val="4E61E9"/>
                  </a:solidFill>
                  <a:latin typeface="Arial"/>
                  <a:ea typeface="Arial"/>
                  <a:cs typeface="Arial"/>
                </a:defRPr>
              </a:lvl5pPr>
              <a:lvl6pPr algn="l">
                <a:defRPr sz="863" b="0">
                  <a:solidFill>
                    <a:srgbClr val="4E61E9"/>
                  </a:solidFill>
                  <a:latin typeface="Arial"/>
                  <a:ea typeface="Arial"/>
                  <a:cs typeface="Arial"/>
                </a:defRPr>
              </a:lvl6pPr>
              <a:lvl7pPr algn="l">
                <a:defRPr sz="863" b="0">
                  <a:solidFill>
                    <a:srgbClr val="4E61E9"/>
                  </a:solidFill>
                  <a:latin typeface="Arial"/>
                  <a:ea typeface="Arial"/>
                  <a:cs typeface="Arial"/>
                </a:defRPr>
              </a:lvl7pPr>
              <a:lvl8pPr algn="l">
                <a:defRPr sz="863" b="0">
                  <a:solidFill>
                    <a:srgbClr val="4E61E9"/>
                  </a:solidFill>
                  <a:latin typeface="Arial"/>
                  <a:ea typeface="Arial"/>
                  <a:cs typeface="Arial"/>
                </a:defRPr>
              </a:lvl8pPr>
              <a:lvl9pPr algn="l">
                <a:defRPr sz="863" b="0">
                  <a:solidFill>
                    <a:srgbClr val="4E61E9"/>
                  </a:solidFill>
                  <a:latin typeface="Arial"/>
                  <a:ea typeface="Arial"/>
                  <a:cs typeface="Arial"/>
                </a:defRPr>
              </a:lvl9pPr>
            </a:lstStyle>
            <a:p xmlns:a="http://schemas.openxmlformats.org/drawingml/2006/main">
              <a:pPr algn="l">
                <a:defRPr sz="863" b="0">
                  <a:solidFill>
                    <a:srgbClr val="4E61E9"/>
                  </a:solidFill>
                  <a:latin typeface="Arial"/>
                  <a:ea typeface="Arial"/>
                  <a:cs typeface="Arial"/>
                </a:defRPr>
              </a:pPr>
              <a:r>
                <a:rPr sz="863" b="0">
                  <a:solidFill>
                    <a:srgbClr val="4E61E9"/>
                  </a:solidFill>
                  <a:latin typeface="Arial"/>
                  <a:ea typeface="Arial"/>
                  <a:cs typeface="Arial"/>
                </a:rPr>
                <a:t>5002</a:t>
              </a:r>
            </a:p>
          </p:txBody>
        </p:sp>
      </p:grpSp>
      <p:grpSp>
        <p:nvGrpSpPr>
          <p:cNvPr id="50" name="plugin-install/connector"/>
          <p:cNvGrpSpPr/>
          <p:nvPr/>
        </p:nvGrpSpPr>
        <p:grpSpPr>
          <ns1:xfrm xmlns:ns1="http://schemas.openxmlformats.org/drawingml/2006/main">
            <ns1:off x="5010150" y="2857500"/>
            <ns1:ext cx="2000250" cy="952500"/>
            <ns1:chOff x="5010150" y="2857500"/>
            <ns1:chExt cx="2000250" cy="952500"/>
          </ns1:xfrm>
        </p:grpSpPr>
        <p:sp>
          <p:nvSpPr>
            <p:cNvPr id="23" name="plugin-install/connector/frame">
              <a:extLst xmlns:a="http://schemas.openxmlformats.org/drawingml/2006/main">
                <a:ext uri="{FF2B5EF4-FFF2-40B4-BE49-F238E27FC236}">
                  <a16:creationId xmlns:a16="http://schemas.microsoft.com/office/drawing/2014/main" id="{D2B73A56-158F-4FD1-8342-D65BC1F7CF59}"/>
                </a:ext>
              </a:extLst>
            </p:cNvPr>
            <p:cNvSpPr>
              <a:spLocks xmlns:a="http://schemas.openxmlformats.org/drawingml/2006/main" noGrp="1"/>
            </p:cNvSpPr>
            <p:nvPr/>
          </p:nvSpPr>
          <p:spPr>
            <a:xfrm xmlns:a="http://schemas.openxmlformats.org/drawingml/2006/main">
              <a:off x="5010150" y="2857500"/>
              <a:ext cx="2000250" cy="952500"/>
            </a:xfrm>
            <a:prstGeom xmlns:a="http://schemas.openxmlformats.org/drawingml/2006/main" prst="roundRect">
              <a:avLst>
                <a:gd name="adj" fmla="val 10000"/>
              </a:avLst>
            </a:prstGeom>
            <a:solidFill xmlns:a="http://schemas.openxmlformats.org/drawingml/2006/main">
              <a:srgbClr val="FFFFFF"/>
            </a:solidFill>
            <a:ln xmlns:a="http://schemas.openxmlformats.org/drawingml/2006/main" w="9525">
              <a:solidFill>
                <a:srgbClr val="DFE5EF"/>
              </a:solidFill>
              <a:prstDash val="solid"/>
            </a:ln>
          </p:spPr>
        </p:sp>
        <p:sp>
          <p:nvSpPr>
            <p:cNvPr id="24" name="plugin-install/connector/badge">
              <a:extLst xmlns:a="http://schemas.openxmlformats.org/drawingml/2006/main">
                <a:ext uri="{FF2B5EF4-FFF2-40B4-BE49-F238E27FC236}">
                  <a16:creationId xmlns:a16="http://schemas.microsoft.com/office/drawing/2014/main" id="{869D1F75-1B15-4D4E-9DAA-7F961E4F1F9C}"/>
                </a:ext>
              </a:extLst>
            </p:cNvPr>
            <p:cNvSpPr>
              <a:spLocks xmlns:a="http://schemas.openxmlformats.org/drawingml/2006/main" noGrp="1"/>
            </p:cNvSpPr>
            <p:nvPr/>
          </p:nvSpPr>
          <p:spPr>
            <a:xfrm xmlns:a="http://schemas.openxmlformats.org/drawingml/2006/main">
              <a:off x="5105400" y="3019425"/>
              <a:ext cx="400050" cy="400050"/>
            </a:xfrm>
            <a:prstGeom xmlns:a="http://schemas.openxmlformats.org/drawingml/2006/main" prst="roundRect">
              <a:avLst>
                <a:gd name="adj" fmla="val 19048"/>
              </a:avLst>
            </a:prstGeom>
            <a:solidFill xmlns:a="http://schemas.openxmlformats.org/drawingml/2006/main">
              <a:srgbClr val="F1F2FD"/>
            </a:solidFill>
            <a:ln xmlns:a="http://schemas.openxmlformats.org/drawingml/2006/main" w="0">
              <a:noFill/>
              <a:prstDash val="solid"/>
            </a:ln>
          </p:spPr>
        </p:sp>
        <p:pic>
          <p:nvPicPr>
            <p:cNvPr id="25" name="plugin-install/connector/icon">
              <a:extLst xmlns:a="http://schemas.openxmlformats.org/drawingml/2006/main">
                <a:ext uri="{FF2B5EF4-FFF2-40B4-BE49-F238E27FC236}">
                  <a16:creationId xmlns:a16="http://schemas.microsoft.com/office/drawing/2014/main" id="{FC5B5EC9-9EB2-4660-9D20-CCCBCDB2F467}"/>
                </a:ext>
              </a:extLst>
            </p:cNvPr>
            <p:cNvPicPr>
              <a:picLocks xmlns:a="http://schemas.openxmlformats.org/drawingml/2006/main" noChangeAspect="1"/>
            </p:cNvPicPr>
            <p:nvPr/>
          </p:nvPicPr>
          <p:blipFill>
            <a:blip xmlns:r="http://schemas.openxmlformats.org/officeDocument/2006/relationships" xmlns:a="http://schemas.openxmlformats.org/drawingml/2006/main" r:embed="R1b674f276d664ea2">
              <a:extLst>
                <a:ext uri="{96DAC541-7B7A-43D3-8B79-37D633B846F1}">
                  <asvg:svgBlip xmlns:asvg="http://schemas.microsoft.com/office/drawing/2016/SVG/main" r:embed="R6e1ecf4954fa4cdf"/>
                </a:ext>
              </a:extLst>
            </a:blip>
            <a:stretch xmlns:a="http://schemas.openxmlformats.org/drawingml/2006/main"/>
          </p:blipFill>
          <p:spPr>
            <a:xfrm xmlns:a="http://schemas.openxmlformats.org/drawingml/2006/main">
              <a:off x="5124450" y="3038475"/>
              <a:ext cx="361950" cy="361950"/>
            </a:xfrm>
            <a:prstGeom xmlns:a="http://schemas.openxmlformats.org/drawingml/2006/main" prst="rect">
              <a:avLst/>
            </a:prstGeom>
          </p:spPr>
        </p:pic>
        <p:sp>
          <p:nvSpPr>
            <p:cNvPr id="26" name="plugin-install/connector/title">
              <a:extLst xmlns:a="http://schemas.openxmlformats.org/drawingml/2006/main">
                <a:ext uri="{FF2B5EF4-FFF2-40B4-BE49-F238E27FC236}">
                  <a16:creationId xmlns:a16="http://schemas.microsoft.com/office/drawing/2014/main" id="{013979DC-2A1F-4DCE-85E7-390BEAA007E7}"/>
                </a:ext>
              </a:extLst>
            </p:cNvPr>
            <p:cNvSpPr>
              <a:spLocks xmlns:a="http://schemas.openxmlformats.org/drawingml/2006/main" noGrp="1"/>
            </p:cNvSpPr>
            <p:nvPr/>
          </p:nvSpPr>
          <p:spPr>
            <a:xfrm xmlns:a="http://schemas.openxmlformats.org/drawingml/2006/main">
              <a:off x="5619750" y="2971800"/>
              <a:ext cx="127635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Plugin</a:t>
              </a:r>
            </a:p>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Connector</a:t>
              </a:r>
            </a:p>
          </p:txBody>
        </p:sp>
        <p:sp>
          <p:nvSpPr>
            <p:cNvPr id="27" name="plugin-install/connector/description">
              <a:extLst xmlns:a="http://schemas.openxmlformats.org/drawingml/2006/main">
                <a:ext uri="{FF2B5EF4-FFF2-40B4-BE49-F238E27FC236}">
                  <a16:creationId xmlns:a16="http://schemas.microsoft.com/office/drawing/2014/main" id="{A0DD1D12-F279-4A23-93E6-DF67475D5452}"/>
                </a:ext>
              </a:extLst>
            </p:cNvPr>
            <p:cNvSpPr>
              <a:spLocks xmlns:a="http://schemas.openxmlformats.org/drawingml/2006/main" noGrp="1"/>
            </p:cNvSpPr>
            <p:nvPr/>
          </p:nvSpPr>
          <p:spPr>
            <a:xfrm xmlns:a="http://schemas.openxmlformats.org/drawingml/2006/main">
              <a:off x="5619750" y="3429000"/>
              <a:ext cx="127635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75" b="0">
                  <a:solidFill>
                    <a:srgbClr val="69768C"/>
                  </a:solidFill>
                  <a:latin typeface="Arial"/>
                  <a:ea typeface="Arial"/>
                  <a:cs typeface="Arial"/>
                </a:defRPr>
              </a:defPPr>
              <a:lvl1pPr algn="l">
                <a:defRPr sz="975" b="0">
                  <a:solidFill>
                    <a:srgbClr val="69768C"/>
                  </a:solidFill>
                  <a:latin typeface="Arial"/>
                  <a:ea typeface="Arial"/>
                  <a:cs typeface="Arial"/>
                </a:defRPr>
              </a:lvl1pPr>
              <a:lvl2pPr algn="l">
                <a:defRPr sz="975" b="0">
                  <a:solidFill>
                    <a:srgbClr val="69768C"/>
                  </a:solidFill>
                  <a:latin typeface="Arial"/>
                  <a:ea typeface="Arial"/>
                  <a:cs typeface="Arial"/>
                </a:defRPr>
              </a:lvl2pPr>
              <a:lvl3pPr algn="l">
                <a:defRPr sz="975" b="0">
                  <a:solidFill>
                    <a:srgbClr val="69768C"/>
                  </a:solidFill>
                  <a:latin typeface="Arial"/>
                  <a:ea typeface="Arial"/>
                  <a:cs typeface="Arial"/>
                </a:defRPr>
              </a:lvl3pPr>
              <a:lvl4pPr algn="l">
                <a:defRPr sz="975" b="0">
                  <a:solidFill>
                    <a:srgbClr val="69768C"/>
                  </a:solidFill>
                  <a:latin typeface="Arial"/>
                  <a:ea typeface="Arial"/>
                  <a:cs typeface="Arial"/>
                </a:defRPr>
              </a:lvl4pPr>
              <a:lvl5pPr algn="l">
                <a:defRPr sz="975" b="0">
                  <a:solidFill>
                    <a:srgbClr val="69768C"/>
                  </a:solidFill>
                  <a:latin typeface="Arial"/>
                  <a:ea typeface="Arial"/>
                  <a:cs typeface="Arial"/>
                </a:defRPr>
              </a:lvl5pPr>
              <a:lvl6pPr algn="l">
                <a:defRPr sz="975" b="0">
                  <a:solidFill>
                    <a:srgbClr val="69768C"/>
                  </a:solidFill>
                  <a:latin typeface="Arial"/>
                  <a:ea typeface="Arial"/>
                  <a:cs typeface="Arial"/>
                </a:defRPr>
              </a:lvl6pPr>
              <a:lvl7pPr algn="l">
                <a:defRPr sz="975" b="0">
                  <a:solidFill>
                    <a:srgbClr val="69768C"/>
                  </a:solidFill>
                  <a:latin typeface="Arial"/>
                  <a:ea typeface="Arial"/>
                  <a:cs typeface="Arial"/>
                </a:defRPr>
              </a:lvl7pPr>
              <a:lvl8pPr algn="l">
                <a:defRPr sz="975" b="0">
                  <a:solidFill>
                    <a:srgbClr val="69768C"/>
                  </a:solidFill>
                  <a:latin typeface="Arial"/>
                  <a:ea typeface="Arial"/>
                  <a:cs typeface="Arial"/>
                </a:defRPr>
              </a:lvl8pPr>
              <a:lvl9pPr algn="l">
                <a:defRPr sz="975" b="0">
                  <a:solidFill>
                    <a:srgbClr val="69768C"/>
                  </a:solidFill>
                  <a:latin typeface="Arial"/>
                  <a:ea typeface="Arial"/>
                  <a:cs typeface="Arial"/>
                </a:defRPr>
              </a:lvl9pPr>
            </a:lstStyle>
            <a:p xmlns:a="http://schemas.openxmlformats.org/drawingml/2006/main">
              <a:pPr algn="l">
                <a:defRPr sz="975" b="0">
                  <a:solidFill>
                    <a:srgbClr val="69768C"/>
                  </a:solidFill>
                  <a:latin typeface="Arial"/>
                  <a:ea typeface="Arial"/>
                  <a:cs typeface="Arial"/>
                </a:defRPr>
              </a:pPr>
              <a:r>
                <a:rPr sz="975" b="0">
                  <a:solidFill>
                    <a:srgbClr val="69768C"/>
                  </a:solidFill>
                  <a:latin typeface="Arial"/>
                  <a:ea typeface="Arial"/>
                  <a:cs typeface="Arial"/>
                </a:rPr>
                <a:t>plugin-connector</a:t>
              </a:r>
            </a:p>
          </p:txBody>
        </p:sp>
        <p:sp>
          <p:nvSpPr>
            <p:cNvPr id="28" name="plugin-install/connector/meta">
              <a:extLst xmlns:a="http://schemas.openxmlformats.org/drawingml/2006/main">
                <a:ext uri="{FF2B5EF4-FFF2-40B4-BE49-F238E27FC236}">
                  <a16:creationId xmlns:a16="http://schemas.microsoft.com/office/drawing/2014/main" id="{CF4AE0D1-84FD-49E8-B0CA-D921DFE471B0}"/>
                </a:ext>
              </a:extLst>
            </p:cNvPr>
            <p:cNvSpPr>
              <a:spLocks xmlns:a="http://schemas.openxmlformats.org/drawingml/2006/main" noGrp="1"/>
            </p:cNvSpPr>
            <p:nvPr/>
          </p:nvSpPr>
          <p:spPr>
            <a:xfrm xmlns:a="http://schemas.openxmlformats.org/drawingml/2006/main">
              <a:off x="5619750" y="3609975"/>
              <a:ext cx="127635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4E61E9"/>
                  </a:solidFill>
                  <a:latin typeface="Arial"/>
                  <a:ea typeface="Arial"/>
                  <a:cs typeface="Arial"/>
                </a:defRPr>
              </a:defPPr>
              <a:lvl1pPr algn="l">
                <a:defRPr sz="863" b="0">
                  <a:solidFill>
                    <a:srgbClr val="4E61E9"/>
                  </a:solidFill>
                  <a:latin typeface="Arial"/>
                  <a:ea typeface="Arial"/>
                  <a:cs typeface="Arial"/>
                </a:defRPr>
              </a:lvl1pPr>
              <a:lvl2pPr algn="l">
                <a:defRPr sz="863" b="0">
                  <a:solidFill>
                    <a:srgbClr val="4E61E9"/>
                  </a:solidFill>
                  <a:latin typeface="Arial"/>
                  <a:ea typeface="Arial"/>
                  <a:cs typeface="Arial"/>
                </a:defRPr>
              </a:lvl2pPr>
              <a:lvl3pPr algn="l">
                <a:defRPr sz="863" b="0">
                  <a:solidFill>
                    <a:srgbClr val="4E61E9"/>
                  </a:solidFill>
                  <a:latin typeface="Arial"/>
                  <a:ea typeface="Arial"/>
                  <a:cs typeface="Arial"/>
                </a:defRPr>
              </a:lvl3pPr>
              <a:lvl4pPr algn="l">
                <a:defRPr sz="863" b="0">
                  <a:solidFill>
                    <a:srgbClr val="4E61E9"/>
                  </a:solidFill>
                  <a:latin typeface="Arial"/>
                  <a:ea typeface="Arial"/>
                  <a:cs typeface="Arial"/>
                </a:defRPr>
              </a:lvl4pPr>
              <a:lvl5pPr algn="l">
                <a:defRPr sz="863" b="0">
                  <a:solidFill>
                    <a:srgbClr val="4E61E9"/>
                  </a:solidFill>
                  <a:latin typeface="Arial"/>
                  <a:ea typeface="Arial"/>
                  <a:cs typeface="Arial"/>
                </a:defRPr>
              </a:lvl5pPr>
              <a:lvl6pPr algn="l">
                <a:defRPr sz="863" b="0">
                  <a:solidFill>
                    <a:srgbClr val="4E61E9"/>
                  </a:solidFill>
                  <a:latin typeface="Arial"/>
                  <a:ea typeface="Arial"/>
                  <a:cs typeface="Arial"/>
                </a:defRPr>
              </a:lvl6pPr>
              <a:lvl7pPr algn="l">
                <a:defRPr sz="863" b="0">
                  <a:solidFill>
                    <a:srgbClr val="4E61E9"/>
                  </a:solidFill>
                  <a:latin typeface="Arial"/>
                  <a:ea typeface="Arial"/>
                  <a:cs typeface="Arial"/>
                </a:defRPr>
              </a:lvl7pPr>
              <a:lvl8pPr algn="l">
                <a:defRPr sz="863" b="0">
                  <a:solidFill>
                    <a:srgbClr val="4E61E9"/>
                  </a:solidFill>
                  <a:latin typeface="Arial"/>
                  <a:ea typeface="Arial"/>
                  <a:cs typeface="Arial"/>
                </a:defRPr>
              </a:lvl8pPr>
              <a:lvl9pPr algn="l">
                <a:defRPr sz="863" b="0">
                  <a:solidFill>
                    <a:srgbClr val="4E61E9"/>
                  </a:solidFill>
                  <a:latin typeface="Arial"/>
                  <a:ea typeface="Arial"/>
                  <a:cs typeface="Arial"/>
                </a:defRPr>
              </a:lvl9pPr>
            </a:lstStyle>
            <a:p xmlns:a="http://schemas.openxmlformats.org/drawingml/2006/main">
              <a:pPr algn="l">
                <a:defRPr sz="863" b="0">
                  <a:solidFill>
                    <a:srgbClr val="4E61E9"/>
                  </a:solidFill>
                  <a:latin typeface="Arial"/>
                  <a:ea typeface="Arial"/>
                  <a:cs typeface="Arial"/>
                </a:defRPr>
              </a:pPr>
              <a:r>
                <a:rPr sz="863" b="0">
                  <a:solidFill>
                    <a:srgbClr val="4E61E9"/>
                  </a:solidFill>
                  <a:latin typeface="Arial"/>
                  <a:ea typeface="Arial"/>
                  <a:cs typeface="Arial"/>
                </a:rPr>
                <a:t>80 → 5004</a:t>
              </a:r>
            </a:p>
          </p:txBody>
        </p:sp>
      </p:grpSp>
      <p:grpSp>
        <p:nvGrpSpPr>
          <p:cNvPr id="51" name="plugin-install/instance"/>
          <p:cNvGrpSpPr/>
          <p:nvPr/>
        </p:nvGrpSpPr>
        <p:grpSpPr>
          <ns1:xfrm xmlns:ns1="http://schemas.openxmlformats.org/drawingml/2006/main">
            <ns1:off x="7258050" y="2857500"/>
            <ns1:ext cx="2000250" cy="952500"/>
            <ns1:chOff x="7258050" y="2857500"/>
            <ns1:chExt cx="2000250" cy="952500"/>
          </ns1:xfrm>
        </p:grpSpPr>
        <p:sp>
          <p:nvSpPr>
            <p:cNvPr id="29" name="plugin-install/instance/frame">
              <a:extLst xmlns:a="http://schemas.openxmlformats.org/drawingml/2006/main">
                <a:ext uri="{FF2B5EF4-FFF2-40B4-BE49-F238E27FC236}">
                  <a16:creationId xmlns:a16="http://schemas.microsoft.com/office/drawing/2014/main" id="{216DCCF1-C001-4798-A143-A52FAD3C921D}"/>
                </a:ext>
              </a:extLst>
            </p:cNvPr>
            <p:cNvSpPr>
              <a:spLocks xmlns:a="http://schemas.openxmlformats.org/drawingml/2006/main" noGrp="1"/>
            </p:cNvSpPr>
            <p:nvPr/>
          </p:nvSpPr>
          <p:spPr>
            <a:xfrm xmlns:a="http://schemas.openxmlformats.org/drawingml/2006/main">
              <a:off x="7258050" y="2857500"/>
              <a:ext cx="2000250" cy="952500"/>
            </a:xfrm>
            <a:prstGeom xmlns:a="http://schemas.openxmlformats.org/drawingml/2006/main" prst="roundRect">
              <a:avLst>
                <a:gd name="adj" fmla="val 10000"/>
              </a:avLst>
            </a:prstGeom>
            <a:solidFill xmlns:a="http://schemas.openxmlformats.org/drawingml/2006/main">
              <a:srgbClr val="FFFFFF"/>
            </a:solidFill>
            <a:ln xmlns:a="http://schemas.openxmlformats.org/drawingml/2006/main" w="9525">
              <a:solidFill>
                <a:srgbClr val="DFE5EF"/>
              </a:solidFill>
              <a:prstDash val="solid"/>
            </a:ln>
          </p:spPr>
        </p:sp>
        <p:sp>
          <p:nvSpPr>
            <p:cNvPr id="30" name="plugin-install/instance/badge">
              <a:extLst xmlns:a="http://schemas.openxmlformats.org/drawingml/2006/main">
                <a:ext uri="{FF2B5EF4-FFF2-40B4-BE49-F238E27FC236}">
                  <a16:creationId xmlns:a16="http://schemas.microsoft.com/office/drawing/2014/main" id="{DA970CDC-0CA6-48C5-9294-92CF38C0AA62}"/>
                </a:ext>
              </a:extLst>
            </p:cNvPr>
            <p:cNvSpPr>
              <a:spLocks xmlns:a="http://schemas.openxmlformats.org/drawingml/2006/main" noGrp="1"/>
            </p:cNvSpPr>
            <p:nvPr/>
          </p:nvSpPr>
          <p:spPr>
            <a:xfrm xmlns:a="http://schemas.openxmlformats.org/drawingml/2006/main">
              <a:off x="7353300" y="3019425"/>
              <a:ext cx="400050" cy="400050"/>
            </a:xfrm>
            <a:prstGeom xmlns:a="http://schemas.openxmlformats.org/drawingml/2006/main" prst="roundRect">
              <a:avLst>
                <a:gd name="adj" fmla="val 19048"/>
              </a:avLst>
            </a:prstGeom>
            <a:solidFill xmlns:a="http://schemas.openxmlformats.org/drawingml/2006/main">
              <a:srgbClr val="FCF1F4"/>
            </a:solidFill>
            <a:ln xmlns:a="http://schemas.openxmlformats.org/drawingml/2006/main" w="0">
              <a:noFill/>
              <a:prstDash val="solid"/>
            </a:ln>
          </p:spPr>
        </p:sp>
        <p:pic>
          <p:nvPicPr>
            <p:cNvPr id="31" name="plugin-install/instance/icon">
              <a:extLst xmlns:a="http://schemas.openxmlformats.org/drawingml/2006/main">
                <a:ext uri="{FF2B5EF4-FFF2-40B4-BE49-F238E27FC236}">
                  <a16:creationId xmlns:a16="http://schemas.microsoft.com/office/drawing/2014/main" id="{6BFFEF38-9524-4541-B091-8AB3B144DF6C}"/>
                </a:ext>
              </a:extLst>
            </p:cNvPr>
            <p:cNvPicPr>
              <a:picLocks xmlns:a="http://schemas.openxmlformats.org/drawingml/2006/main" noChangeAspect="1"/>
            </p:cNvPicPr>
            <p:nvPr/>
          </p:nvPicPr>
          <p:blipFill>
            <a:blip xmlns:r="http://schemas.openxmlformats.org/officeDocument/2006/relationships" xmlns:a="http://schemas.openxmlformats.org/drawingml/2006/main" r:embed="Rb06f5c71060846b2">
              <a:extLst>
                <a:ext uri="{96DAC541-7B7A-43D3-8B79-37D633B846F1}">
                  <asvg:svgBlip xmlns:asvg="http://schemas.microsoft.com/office/drawing/2016/SVG/main" r:embed="R35e3c6e5acf44b2d"/>
                </a:ext>
              </a:extLst>
            </a:blip>
            <a:stretch xmlns:a="http://schemas.openxmlformats.org/drawingml/2006/main"/>
          </p:blipFill>
          <p:spPr>
            <a:xfrm xmlns:a="http://schemas.openxmlformats.org/drawingml/2006/main">
              <a:off x="7372350" y="3038475"/>
              <a:ext cx="361950" cy="361950"/>
            </a:xfrm>
            <a:prstGeom xmlns:a="http://schemas.openxmlformats.org/drawingml/2006/main" prst="rect">
              <a:avLst/>
            </a:prstGeom>
          </p:spPr>
        </p:pic>
        <p:sp>
          <p:nvSpPr>
            <p:cNvPr id="32" name="plugin-install/instance/title">
              <a:extLst xmlns:a="http://schemas.openxmlformats.org/drawingml/2006/main">
                <a:ext uri="{FF2B5EF4-FFF2-40B4-BE49-F238E27FC236}">
                  <a16:creationId xmlns:a16="http://schemas.microsoft.com/office/drawing/2014/main" id="{BF25939E-40FB-48F3-8CDF-23A68FDC2E19}"/>
                </a:ext>
              </a:extLst>
            </p:cNvPr>
            <p:cNvSpPr>
              <a:spLocks xmlns:a="http://schemas.openxmlformats.org/drawingml/2006/main" noGrp="1"/>
            </p:cNvSpPr>
            <p:nvPr/>
          </p:nvSpPr>
          <p:spPr>
            <a:xfrm xmlns:a="http://schemas.openxmlformats.org/drawingml/2006/main">
              <a:off x="7867650" y="2971800"/>
              <a:ext cx="127635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DifyPlugin</a:t>
              </a:r>
            </a:p>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instance</a:t>
              </a:r>
            </a:p>
          </p:txBody>
        </p:sp>
        <p:sp>
          <p:nvSpPr>
            <p:cNvPr id="33" name="plugin-install/instance/description">
              <a:extLst xmlns:a="http://schemas.openxmlformats.org/drawingml/2006/main">
                <a:ext uri="{FF2B5EF4-FFF2-40B4-BE49-F238E27FC236}">
                  <a16:creationId xmlns:a16="http://schemas.microsoft.com/office/drawing/2014/main" id="{44371572-723C-448A-A00D-01537ECDDED0}"/>
                </a:ext>
              </a:extLst>
            </p:cNvPr>
            <p:cNvSpPr>
              <a:spLocks xmlns:a="http://schemas.openxmlformats.org/drawingml/2006/main" noGrp="1"/>
            </p:cNvSpPr>
            <p:nvPr/>
          </p:nvSpPr>
          <p:spPr>
            <a:xfrm xmlns:a="http://schemas.openxmlformats.org/drawingml/2006/main">
              <a:off x="7867650" y="3429000"/>
              <a:ext cx="127635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75" b="0">
                  <a:solidFill>
                    <a:srgbClr val="69768C"/>
                  </a:solidFill>
                  <a:latin typeface="Arial"/>
                  <a:ea typeface="Arial"/>
                  <a:cs typeface="Arial"/>
                </a:defRPr>
              </a:defPPr>
              <a:lvl1pPr algn="l">
                <a:defRPr sz="975" b="0">
                  <a:solidFill>
                    <a:srgbClr val="69768C"/>
                  </a:solidFill>
                  <a:latin typeface="Arial"/>
                  <a:ea typeface="Arial"/>
                  <a:cs typeface="Arial"/>
                </a:defRPr>
              </a:lvl1pPr>
              <a:lvl2pPr algn="l">
                <a:defRPr sz="975" b="0">
                  <a:solidFill>
                    <a:srgbClr val="69768C"/>
                  </a:solidFill>
                  <a:latin typeface="Arial"/>
                  <a:ea typeface="Arial"/>
                  <a:cs typeface="Arial"/>
                </a:defRPr>
              </a:lvl2pPr>
              <a:lvl3pPr algn="l">
                <a:defRPr sz="975" b="0">
                  <a:solidFill>
                    <a:srgbClr val="69768C"/>
                  </a:solidFill>
                  <a:latin typeface="Arial"/>
                  <a:ea typeface="Arial"/>
                  <a:cs typeface="Arial"/>
                </a:defRPr>
              </a:lvl3pPr>
              <a:lvl4pPr algn="l">
                <a:defRPr sz="975" b="0">
                  <a:solidFill>
                    <a:srgbClr val="69768C"/>
                  </a:solidFill>
                  <a:latin typeface="Arial"/>
                  <a:ea typeface="Arial"/>
                  <a:cs typeface="Arial"/>
                </a:defRPr>
              </a:lvl4pPr>
              <a:lvl5pPr algn="l">
                <a:defRPr sz="975" b="0">
                  <a:solidFill>
                    <a:srgbClr val="69768C"/>
                  </a:solidFill>
                  <a:latin typeface="Arial"/>
                  <a:ea typeface="Arial"/>
                  <a:cs typeface="Arial"/>
                </a:defRPr>
              </a:lvl5pPr>
              <a:lvl6pPr algn="l">
                <a:defRPr sz="975" b="0">
                  <a:solidFill>
                    <a:srgbClr val="69768C"/>
                  </a:solidFill>
                  <a:latin typeface="Arial"/>
                  <a:ea typeface="Arial"/>
                  <a:cs typeface="Arial"/>
                </a:defRPr>
              </a:lvl6pPr>
              <a:lvl7pPr algn="l">
                <a:defRPr sz="975" b="0">
                  <a:solidFill>
                    <a:srgbClr val="69768C"/>
                  </a:solidFill>
                  <a:latin typeface="Arial"/>
                  <a:ea typeface="Arial"/>
                  <a:cs typeface="Arial"/>
                </a:defRPr>
              </a:lvl7pPr>
              <a:lvl8pPr algn="l">
                <a:defRPr sz="975" b="0">
                  <a:solidFill>
                    <a:srgbClr val="69768C"/>
                  </a:solidFill>
                  <a:latin typeface="Arial"/>
                  <a:ea typeface="Arial"/>
                  <a:cs typeface="Arial"/>
                </a:defRPr>
              </a:lvl8pPr>
              <a:lvl9pPr algn="l">
                <a:defRPr sz="975" b="0">
                  <a:solidFill>
                    <a:srgbClr val="69768C"/>
                  </a:solidFill>
                  <a:latin typeface="Arial"/>
                  <a:ea typeface="Arial"/>
                  <a:cs typeface="Arial"/>
                </a:defRPr>
              </a:lvl9pPr>
            </a:lstStyle>
            <a:p xmlns:a="http://schemas.openxmlformats.org/drawingml/2006/main">
              <a:pPr algn="l">
                <a:defRPr sz="975" b="0">
                  <a:solidFill>
                    <a:srgbClr val="69768C"/>
                  </a:solidFill>
                  <a:latin typeface="Arial"/>
                  <a:ea typeface="Arial"/>
                  <a:cs typeface="Arial"/>
                </a:defRPr>
              </a:pPr>
              <a:r>
                <a:rPr sz="975" b="0">
                  <a:solidFill>
                    <a:srgbClr val="69768C"/>
                  </a:solidFill>
                  <a:latin typeface="Arial"/>
                  <a:ea typeface="Arial"/>
                  <a:cs typeface="Arial"/>
                </a:rPr>
                <a:t>Custom resource</a:t>
              </a:r>
            </a:p>
          </p:txBody>
        </p:sp>
        <p:sp>
          <p:nvSpPr>
            <p:cNvPr id="34" name="plugin-install/instance/meta">
              <a:extLst xmlns:a="http://schemas.openxmlformats.org/drawingml/2006/main">
                <a:ext uri="{FF2B5EF4-FFF2-40B4-BE49-F238E27FC236}">
                  <a16:creationId xmlns:a16="http://schemas.microsoft.com/office/drawing/2014/main" id="{8620F47B-6A52-4CC9-B569-C247E187F5AE}"/>
                </a:ext>
              </a:extLst>
            </p:cNvPr>
            <p:cNvSpPr>
              <a:spLocks xmlns:a="http://schemas.openxmlformats.org/drawingml/2006/main" noGrp="1"/>
            </p:cNvSpPr>
            <p:nvPr/>
          </p:nvSpPr>
          <p:spPr>
            <a:xfrm xmlns:a="http://schemas.openxmlformats.org/drawingml/2006/main">
              <a:off x="7867650" y="3609975"/>
              <a:ext cx="127635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D94E7A"/>
                  </a:solidFill>
                  <a:latin typeface="Arial"/>
                  <a:ea typeface="Arial"/>
                  <a:cs typeface="Arial"/>
                </a:defRPr>
              </a:defPPr>
              <a:lvl1pPr algn="l">
                <a:defRPr sz="863" b="0">
                  <a:solidFill>
                    <a:srgbClr val="D94E7A"/>
                  </a:solidFill>
                  <a:latin typeface="Arial"/>
                  <a:ea typeface="Arial"/>
                  <a:cs typeface="Arial"/>
                </a:defRPr>
              </a:lvl1pPr>
              <a:lvl2pPr algn="l">
                <a:defRPr sz="863" b="0">
                  <a:solidFill>
                    <a:srgbClr val="D94E7A"/>
                  </a:solidFill>
                  <a:latin typeface="Arial"/>
                  <a:ea typeface="Arial"/>
                  <a:cs typeface="Arial"/>
                </a:defRPr>
              </a:lvl2pPr>
              <a:lvl3pPr algn="l">
                <a:defRPr sz="863" b="0">
                  <a:solidFill>
                    <a:srgbClr val="D94E7A"/>
                  </a:solidFill>
                  <a:latin typeface="Arial"/>
                  <a:ea typeface="Arial"/>
                  <a:cs typeface="Arial"/>
                </a:defRPr>
              </a:lvl3pPr>
              <a:lvl4pPr algn="l">
                <a:defRPr sz="863" b="0">
                  <a:solidFill>
                    <a:srgbClr val="D94E7A"/>
                  </a:solidFill>
                  <a:latin typeface="Arial"/>
                  <a:ea typeface="Arial"/>
                  <a:cs typeface="Arial"/>
                </a:defRPr>
              </a:lvl4pPr>
              <a:lvl5pPr algn="l">
                <a:defRPr sz="863" b="0">
                  <a:solidFill>
                    <a:srgbClr val="D94E7A"/>
                  </a:solidFill>
                  <a:latin typeface="Arial"/>
                  <a:ea typeface="Arial"/>
                  <a:cs typeface="Arial"/>
                </a:defRPr>
              </a:lvl5pPr>
              <a:lvl6pPr algn="l">
                <a:defRPr sz="863" b="0">
                  <a:solidFill>
                    <a:srgbClr val="D94E7A"/>
                  </a:solidFill>
                  <a:latin typeface="Arial"/>
                  <a:ea typeface="Arial"/>
                  <a:cs typeface="Arial"/>
                </a:defRPr>
              </a:lvl6pPr>
              <a:lvl7pPr algn="l">
                <a:defRPr sz="863" b="0">
                  <a:solidFill>
                    <a:srgbClr val="D94E7A"/>
                  </a:solidFill>
                  <a:latin typeface="Arial"/>
                  <a:ea typeface="Arial"/>
                  <a:cs typeface="Arial"/>
                </a:defRPr>
              </a:lvl7pPr>
              <a:lvl8pPr algn="l">
                <a:defRPr sz="863" b="0">
                  <a:solidFill>
                    <a:srgbClr val="D94E7A"/>
                  </a:solidFill>
                  <a:latin typeface="Arial"/>
                  <a:ea typeface="Arial"/>
                  <a:cs typeface="Arial"/>
                </a:defRPr>
              </a:lvl8pPr>
              <a:lvl9pPr algn="l">
                <a:defRPr sz="863" b="0">
                  <a:solidFill>
                    <a:srgbClr val="D94E7A"/>
                  </a:solidFill>
                  <a:latin typeface="Arial"/>
                  <a:ea typeface="Arial"/>
                  <a:cs typeface="Arial"/>
                </a:defRPr>
              </a:lvl9pPr>
            </a:lstStyle>
            <a:p xmlns:a="http://schemas.openxmlformats.org/drawingml/2006/main">
              <a:pPr algn="l">
                <a:defRPr sz="863" b="0">
                  <a:solidFill>
                    <a:srgbClr val="D94E7A"/>
                  </a:solidFill>
                  <a:latin typeface="Arial"/>
                  <a:ea typeface="Arial"/>
                  <a:cs typeface="Arial"/>
                </a:defRPr>
              </a:pPr>
              <a:r>
                <a:rPr sz="863" b="0">
                  <a:solidFill>
                    <a:srgbClr val="D94E7A"/>
                  </a:solidFill>
                  <a:latin typeface="Arial"/>
                  <a:ea typeface="Arial"/>
                  <a:cs typeface="Arial"/>
                </a:rPr>
                <a:t>Created by Connector</a:t>
              </a:r>
            </a:p>
          </p:txBody>
        </p:sp>
      </p:grpSp>
      <p:grpSp>
        <p:nvGrpSpPr>
          <p:cNvPr id="52" name="plugin-install/controller"/>
          <p:cNvGrpSpPr/>
          <p:nvPr/>
        </p:nvGrpSpPr>
        <p:grpSpPr>
          <ns1:xfrm xmlns:ns1="http://schemas.openxmlformats.org/drawingml/2006/main">
            <ns1:off x="9505950" y="2857500"/>
            <ns1:ext cx="2171700" cy="952500"/>
            <ns1:chOff x="9505950" y="2857500"/>
            <ns1:chExt cx="2171700" cy="952500"/>
          </ns1:xfrm>
        </p:grpSpPr>
        <p:sp>
          <p:nvSpPr>
            <p:cNvPr id="35" name="plugin-install/controller/frame">
              <a:extLst xmlns:a="http://schemas.openxmlformats.org/drawingml/2006/main">
                <a:ext uri="{FF2B5EF4-FFF2-40B4-BE49-F238E27FC236}">
                  <a16:creationId xmlns:a16="http://schemas.microsoft.com/office/drawing/2014/main" id="{71831DA1-827F-4BB2-B711-67A19AB0E9EA}"/>
                </a:ext>
              </a:extLst>
            </p:cNvPr>
            <p:cNvSpPr>
              <a:spLocks xmlns:a="http://schemas.openxmlformats.org/drawingml/2006/main" noGrp="1"/>
            </p:cNvSpPr>
            <p:nvPr/>
          </p:nvSpPr>
          <p:spPr>
            <a:xfrm xmlns:a="http://schemas.openxmlformats.org/drawingml/2006/main">
              <a:off x="9505950" y="2857500"/>
              <a:ext cx="2171700" cy="952500"/>
            </a:xfrm>
            <a:prstGeom xmlns:a="http://schemas.openxmlformats.org/drawingml/2006/main" prst="roundRect">
              <a:avLst>
                <a:gd name="adj" fmla="val 10000"/>
              </a:avLst>
            </a:prstGeom>
            <a:solidFill xmlns:a="http://schemas.openxmlformats.org/drawingml/2006/main">
              <a:srgbClr val="FFFFFF"/>
            </a:solidFill>
            <a:ln xmlns:a="http://schemas.openxmlformats.org/drawingml/2006/main" w="9525">
              <a:solidFill>
                <a:srgbClr val="DFE5EF"/>
              </a:solidFill>
              <a:prstDash val="solid"/>
            </a:ln>
          </p:spPr>
        </p:sp>
        <p:sp>
          <p:nvSpPr>
            <p:cNvPr id="36" name="plugin-install/controller/badge">
              <a:extLst xmlns:a="http://schemas.openxmlformats.org/drawingml/2006/main">
                <a:ext uri="{FF2B5EF4-FFF2-40B4-BE49-F238E27FC236}">
                  <a16:creationId xmlns:a16="http://schemas.microsoft.com/office/drawing/2014/main" id="{32068892-EA64-4891-8721-41A3CC63EE70}"/>
                </a:ext>
              </a:extLst>
            </p:cNvPr>
            <p:cNvSpPr>
              <a:spLocks xmlns:a="http://schemas.openxmlformats.org/drawingml/2006/main" noGrp="1"/>
            </p:cNvSpPr>
            <p:nvPr/>
          </p:nvSpPr>
          <p:spPr>
            <a:xfrm xmlns:a="http://schemas.openxmlformats.org/drawingml/2006/main">
              <a:off x="9601200" y="3019425"/>
              <a:ext cx="400050" cy="400050"/>
            </a:xfrm>
            <a:prstGeom xmlns:a="http://schemas.openxmlformats.org/drawingml/2006/main" prst="roundRect">
              <a:avLst>
                <a:gd name="adj" fmla="val 19048"/>
              </a:avLst>
            </a:prstGeom>
            <a:solidFill xmlns:a="http://schemas.openxmlformats.org/drawingml/2006/main">
              <a:srgbClr val="F1F2FD"/>
            </a:solidFill>
            <a:ln xmlns:a="http://schemas.openxmlformats.org/drawingml/2006/main" w="0">
              <a:noFill/>
              <a:prstDash val="solid"/>
            </a:ln>
          </p:spPr>
        </p:sp>
        <p:pic>
          <p:nvPicPr>
            <p:cNvPr id="37" name="plugin-install/controller/icon">
              <a:extLst xmlns:a="http://schemas.openxmlformats.org/drawingml/2006/main">
                <a:ext uri="{FF2B5EF4-FFF2-40B4-BE49-F238E27FC236}">
                  <a16:creationId xmlns:a16="http://schemas.microsoft.com/office/drawing/2014/main" id="{46622320-35C4-4809-897F-EBB2BCC5E5B3}"/>
                </a:ext>
              </a:extLst>
            </p:cNvPr>
            <p:cNvPicPr>
              <a:picLocks xmlns:a="http://schemas.openxmlformats.org/drawingml/2006/main" noChangeAspect="1"/>
            </p:cNvPicPr>
            <p:nvPr/>
          </p:nvPicPr>
          <p:blipFill>
            <a:blip xmlns:r="http://schemas.openxmlformats.org/officeDocument/2006/relationships" xmlns:a="http://schemas.openxmlformats.org/drawingml/2006/main" r:embed="R02df65e0f1974d6a">
              <a:extLst>
                <a:ext uri="{96DAC541-7B7A-43D3-8B79-37D633B846F1}">
                  <asvg:svgBlip xmlns:asvg="http://schemas.microsoft.com/office/drawing/2016/SVG/main" r:embed="Re76b38342b724d0b"/>
                </a:ext>
              </a:extLst>
            </a:blip>
            <a:stretch xmlns:a="http://schemas.openxmlformats.org/drawingml/2006/main"/>
          </p:blipFill>
          <p:spPr>
            <a:xfrm xmlns:a="http://schemas.openxmlformats.org/drawingml/2006/main">
              <a:off x="9620250" y="3038475"/>
              <a:ext cx="361950" cy="361950"/>
            </a:xfrm>
            <a:prstGeom xmlns:a="http://schemas.openxmlformats.org/drawingml/2006/main" prst="rect">
              <a:avLst/>
            </a:prstGeom>
          </p:spPr>
        </p:pic>
        <p:sp>
          <p:nvSpPr>
            <p:cNvPr id="38" name="plugin-install/controller/title">
              <a:extLst xmlns:a="http://schemas.openxmlformats.org/drawingml/2006/main">
                <a:ext uri="{FF2B5EF4-FFF2-40B4-BE49-F238E27FC236}">
                  <a16:creationId xmlns:a16="http://schemas.microsoft.com/office/drawing/2014/main" id="{43F6C04E-9032-4897-AD06-BF1BA2DD0163}"/>
                </a:ext>
              </a:extLst>
            </p:cNvPr>
            <p:cNvSpPr>
              <a:spLocks xmlns:a="http://schemas.openxmlformats.org/drawingml/2006/main" noGrp="1"/>
            </p:cNvSpPr>
            <p:nvPr/>
          </p:nvSpPr>
          <p:spPr>
            <a:xfrm xmlns:a="http://schemas.openxmlformats.org/drawingml/2006/main">
              <a:off x="10115550" y="2971800"/>
              <a:ext cx="144780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DifyPlugin</a:t>
              </a:r>
            </a:p>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Controller</a:t>
              </a:r>
            </a:p>
          </p:txBody>
        </p:sp>
        <p:sp>
          <p:nvSpPr>
            <p:cNvPr id="39" name="plugin-install/controller/description">
              <a:extLst xmlns:a="http://schemas.openxmlformats.org/drawingml/2006/main">
                <a:ext uri="{FF2B5EF4-FFF2-40B4-BE49-F238E27FC236}">
                  <a16:creationId xmlns:a16="http://schemas.microsoft.com/office/drawing/2014/main" id="{A770667C-AB9F-405B-973F-06B56206609F}"/>
                </a:ext>
              </a:extLst>
            </p:cNvPr>
            <p:cNvSpPr>
              <a:spLocks xmlns:a="http://schemas.openxmlformats.org/drawingml/2006/main" noGrp="1"/>
            </p:cNvSpPr>
            <p:nvPr/>
          </p:nvSpPr>
          <p:spPr>
            <a:xfrm xmlns:a="http://schemas.openxmlformats.org/drawingml/2006/main">
              <a:off x="10115550" y="3429000"/>
              <a:ext cx="14478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75" b="0">
                  <a:solidFill>
                    <a:srgbClr val="69768C"/>
                  </a:solidFill>
                  <a:latin typeface="Arial"/>
                  <a:ea typeface="Arial"/>
                  <a:cs typeface="Arial"/>
                </a:defRPr>
              </a:defPPr>
              <a:lvl1pPr algn="l">
                <a:defRPr sz="975" b="0">
                  <a:solidFill>
                    <a:srgbClr val="69768C"/>
                  </a:solidFill>
                  <a:latin typeface="Arial"/>
                  <a:ea typeface="Arial"/>
                  <a:cs typeface="Arial"/>
                </a:defRPr>
              </a:lvl1pPr>
              <a:lvl2pPr algn="l">
                <a:defRPr sz="975" b="0">
                  <a:solidFill>
                    <a:srgbClr val="69768C"/>
                  </a:solidFill>
                  <a:latin typeface="Arial"/>
                  <a:ea typeface="Arial"/>
                  <a:cs typeface="Arial"/>
                </a:defRPr>
              </a:lvl2pPr>
              <a:lvl3pPr algn="l">
                <a:defRPr sz="975" b="0">
                  <a:solidFill>
                    <a:srgbClr val="69768C"/>
                  </a:solidFill>
                  <a:latin typeface="Arial"/>
                  <a:ea typeface="Arial"/>
                  <a:cs typeface="Arial"/>
                </a:defRPr>
              </a:lvl3pPr>
              <a:lvl4pPr algn="l">
                <a:defRPr sz="975" b="0">
                  <a:solidFill>
                    <a:srgbClr val="69768C"/>
                  </a:solidFill>
                  <a:latin typeface="Arial"/>
                  <a:ea typeface="Arial"/>
                  <a:cs typeface="Arial"/>
                </a:defRPr>
              </a:lvl4pPr>
              <a:lvl5pPr algn="l">
                <a:defRPr sz="975" b="0">
                  <a:solidFill>
                    <a:srgbClr val="69768C"/>
                  </a:solidFill>
                  <a:latin typeface="Arial"/>
                  <a:ea typeface="Arial"/>
                  <a:cs typeface="Arial"/>
                </a:defRPr>
              </a:lvl5pPr>
              <a:lvl6pPr algn="l">
                <a:defRPr sz="975" b="0">
                  <a:solidFill>
                    <a:srgbClr val="69768C"/>
                  </a:solidFill>
                  <a:latin typeface="Arial"/>
                  <a:ea typeface="Arial"/>
                  <a:cs typeface="Arial"/>
                </a:defRPr>
              </a:lvl6pPr>
              <a:lvl7pPr algn="l">
                <a:defRPr sz="975" b="0">
                  <a:solidFill>
                    <a:srgbClr val="69768C"/>
                  </a:solidFill>
                  <a:latin typeface="Arial"/>
                  <a:ea typeface="Arial"/>
                  <a:cs typeface="Arial"/>
                </a:defRPr>
              </a:lvl7pPr>
              <a:lvl8pPr algn="l">
                <a:defRPr sz="975" b="0">
                  <a:solidFill>
                    <a:srgbClr val="69768C"/>
                  </a:solidFill>
                  <a:latin typeface="Arial"/>
                  <a:ea typeface="Arial"/>
                  <a:cs typeface="Arial"/>
                </a:defRPr>
              </a:lvl8pPr>
              <a:lvl9pPr algn="l">
                <a:defRPr sz="975" b="0">
                  <a:solidFill>
                    <a:srgbClr val="69768C"/>
                  </a:solidFill>
                  <a:latin typeface="Arial"/>
                  <a:ea typeface="Arial"/>
                  <a:cs typeface="Arial"/>
                </a:defRPr>
              </a:lvl9pPr>
            </a:lstStyle>
            <a:p xmlns:a="http://schemas.openxmlformats.org/drawingml/2006/main">
              <a:pPr algn="l">
                <a:defRPr sz="975" b="0">
                  <a:solidFill>
                    <a:srgbClr val="69768C"/>
                  </a:solidFill>
                  <a:latin typeface="Arial"/>
                  <a:ea typeface="Arial"/>
                  <a:cs typeface="Arial"/>
                </a:defRPr>
              </a:pPr>
              <a:r>
                <a:rPr sz="975" b="0">
                  <a:solidFill>
                    <a:srgbClr val="69768C"/>
                  </a:solidFill>
                  <a:latin typeface="Arial"/>
                  <a:ea typeface="Arial"/>
                  <a:cs typeface="Arial"/>
                </a:rPr>
                <a:t>crd-controller</a:t>
              </a:r>
            </a:p>
          </p:txBody>
        </p:sp>
        <p:sp>
          <p:nvSpPr>
            <p:cNvPr id="40" name="plugin-install/controller/meta">
              <a:extLst xmlns:a="http://schemas.openxmlformats.org/drawingml/2006/main">
                <a:ext uri="{FF2B5EF4-FFF2-40B4-BE49-F238E27FC236}">
                  <a16:creationId xmlns:a16="http://schemas.microsoft.com/office/drawing/2014/main" id="{35E7F7C6-A075-4EE2-B02B-5BB5C7407ECE}"/>
                </a:ext>
              </a:extLst>
            </p:cNvPr>
            <p:cNvSpPr>
              <a:spLocks xmlns:a="http://schemas.openxmlformats.org/drawingml/2006/main" noGrp="1"/>
            </p:cNvSpPr>
            <p:nvPr/>
          </p:nvSpPr>
          <p:spPr>
            <a:xfrm xmlns:a="http://schemas.openxmlformats.org/drawingml/2006/main">
              <a:off x="10115550" y="3609975"/>
              <a:ext cx="14478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4E61E9"/>
                  </a:solidFill>
                  <a:latin typeface="Arial"/>
                  <a:ea typeface="Arial"/>
                  <a:cs typeface="Arial"/>
                </a:defRPr>
              </a:defPPr>
              <a:lvl1pPr algn="l">
                <a:defRPr sz="863" b="0">
                  <a:solidFill>
                    <a:srgbClr val="4E61E9"/>
                  </a:solidFill>
                  <a:latin typeface="Arial"/>
                  <a:ea typeface="Arial"/>
                  <a:cs typeface="Arial"/>
                </a:defRPr>
              </a:lvl1pPr>
              <a:lvl2pPr algn="l">
                <a:defRPr sz="863" b="0">
                  <a:solidFill>
                    <a:srgbClr val="4E61E9"/>
                  </a:solidFill>
                  <a:latin typeface="Arial"/>
                  <a:ea typeface="Arial"/>
                  <a:cs typeface="Arial"/>
                </a:defRPr>
              </a:lvl2pPr>
              <a:lvl3pPr algn="l">
                <a:defRPr sz="863" b="0">
                  <a:solidFill>
                    <a:srgbClr val="4E61E9"/>
                  </a:solidFill>
                  <a:latin typeface="Arial"/>
                  <a:ea typeface="Arial"/>
                  <a:cs typeface="Arial"/>
                </a:defRPr>
              </a:lvl3pPr>
              <a:lvl4pPr algn="l">
                <a:defRPr sz="863" b="0">
                  <a:solidFill>
                    <a:srgbClr val="4E61E9"/>
                  </a:solidFill>
                  <a:latin typeface="Arial"/>
                  <a:ea typeface="Arial"/>
                  <a:cs typeface="Arial"/>
                </a:defRPr>
              </a:lvl4pPr>
              <a:lvl5pPr algn="l">
                <a:defRPr sz="863" b="0">
                  <a:solidFill>
                    <a:srgbClr val="4E61E9"/>
                  </a:solidFill>
                  <a:latin typeface="Arial"/>
                  <a:ea typeface="Arial"/>
                  <a:cs typeface="Arial"/>
                </a:defRPr>
              </a:lvl5pPr>
              <a:lvl6pPr algn="l">
                <a:defRPr sz="863" b="0">
                  <a:solidFill>
                    <a:srgbClr val="4E61E9"/>
                  </a:solidFill>
                  <a:latin typeface="Arial"/>
                  <a:ea typeface="Arial"/>
                  <a:cs typeface="Arial"/>
                </a:defRPr>
              </a:lvl6pPr>
              <a:lvl7pPr algn="l">
                <a:defRPr sz="863" b="0">
                  <a:solidFill>
                    <a:srgbClr val="4E61E9"/>
                  </a:solidFill>
                  <a:latin typeface="Arial"/>
                  <a:ea typeface="Arial"/>
                  <a:cs typeface="Arial"/>
                </a:defRPr>
              </a:lvl7pPr>
              <a:lvl8pPr algn="l">
                <a:defRPr sz="863" b="0">
                  <a:solidFill>
                    <a:srgbClr val="4E61E9"/>
                  </a:solidFill>
                  <a:latin typeface="Arial"/>
                  <a:ea typeface="Arial"/>
                  <a:cs typeface="Arial"/>
                </a:defRPr>
              </a:lvl8pPr>
              <a:lvl9pPr algn="l">
                <a:defRPr sz="863" b="0">
                  <a:solidFill>
                    <a:srgbClr val="4E61E9"/>
                  </a:solidFill>
                  <a:latin typeface="Arial"/>
                  <a:ea typeface="Arial"/>
                  <a:cs typeface="Arial"/>
                </a:defRPr>
              </a:lvl9pPr>
            </a:lstStyle>
            <a:p xmlns:a="http://schemas.openxmlformats.org/drawingml/2006/main">
              <a:pPr algn="l">
                <a:defRPr sz="863" b="0">
                  <a:solidFill>
                    <a:srgbClr val="4E61E9"/>
                  </a:solidFill>
                  <a:latin typeface="Arial"/>
                  <a:ea typeface="Arial"/>
                  <a:cs typeface="Arial"/>
                </a:defRPr>
              </a:pPr>
              <a:r>
                <a:rPr sz="863" b="0">
                  <a:solidFill>
                    <a:srgbClr val="4E61E9"/>
                  </a:solidFill>
                  <a:latin typeface="Arial"/>
                  <a:ea typeface="Arial"/>
                  <a:cs typeface="Arial"/>
                </a:rPr>
                <a:t>Reconciles the CR</a:t>
              </a:r>
            </a:p>
          </p:txBody>
        </p:sp>
      </p:grpSp>
    </p:spTree>
    <p:extLst>
      <p:ext uri="{BB962C8B-B14F-4D97-AF65-F5344CB8AC3E}">
        <p14:creationId xmlns:p14="http://schemas.microsoft.com/office/powerpoint/2010/main" val="1000875311"/>
      </p:ext>
    </p:extLst>
  </p:cSld>
  <p:transition spd="fast">
    <p:fade/>
  </p:transition>
</p:sld>
</file>

<file path=ppt/slides/slide102.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64" name="page/title">
            <a:extLst xmlns:a="http://schemas.openxmlformats.org/drawingml/2006/main">
              <a:ext uri="{FF2B5EF4-FFF2-40B4-BE49-F238E27FC236}">
                <a16:creationId xmlns:a16="http://schemas.microsoft.com/office/drawing/2014/main" id="{C1A9C75C-0C9E-45AF-AB8C-F1183442514C}"/>
              </a:ext>
            </a:extLst>
          </p:cNvPr>
          <p:cNvSpPr>
            <a:spLocks xmlns:a="http://schemas.openxmlformats.org/drawingml/2006/main" noGrp="1"/>
          </p:cNvSpPr>
          <p:nvPr/>
        </p:nvSpPr>
        <p:spPr>
          <a:xfrm xmlns:a="http://schemas.openxmlformats.org/drawingml/2006/main">
            <a:off x="495300" y="390525"/>
            <a:ext cx="107632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850" b="1">
                <a:solidFill>
                  <a:srgbClr val="18253D"/>
                </a:solidFill>
                <a:latin typeface="Arial"/>
                <a:ea typeface="Arial"/>
                <a:cs typeface="Arial"/>
              </a:defRPr>
            </a:defPPr>
            <a:lvl1pPr algn="l">
              <a:defRPr sz="2850" b="1">
                <a:solidFill>
                  <a:srgbClr val="18253D"/>
                </a:solidFill>
                <a:latin typeface="Arial"/>
                <a:ea typeface="Arial"/>
                <a:cs typeface="Arial"/>
              </a:defRPr>
            </a:lvl1pPr>
            <a:lvl2pPr algn="l">
              <a:defRPr sz="2850" b="1">
                <a:solidFill>
                  <a:srgbClr val="18253D"/>
                </a:solidFill>
                <a:latin typeface="Arial"/>
                <a:ea typeface="Arial"/>
                <a:cs typeface="Arial"/>
              </a:defRPr>
            </a:lvl2pPr>
            <a:lvl3pPr algn="l">
              <a:defRPr sz="2850" b="1">
                <a:solidFill>
                  <a:srgbClr val="18253D"/>
                </a:solidFill>
                <a:latin typeface="Arial"/>
                <a:ea typeface="Arial"/>
                <a:cs typeface="Arial"/>
              </a:defRPr>
            </a:lvl3pPr>
            <a:lvl4pPr algn="l">
              <a:defRPr sz="2850" b="1">
                <a:solidFill>
                  <a:srgbClr val="18253D"/>
                </a:solidFill>
                <a:latin typeface="Arial"/>
                <a:ea typeface="Arial"/>
                <a:cs typeface="Arial"/>
              </a:defRPr>
            </a:lvl4pPr>
            <a:lvl5pPr algn="l">
              <a:defRPr sz="2850" b="1">
                <a:solidFill>
                  <a:srgbClr val="18253D"/>
                </a:solidFill>
                <a:latin typeface="Arial"/>
                <a:ea typeface="Arial"/>
                <a:cs typeface="Arial"/>
              </a:defRPr>
            </a:lvl5pPr>
            <a:lvl6pPr algn="l">
              <a:defRPr sz="2850" b="1">
                <a:solidFill>
                  <a:srgbClr val="18253D"/>
                </a:solidFill>
                <a:latin typeface="Arial"/>
                <a:ea typeface="Arial"/>
                <a:cs typeface="Arial"/>
              </a:defRPr>
            </a:lvl6pPr>
            <a:lvl7pPr algn="l">
              <a:defRPr sz="2850" b="1">
                <a:solidFill>
                  <a:srgbClr val="18253D"/>
                </a:solidFill>
                <a:latin typeface="Arial"/>
                <a:ea typeface="Arial"/>
                <a:cs typeface="Arial"/>
              </a:defRPr>
            </a:lvl7pPr>
            <a:lvl8pPr algn="l">
              <a:defRPr sz="2850" b="1">
                <a:solidFill>
                  <a:srgbClr val="18253D"/>
                </a:solidFill>
                <a:latin typeface="Arial"/>
                <a:ea typeface="Arial"/>
                <a:cs typeface="Arial"/>
              </a:defRPr>
            </a:lvl8pPr>
            <a:lvl9pPr algn="l">
              <a:defRPr sz="2850" b="1">
                <a:solidFill>
                  <a:srgbClr val="18253D"/>
                </a:solidFill>
                <a:latin typeface="Arial"/>
                <a:ea typeface="Arial"/>
                <a:cs typeface="Arial"/>
              </a:defRPr>
            </a:lvl9pPr>
          </a:lstStyle>
          <a:p xmlns:a="http://schemas.openxmlformats.org/drawingml/2006/main">
            <a:pPr algn="l">
              <a:defRPr sz="2850" b="1">
                <a:solidFill>
                  <a:srgbClr val="18253D"/>
                </a:solidFill>
                <a:latin typeface="Arial"/>
                <a:ea typeface="Arial"/>
                <a:cs typeface="Arial"/>
              </a:defRPr>
            </a:pPr>
            <a:r>
              <a:rPr sz="2850" b="1">
                <a:solidFill>
                  <a:srgbClr val="18253D"/>
                </a:solidFill>
                <a:latin typeface="Arial"/>
                <a:ea typeface="Arial"/>
                <a:cs typeface="Arial"/>
              </a:rPr>
              <a:t>Plugin image preparation</a:t>
            </a:r>
          </a:p>
        </p:txBody>
      </p:sp>
      <p:sp>
        <p:nvSpPr>
          <p:cNvPr id="2" name="page/subtitle">
            <a:extLst xmlns:a="http://schemas.openxmlformats.org/drawingml/2006/main">
              <a:ext uri="{FF2B5EF4-FFF2-40B4-BE49-F238E27FC236}">
                <a16:creationId xmlns:a16="http://schemas.microsoft.com/office/drawing/2014/main" id="{0FC6E387-0DC5-4BB3-BFA0-D226311CA7C7}"/>
              </a:ext>
            </a:extLst>
          </p:cNvPr>
          <p:cNvSpPr>
            <a:spLocks xmlns:a="http://schemas.openxmlformats.org/drawingml/2006/main" noGrp="1"/>
          </p:cNvSpPr>
          <p:nvPr/>
        </p:nvSpPr>
        <p:spPr>
          <a:xfrm xmlns:a="http://schemas.openxmlformats.org/drawingml/2006/main">
            <a:off x="514350" y="1028700"/>
            <a:ext cx="11144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69768C"/>
                </a:solidFill>
                <a:latin typeface="Arial"/>
                <a:ea typeface="Arial"/>
                <a:cs typeface="Arial"/>
              </a:defRPr>
            </a:defPPr>
            <a:lvl1pPr algn="l">
              <a:defRPr sz="1425" b="0">
                <a:solidFill>
                  <a:srgbClr val="69768C"/>
                </a:solidFill>
                <a:latin typeface="Arial"/>
                <a:ea typeface="Arial"/>
                <a:cs typeface="Arial"/>
              </a:defRPr>
            </a:lvl1pPr>
            <a:lvl2pPr algn="l">
              <a:defRPr sz="1425" b="0">
                <a:solidFill>
                  <a:srgbClr val="69768C"/>
                </a:solidFill>
                <a:latin typeface="Arial"/>
                <a:ea typeface="Arial"/>
                <a:cs typeface="Arial"/>
              </a:defRPr>
            </a:lvl2pPr>
            <a:lvl3pPr algn="l">
              <a:defRPr sz="1425" b="0">
                <a:solidFill>
                  <a:srgbClr val="69768C"/>
                </a:solidFill>
                <a:latin typeface="Arial"/>
                <a:ea typeface="Arial"/>
                <a:cs typeface="Arial"/>
              </a:defRPr>
            </a:lvl3pPr>
            <a:lvl4pPr algn="l">
              <a:defRPr sz="1425" b="0">
                <a:solidFill>
                  <a:srgbClr val="69768C"/>
                </a:solidFill>
                <a:latin typeface="Arial"/>
                <a:ea typeface="Arial"/>
                <a:cs typeface="Arial"/>
              </a:defRPr>
            </a:lvl4pPr>
            <a:lvl5pPr algn="l">
              <a:defRPr sz="1425" b="0">
                <a:solidFill>
                  <a:srgbClr val="69768C"/>
                </a:solidFill>
                <a:latin typeface="Arial"/>
                <a:ea typeface="Arial"/>
                <a:cs typeface="Arial"/>
              </a:defRPr>
            </a:lvl5pPr>
            <a:lvl6pPr algn="l">
              <a:defRPr sz="1425" b="0">
                <a:solidFill>
                  <a:srgbClr val="69768C"/>
                </a:solidFill>
                <a:latin typeface="Arial"/>
                <a:ea typeface="Arial"/>
                <a:cs typeface="Arial"/>
              </a:defRPr>
            </a:lvl6pPr>
            <a:lvl7pPr algn="l">
              <a:defRPr sz="1425" b="0">
                <a:solidFill>
                  <a:srgbClr val="69768C"/>
                </a:solidFill>
                <a:latin typeface="Arial"/>
                <a:ea typeface="Arial"/>
                <a:cs typeface="Arial"/>
              </a:defRPr>
            </a:lvl7pPr>
            <a:lvl8pPr algn="l">
              <a:defRPr sz="1425" b="0">
                <a:solidFill>
                  <a:srgbClr val="69768C"/>
                </a:solidFill>
                <a:latin typeface="Arial"/>
                <a:ea typeface="Arial"/>
                <a:cs typeface="Arial"/>
              </a:defRPr>
            </a:lvl8pPr>
            <a:lvl9pPr algn="l">
              <a:defRPr sz="1425" b="0">
                <a:solidFill>
                  <a:srgbClr val="69768C"/>
                </a:solidFill>
                <a:latin typeface="Arial"/>
                <a:ea typeface="Arial"/>
                <a:cs typeface="Arial"/>
              </a:defRPr>
            </a:lvl9pPr>
          </a:lstStyle>
          <a:p xmlns:a="http://schemas.openxmlformats.org/drawingml/2006/main">
            <a:pPr algn="l">
              <a:defRPr sz="1425" b="0">
                <a:solidFill>
                  <a:srgbClr val="69768C"/>
                </a:solidFill>
                <a:latin typeface="Arial"/>
                <a:ea typeface="Arial"/>
                <a:cs typeface="Arial"/>
              </a:defRPr>
            </a:pPr>
            <a:r>
              <a:rPr sz="1425" b="0">
                <a:solidFill>
                  <a:srgbClr val="69768C"/>
                </a:solidFill>
                <a:latin typeface="Arial"/>
                <a:ea typeface="Arial"/>
                <a:cs typeface="Arial"/>
              </a:rPr>
              <a:t>builderName changes image preparation. The Kubernetes runtime stays the same.</a:t>
            </a:r>
          </a:p>
        </p:txBody>
      </p:sp>
      <p:pic>
        <p:nvPicPr>
          <p:cNvPr id="3" name="page/logo">
            <a:extLst xmlns:a="http://schemas.openxmlformats.org/drawingml/2006/main">
              <a:ext uri="{FF2B5EF4-FFF2-40B4-BE49-F238E27FC236}">
                <a16:creationId xmlns:a16="http://schemas.microsoft.com/office/drawing/2014/main" id="{15B9C56A-C424-4805-8AB0-AB0CA4C3C8E8}"/>
              </a:ext>
            </a:extLst>
          </p:cNvPr>
          <p:cNvPicPr>
            <a:picLocks xmlns:a="http://schemas.openxmlformats.org/drawingml/2006/main" noChangeAspect="1"/>
          </p:cNvPicPr>
          <p:nvPr/>
        </p:nvPicPr>
        <p:blipFill>
          <a:blip xmlns:r="http://schemas.openxmlformats.org/officeDocument/2006/relationships" xmlns:a="http://schemas.openxmlformats.org/drawingml/2006/main" r:embed="Rfd911e300cad4703">
            <a:extLst>
              <a:ext uri="{96DAC541-7B7A-43D3-8B79-37D633B846F1}">
                <asvg:svgBlip xmlns:asvg="http://schemas.microsoft.com/office/drawing/2016/SVG/main" r:embed="R3b008b831e1b4c9a"/>
              </a:ext>
            </a:extLst>
          </a:blip>
          <a:stretch xmlns:a="http://schemas.openxmlformats.org/drawingml/2006/main"/>
        </p:blipFill>
        <p:spPr>
          <a:xfrm xmlns:a="http://schemas.openxmlformats.org/drawingml/2006/main">
            <a:off x="11239500" y="295275"/>
            <a:ext cx="552450" cy="266700"/>
          </a:xfrm>
          <a:prstGeom xmlns:a="http://schemas.openxmlformats.org/drawingml/2006/main" prst="rect">
            <a:avLst/>
          </a:prstGeom>
        </p:spPr>
      </p:pic>
      <p:sp>
        <p:nvSpPr>
          <p:cNvPr id="4" name="page/version">
            <a:extLst xmlns:a="http://schemas.openxmlformats.org/drawingml/2006/main">
              <a:ext uri="{FF2B5EF4-FFF2-40B4-BE49-F238E27FC236}">
                <a16:creationId xmlns:a16="http://schemas.microsoft.com/office/drawing/2014/main" id="{D7643B7A-2AA8-4295-A625-F87CE8A8814C}"/>
              </a:ext>
            </a:extLst>
          </p:cNvPr>
          <p:cNvSpPr>
            <a:spLocks xmlns:a="http://schemas.openxmlformats.org/drawingml/2006/main" noGrp="1"/>
          </p:cNvSpPr>
          <p:nvPr/>
        </p:nvSpPr>
        <p:spPr>
          <a:xfrm xmlns:a="http://schemas.openxmlformats.org/drawingml/2006/main">
            <a:off x="514350" y="6486525"/>
            <a:ext cx="88582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25" b="0">
                <a:solidFill>
                  <a:srgbClr val="69768C"/>
                </a:solidFill>
                <a:latin typeface="Arial"/>
                <a:ea typeface="Arial"/>
                <a:cs typeface="Arial"/>
              </a:defRPr>
            </a:defPPr>
            <a:lvl1pPr algn="l">
              <a:defRPr sz="825" b="0">
                <a:solidFill>
                  <a:srgbClr val="69768C"/>
                </a:solidFill>
                <a:latin typeface="Arial"/>
                <a:ea typeface="Arial"/>
                <a:cs typeface="Arial"/>
              </a:defRPr>
            </a:lvl1pPr>
            <a:lvl2pPr algn="l">
              <a:defRPr sz="825" b="0">
                <a:solidFill>
                  <a:srgbClr val="69768C"/>
                </a:solidFill>
                <a:latin typeface="Arial"/>
                <a:ea typeface="Arial"/>
                <a:cs typeface="Arial"/>
              </a:defRPr>
            </a:lvl2pPr>
            <a:lvl3pPr algn="l">
              <a:defRPr sz="825" b="0">
                <a:solidFill>
                  <a:srgbClr val="69768C"/>
                </a:solidFill>
                <a:latin typeface="Arial"/>
                <a:ea typeface="Arial"/>
                <a:cs typeface="Arial"/>
              </a:defRPr>
            </a:lvl3pPr>
            <a:lvl4pPr algn="l">
              <a:defRPr sz="825" b="0">
                <a:solidFill>
                  <a:srgbClr val="69768C"/>
                </a:solidFill>
                <a:latin typeface="Arial"/>
                <a:ea typeface="Arial"/>
                <a:cs typeface="Arial"/>
              </a:defRPr>
            </a:lvl4pPr>
            <a:lvl5pPr algn="l">
              <a:defRPr sz="825" b="0">
                <a:solidFill>
                  <a:srgbClr val="69768C"/>
                </a:solidFill>
                <a:latin typeface="Arial"/>
                <a:ea typeface="Arial"/>
                <a:cs typeface="Arial"/>
              </a:defRPr>
            </a:lvl5pPr>
            <a:lvl6pPr algn="l">
              <a:defRPr sz="825" b="0">
                <a:solidFill>
                  <a:srgbClr val="69768C"/>
                </a:solidFill>
                <a:latin typeface="Arial"/>
                <a:ea typeface="Arial"/>
                <a:cs typeface="Arial"/>
              </a:defRPr>
            </a:lvl6pPr>
            <a:lvl7pPr algn="l">
              <a:defRPr sz="825" b="0">
                <a:solidFill>
                  <a:srgbClr val="69768C"/>
                </a:solidFill>
                <a:latin typeface="Arial"/>
                <a:ea typeface="Arial"/>
                <a:cs typeface="Arial"/>
              </a:defRPr>
            </a:lvl7pPr>
            <a:lvl8pPr algn="l">
              <a:defRPr sz="825" b="0">
                <a:solidFill>
                  <a:srgbClr val="69768C"/>
                </a:solidFill>
                <a:latin typeface="Arial"/>
                <a:ea typeface="Arial"/>
                <a:cs typeface="Arial"/>
              </a:defRPr>
            </a:lvl8pPr>
            <a:lvl9pPr algn="l">
              <a:defRPr sz="825" b="0">
                <a:solidFill>
                  <a:srgbClr val="69768C"/>
                </a:solidFill>
                <a:latin typeface="Arial"/>
                <a:ea typeface="Arial"/>
                <a:cs typeface="Arial"/>
              </a:defRPr>
            </a:lvl9pPr>
          </a:lstStyle>
          <a:p xmlns:a="http://schemas.openxmlformats.org/drawingml/2006/main">
            <a:pPr algn="l">
              <a:defRPr sz="825" b="0">
                <a:solidFill>
                  <a:srgbClr val="69768C"/>
                </a:solidFill>
                <a:latin typeface="Arial"/>
                <a:ea typeface="Arial"/>
                <a:cs typeface="Arial"/>
              </a:defRPr>
            </a:pPr>
            <a:r>
              <a:rPr sz="825" b="0">
                <a:solidFill>
                  <a:srgbClr val="69768C"/>
                </a:solidFill>
                <a:latin typeface="Arial"/>
                <a:ea typeface="Arial"/>
                <a:cs typeface="Arial"/>
              </a:rPr>
              <a:t>EE 3.13.2 · Reference deployment · 03 Nov 2026</a:t>
            </a:r>
          </a:p>
        </p:txBody>
      </p:sp>
      <p:sp>
        <p:nvSpPr>
          <p:cNvPr id="5" name="page/number">
            <a:extLst xmlns:a="http://schemas.openxmlformats.org/drawingml/2006/main">
              <a:ext uri="{FF2B5EF4-FFF2-40B4-BE49-F238E27FC236}">
                <a16:creationId xmlns:a16="http://schemas.microsoft.com/office/drawing/2014/main" id="{02A021E1-14E2-419C-B453-98883D57413A}"/>
              </a:ext>
            </a:extLst>
          </p:cNvPr>
          <p:cNvSpPr>
            <a:spLocks xmlns:a="http://schemas.openxmlformats.org/drawingml/2006/main" noGrp="1"/>
          </p:cNvSpPr>
          <p:nvPr/>
        </p:nvSpPr>
        <p:spPr>
          <a:xfrm xmlns:a="http://schemas.openxmlformats.org/drawingml/2006/main">
            <a:off x="11334750" y="6486525"/>
            <a:ext cx="4000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75" b="0">
                <a:solidFill>
                  <a:srgbClr val="69768C"/>
                </a:solidFill>
                <a:latin typeface="Arial"/>
                <a:ea typeface="Arial"/>
                <a:cs typeface="Arial"/>
              </a:defRPr>
            </a:defPPr>
            <a:lvl1pPr algn="l">
              <a:defRPr sz="975" b="0">
                <a:solidFill>
                  <a:srgbClr val="69768C"/>
                </a:solidFill>
                <a:latin typeface="Arial"/>
                <a:ea typeface="Arial"/>
                <a:cs typeface="Arial"/>
              </a:defRPr>
            </a:lvl1pPr>
            <a:lvl2pPr algn="l">
              <a:defRPr sz="975" b="0">
                <a:solidFill>
                  <a:srgbClr val="69768C"/>
                </a:solidFill>
                <a:latin typeface="Arial"/>
                <a:ea typeface="Arial"/>
                <a:cs typeface="Arial"/>
              </a:defRPr>
            </a:lvl2pPr>
            <a:lvl3pPr algn="l">
              <a:defRPr sz="975" b="0">
                <a:solidFill>
                  <a:srgbClr val="69768C"/>
                </a:solidFill>
                <a:latin typeface="Arial"/>
                <a:ea typeface="Arial"/>
                <a:cs typeface="Arial"/>
              </a:defRPr>
            </a:lvl3pPr>
            <a:lvl4pPr algn="l">
              <a:defRPr sz="975" b="0">
                <a:solidFill>
                  <a:srgbClr val="69768C"/>
                </a:solidFill>
                <a:latin typeface="Arial"/>
                <a:ea typeface="Arial"/>
                <a:cs typeface="Arial"/>
              </a:defRPr>
            </a:lvl4pPr>
            <a:lvl5pPr algn="l">
              <a:defRPr sz="975" b="0">
                <a:solidFill>
                  <a:srgbClr val="69768C"/>
                </a:solidFill>
                <a:latin typeface="Arial"/>
                <a:ea typeface="Arial"/>
                <a:cs typeface="Arial"/>
              </a:defRPr>
            </a:lvl5pPr>
            <a:lvl6pPr algn="l">
              <a:defRPr sz="975" b="0">
                <a:solidFill>
                  <a:srgbClr val="69768C"/>
                </a:solidFill>
                <a:latin typeface="Arial"/>
                <a:ea typeface="Arial"/>
                <a:cs typeface="Arial"/>
              </a:defRPr>
            </a:lvl6pPr>
            <a:lvl7pPr algn="l">
              <a:defRPr sz="975" b="0">
                <a:solidFill>
                  <a:srgbClr val="69768C"/>
                </a:solidFill>
                <a:latin typeface="Arial"/>
                <a:ea typeface="Arial"/>
                <a:cs typeface="Arial"/>
              </a:defRPr>
            </a:lvl7pPr>
            <a:lvl8pPr algn="l">
              <a:defRPr sz="975" b="0">
                <a:solidFill>
                  <a:srgbClr val="69768C"/>
                </a:solidFill>
                <a:latin typeface="Arial"/>
                <a:ea typeface="Arial"/>
                <a:cs typeface="Arial"/>
              </a:defRPr>
            </a:lvl8pPr>
            <a:lvl9pPr algn="l">
              <a:defRPr sz="975" b="0">
                <a:solidFill>
                  <a:srgbClr val="69768C"/>
                </a:solidFill>
                <a:latin typeface="Arial"/>
                <a:ea typeface="Arial"/>
                <a:cs typeface="Arial"/>
              </a:defRPr>
            </a:lvl9pPr>
          </a:lstStyle>
          <a:p xmlns:a="http://schemas.openxmlformats.org/drawingml/2006/main">
            <a:pPr algn="l">
              <a:defRPr sz="975" b="0">
                <a:solidFill>
                  <a:srgbClr val="69768C"/>
                </a:solidFill>
                <a:latin typeface="Arial"/>
                <a:ea typeface="Arial"/>
                <a:cs typeface="Arial"/>
              </a:defRPr>
            </a:pPr>
            <a:r>
              <a:rPr sz="975" b="0">
                <a:solidFill>
                  <a:srgbClr val="69768C"/>
                </a:solidFill>
                <a:latin typeface="Arial"/>
                <a:ea typeface="Arial"/>
                <a:cs typeface="Arial"/>
              </a:rPr>
              <a:t>07</a:t>
            </a:r>
          </a:p>
        </p:txBody>
      </p:sp>
      <p:sp>
        <p:nvSpPr>
          <p:cNvPr id="6" name="nav/back">
            <a:extLst xmlns:a="http://schemas.openxmlformats.org/drawingml/2006/main">
              <a:ext uri="{FF2B5EF4-FFF2-40B4-BE49-F238E27FC236}">
                <a16:creationId xmlns:a16="http://schemas.microsoft.com/office/drawing/2014/main" id="{5ED5F146-9122-4539-946D-7B16032B8D0A}"/>
              </a:ext>
            </a:extLst>
            <ns0:hlinkClick xmlns:ns0="http://schemas.openxmlformats.org/drawingml/2006/main" xmlns:ns1="http://schemas.openxmlformats.org/officeDocument/2006/relationships" ns1:id="rIdLifeNav0" action="ppaction://hlinksldjump"/>
          </p:cNvPr>
          <p:cNvSpPr>
            <a:spLocks xmlns:a="http://schemas.openxmlformats.org/drawingml/2006/main" noGrp="1"/>
          </p:cNvSpPr>
          <p:nvPr/>
        </p:nvSpPr>
        <p:spPr>
          <a:xfrm xmlns:a="http://schemas.openxmlformats.org/drawingml/2006/main">
            <a:off x="514350" y="6191250"/>
            <a:ext cx="1714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Overview</a:t>
            </a:r>
          </a:p>
        </p:txBody>
      </p:sp>
      <p:sp>
        <p:nvSpPr>
          <p:cNvPr id="7" name="nav/previous">
            <a:extLst xmlns:a="http://schemas.openxmlformats.org/drawingml/2006/main">
              <a:ext uri="{FF2B5EF4-FFF2-40B4-BE49-F238E27FC236}">
                <a16:creationId xmlns:a16="http://schemas.microsoft.com/office/drawing/2014/main" id="{03A01E34-A849-4D3D-8739-76EB0831745F}"/>
              </a:ext>
            </a:extLst>
            <ns2:hlinkClick xmlns:ns2="http://schemas.openxmlformats.org/drawingml/2006/main" xmlns:ns3="http://schemas.openxmlformats.org/officeDocument/2006/relationships" ns3:id="rIdLifeNav1" action="ppaction://hlinksldjump"/>
          </p:cNvPr>
          <p:cNvSpPr>
            <a:spLocks xmlns:a="http://schemas.openxmlformats.org/drawingml/2006/main" noGrp="1"/>
          </p:cNvSpPr>
          <p:nvPr/>
        </p:nvSpPr>
        <p:spPr>
          <a:xfrm xmlns:a="http://schemas.openxmlformats.org/drawingml/2006/main">
            <a:off x="7524750" y="6191250"/>
            <a:ext cx="1619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Previous</a:t>
            </a:r>
          </a:p>
        </p:txBody>
      </p:sp>
      <p:sp>
        <p:nvSpPr>
          <p:cNvPr id="8" name="nav/next">
            <a:extLst xmlns:a="http://schemas.openxmlformats.org/drawingml/2006/main">
              <a:ext uri="{FF2B5EF4-FFF2-40B4-BE49-F238E27FC236}">
                <a16:creationId xmlns:a16="http://schemas.microsoft.com/office/drawing/2014/main" id="{5909CF0B-2EEA-470E-B88E-07654329BC84}"/>
              </a:ext>
            </a:extLst>
            <ns4:hlinkClick xmlns:ns4="http://schemas.openxmlformats.org/drawingml/2006/main" xmlns:ns5="http://schemas.openxmlformats.org/officeDocument/2006/relationships" ns5:id="rIdLifeNav2" action="ppaction://hlinksldjump"/>
          </p:cNvPr>
          <p:cNvSpPr>
            <a:spLocks xmlns:a="http://schemas.openxmlformats.org/drawingml/2006/main" noGrp="1"/>
          </p:cNvSpPr>
          <p:nvPr/>
        </p:nvSpPr>
        <p:spPr>
          <a:xfrm xmlns:a="http://schemas.openxmlformats.org/drawingml/2006/main">
            <a:off x="9715500" y="6191250"/>
            <a:ext cx="1714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Next</a:t>
            </a:r>
          </a:p>
        </p:txBody>
      </p:sp>
      <p:sp>
        <p:nvSpPr>
          <p:cNvPr id="9" name="nav/web">
            <a:extLst xmlns:a="http://schemas.openxmlformats.org/drawingml/2006/main">
              <a:ext uri="{FF2B5EF4-FFF2-40B4-BE49-F238E27FC236}">
                <a16:creationId xmlns:a16="http://schemas.microsoft.com/office/drawing/2014/main" id="{306BD5B3-BB90-4160-8C16-6E74ACA6CFE1}"/>
              </a:ext>
            </a:extLst>
            <ns6:hlinkClick xmlns:ns6="http://schemas.openxmlformats.org/drawingml/2006/main" xmlns:ns7="http://schemas.openxmlformats.org/officeDocument/2006/relationships" ns7:id="rIdLifeNav3"/>
          </p:cNvPr>
          <p:cNvSpPr>
            <a:spLocks xmlns:a="http://schemas.openxmlformats.org/drawingml/2006/main" noGrp="1"/>
          </p:cNvSpPr>
          <p:nvPr/>
        </p:nvSpPr>
        <p:spPr>
          <a:xfrm xmlns:a="http://schemas.openxmlformats.org/drawingml/2006/main">
            <a:off x="5334000" y="6191250"/>
            <a:ext cx="190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Interactive map</a:t>
            </a:r>
          </a:p>
        </p:txBody>
      </p:sp>
      <p:sp>
        <p:nvSpPr>
          <p:cNvPr id="10" name="row/Kaniko">
            <a:extLst xmlns:a="http://schemas.openxmlformats.org/drawingml/2006/main">
              <a:ext uri="{FF2B5EF4-FFF2-40B4-BE49-F238E27FC236}">
                <a16:creationId xmlns:a16="http://schemas.microsoft.com/office/drawing/2014/main" id="{FE460B30-4FFD-45B7-AF6E-780B2671010D}"/>
              </a:ext>
            </a:extLst>
          </p:cNvPr>
          <p:cNvSpPr>
            <a:spLocks xmlns:a="http://schemas.openxmlformats.org/drawingml/2006/main" noGrp="1"/>
          </p:cNvSpPr>
          <p:nvPr/>
        </p:nvSpPr>
        <p:spPr>
          <a:xfrm xmlns:a="http://schemas.openxmlformats.org/drawingml/2006/main">
            <a:off x="514350" y="2314575"/>
            <a:ext cx="1428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1">
                <a:solidFill>
                  <a:srgbClr val="18253D"/>
                </a:solidFill>
                <a:latin typeface="Arial"/>
                <a:ea typeface="Arial"/>
                <a:cs typeface="Arial"/>
              </a:defRPr>
            </a:defPPr>
            <a:lvl1pPr algn="l">
              <a:defRPr sz="1725" b="1">
                <a:solidFill>
                  <a:srgbClr val="18253D"/>
                </a:solidFill>
                <a:latin typeface="Arial"/>
                <a:ea typeface="Arial"/>
                <a:cs typeface="Arial"/>
              </a:defRPr>
            </a:lvl1pPr>
            <a:lvl2pPr algn="l">
              <a:defRPr sz="1725" b="1">
                <a:solidFill>
                  <a:srgbClr val="18253D"/>
                </a:solidFill>
                <a:latin typeface="Arial"/>
                <a:ea typeface="Arial"/>
                <a:cs typeface="Arial"/>
              </a:defRPr>
            </a:lvl2pPr>
            <a:lvl3pPr algn="l">
              <a:defRPr sz="1725" b="1">
                <a:solidFill>
                  <a:srgbClr val="18253D"/>
                </a:solidFill>
                <a:latin typeface="Arial"/>
                <a:ea typeface="Arial"/>
                <a:cs typeface="Arial"/>
              </a:defRPr>
            </a:lvl3pPr>
            <a:lvl4pPr algn="l">
              <a:defRPr sz="1725" b="1">
                <a:solidFill>
                  <a:srgbClr val="18253D"/>
                </a:solidFill>
                <a:latin typeface="Arial"/>
                <a:ea typeface="Arial"/>
                <a:cs typeface="Arial"/>
              </a:defRPr>
            </a:lvl4pPr>
            <a:lvl5pPr algn="l">
              <a:defRPr sz="1725" b="1">
                <a:solidFill>
                  <a:srgbClr val="18253D"/>
                </a:solidFill>
                <a:latin typeface="Arial"/>
                <a:ea typeface="Arial"/>
                <a:cs typeface="Arial"/>
              </a:defRPr>
            </a:lvl5pPr>
            <a:lvl6pPr algn="l">
              <a:defRPr sz="1725" b="1">
                <a:solidFill>
                  <a:srgbClr val="18253D"/>
                </a:solidFill>
                <a:latin typeface="Arial"/>
                <a:ea typeface="Arial"/>
                <a:cs typeface="Arial"/>
              </a:defRPr>
            </a:lvl6pPr>
            <a:lvl7pPr algn="l">
              <a:defRPr sz="1725" b="1">
                <a:solidFill>
                  <a:srgbClr val="18253D"/>
                </a:solidFill>
                <a:latin typeface="Arial"/>
                <a:ea typeface="Arial"/>
                <a:cs typeface="Arial"/>
              </a:defRPr>
            </a:lvl7pPr>
            <a:lvl8pPr algn="l">
              <a:defRPr sz="1725" b="1">
                <a:solidFill>
                  <a:srgbClr val="18253D"/>
                </a:solidFill>
                <a:latin typeface="Arial"/>
                <a:ea typeface="Arial"/>
                <a:cs typeface="Arial"/>
              </a:defRPr>
            </a:lvl8pPr>
            <a:lvl9pPr algn="l">
              <a:defRPr sz="1725" b="1">
                <a:solidFill>
                  <a:srgbClr val="18253D"/>
                </a:solidFill>
                <a:latin typeface="Arial"/>
                <a:ea typeface="Arial"/>
                <a:cs typeface="Arial"/>
              </a:defRPr>
            </a:lvl9pPr>
          </a:lstStyle>
          <a:p xmlns:a="http://schemas.openxmlformats.org/drawingml/2006/main">
            <a:pPr algn="l">
              <a:defRPr sz="1725" b="1">
                <a:solidFill>
                  <a:srgbClr val="18253D"/>
                </a:solidFill>
                <a:latin typeface="Arial"/>
                <a:ea typeface="Arial"/>
                <a:cs typeface="Arial"/>
              </a:defRPr>
            </a:pPr>
            <a:r>
              <a:rPr sz="1725" b="1">
                <a:solidFill>
                  <a:srgbClr val="18253D"/>
                </a:solidFill>
                <a:latin typeface="Arial"/>
                <a:ea typeface="Arial"/>
                <a:cs typeface="Arial"/>
              </a:rPr>
              <a:t>Kaniko</a:t>
            </a:r>
          </a:p>
        </p:txBody>
      </p:sp>
      <p:sp>
        <p:nvSpPr>
          <p:cNvPr id="11" name="row/GitHub">
            <a:extLst xmlns:a="http://schemas.openxmlformats.org/drawingml/2006/main">
              <a:ext uri="{FF2B5EF4-FFF2-40B4-BE49-F238E27FC236}">
                <a16:creationId xmlns:a16="http://schemas.microsoft.com/office/drawing/2014/main" id="{7715BF6C-8C5E-484D-8009-8C1C00085EDC}"/>
              </a:ext>
            </a:extLst>
          </p:cNvPr>
          <p:cNvSpPr>
            <a:spLocks xmlns:a="http://schemas.openxmlformats.org/drawingml/2006/main" noGrp="1"/>
          </p:cNvSpPr>
          <p:nvPr/>
        </p:nvSpPr>
        <p:spPr>
          <a:xfrm xmlns:a="http://schemas.openxmlformats.org/drawingml/2006/main">
            <a:off x="514350" y="3552825"/>
            <a:ext cx="1428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1">
                <a:solidFill>
                  <a:srgbClr val="18253D"/>
                </a:solidFill>
                <a:latin typeface="Arial"/>
                <a:ea typeface="Arial"/>
                <a:cs typeface="Arial"/>
              </a:defRPr>
            </a:defPPr>
            <a:lvl1pPr algn="l">
              <a:defRPr sz="1725" b="1">
                <a:solidFill>
                  <a:srgbClr val="18253D"/>
                </a:solidFill>
                <a:latin typeface="Arial"/>
                <a:ea typeface="Arial"/>
                <a:cs typeface="Arial"/>
              </a:defRPr>
            </a:lvl1pPr>
            <a:lvl2pPr algn="l">
              <a:defRPr sz="1725" b="1">
                <a:solidFill>
                  <a:srgbClr val="18253D"/>
                </a:solidFill>
                <a:latin typeface="Arial"/>
                <a:ea typeface="Arial"/>
                <a:cs typeface="Arial"/>
              </a:defRPr>
            </a:lvl2pPr>
            <a:lvl3pPr algn="l">
              <a:defRPr sz="1725" b="1">
                <a:solidFill>
                  <a:srgbClr val="18253D"/>
                </a:solidFill>
                <a:latin typeface="Arial"/>
                <a:ea typeface="Arial"/>
                <a:cs typeface="Arial"/>
              </a:defRPr>
            </a:lvl3pPr>
            <a:lvl4pPr algn="l">
              <a:defRPr sz="1725" b="1">
                <a:solidFill>
                  <a:srgbClr val="18253D"/>
                </a:solidFill>
                <a:latin typeface="Arial"/>
                <a:ea typeface="Arial"/>
                <a:cs typeface="Arial"/>
              </a:defRPr>
            </a:lvl4pPr>
            <a:lvl5pPr algn="l">
              <a:defRPr sz="1725" b="1">
                <a:solidFill>
                  <a:srgbClr val="18253D"/>
                </a:solidFill>
                <a:latin typeface="Arial"/>
                <a:ea typeface="Arial"/>
                <a:cs typeface="Arial"/>
              </a:defRPr>
            </a:lvl5pPr>
            <a:lvl6pPr algn="l">
              <a:defRPr sz="1725" b="1">
                <a:solidFill>
                  <a:srgbClr val="18253D"/>
                </a:solidFill>
                <a:latin typeface="Arial"/>
                <a:ea typeface="Arial"/>
                <a:cs typeface="Arial"/>
              </a:defRPr>
            </a:lvl6pPr>
            <a:lvl7pPr algn="l">
              <a:defRPr sz="1725" b="1">
                <a:solidFill>
                  <a:srgbClr val="18253D"/>
                </a:solidFill>
                <a:latin typeface="Arial"/>
                <a:ea typeface="Arial"/>
                <a:cs typeface="Arial"/>
              </a:defRPr>
            </a:lvl7pPr>
            <a:lvl8pPr algn="l">
              <a:defRPr sz="1725" b="1">
                <a:solidFill>
                  <a:srgbClr val="18253D"/>
                </a:solidFill>
                <a:latin typeface="Arial"/>
                <a:ea typeface="Arial"/>
                <a:cs typeface="Arial"/>
              </a:defRPr>
            </a:lvl8pPr>
            <a:lvl9pPr algn="l">
              <a:defRPr sz="1725" b="1">
                <a:solidFill>
                  <a:srgbClr val="18253D"/>
                </a:solidFill>
                <a:latin typeface="Arial"/>
                <a:ea typeface="Arial"/>
                <a:cs typeface="Arial"/>
              </a:defRPr>
            </a:lvl9pPr>
          </a:lstStyle>
          <a:p xmlns:a="http://schemas.openxmlformats.org/drawingml/2006/main">
            <a:pPr algn="l">
              <a:defRPr sz="1725" b="1">
                <a:solidFill>
                  <a:srgbClr val="18253D"/>
                </a:solidFill>
                <a:latin typeface="Arial"/>
                <a:ea typeface="Arial"/>
                <a:cs typeface="Arial"/>
              </a:defRPr>
            </a:pPr>
            <a:r>
              <a:rPr sz="1725" b="1">
                <a:solidFill>
                  <a:srgbClr val="18253D"/>
                </a:solidFill>
                <a:latin typeface="Arial"/>
                <a:ea typeface="Arial"/>
                <a:cs typeface="Arial"/>
              </a:rPr>
              <a:t>GitHub</a:t>
            </a:r>
          </a:p>
        </p:txBody>
      </p:sp>
      <p:sp>
        <p:nvSpPr>
          <p:cNvPr id="12" name="row/Prebuilt">
            <a:extLst xmlns:a="http://schemas.openxmlformats.org/drawingml/2006/main">
              <a:ext uri="{FF2B5EF4-FFF2-40B4-BE49-F238E27FC236}">
                <a16:creationId xmlns:a16="http://schemas.microsoft.com/office/drawing/2014/main" id="{BB990198-983B-411E-85DC-27C9151EDFBA}"/>
              </a:ext>
            </a:extLst>
          </p:cNvPr>
          <p:cNvSpPr>
            <a:spLocks xmlns:a="http://schemas.openxmlformats.org/drawingml/2006/main" noGrp="1"/>
          </p:cNvSpPr>
          <p:nvPr/>
        </p:nvSpPr>
        <p:spPr>
          <a:xfrm xmlns:a="http://schemas.openxmlformats.org/drawingml/2006/main">
            <a:off x="514350" y="4791075"/>
            <a:ext cx="1428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1">
                <a:solidFill>
                  <a:srgbClr val="18253D"/>
                </a:solidFill>
                <a:latin typeface="Arial"/>
                <a:ea typeface="Arial"/>
                <a:cs typeface="Arial"/>
              </a:defRPr>
            </a:defPPr>
            <a:lvl1pPr algn="l">
              <a:defRPr sz="1725" b="1">
                <a:solidFill>
                  <a:srgbClr val="18253D"/>
                </a:solidFill>
                <a:latin typeface="Arial"/>
                <a:ea typeface="Arial"/>
                <a:cs typeface="Arial"/>
              </a:defRPr>
            </a:lvl1pPr>
            <a:lvl2pPr algn="l">
              <a:defRPr sz="1725" b="1">
                <a:solidFill>
                  <a:srgbClr val="18253D"/>
                </a:solidFill>
                <a:latin typeface="Arial"/>
                <a:ea typeface="Arial"/>
                <a:cs typeface="Arial"/>
              </a:defRPr>
            </a:lvl2pPr>
            <a:lvl3pPr algn="l">
              <a:defRPr sz="1725" b="1">
                <a:solidFill>
                  <a:srgbClr val="18253D"/>
                </a:solidFill>
                <a:latin typeface="Arial"/>
                <a:ea typeface="Arial"/>
                <a:cs typeface="Arial"/>
              </a:defRPr>
            </a:lvl3pPr>
            <a:lvl4pPr algn="l">
              <a:defRPr sz="1725" b="1">
                <a:solidFill>
                  <a:srgbClr val="18253D"/>
                </a:solidFill>
                <a:latin typeface="Arial"/>
                <a:ea typeface="Arial"/>
                <a:cs typeface="Arial"/>
              </a:defRPr>
            </a:lvl4pPr>
            <a:lvl5pPr algn="l">
              <a:defRPr sz="1725" b="1">
                <a:solidFill>
                  <a:srgbClr val="18253D"/>
                </a:solidFill>
                <a:latin typeface="Arial"/>
                <a:ea typeface="Arial"/>
                <a:cs typeface="Arial"/>
              </a:defRPr>
            </a:lvl5pPr>
            <a:lvl6pPr algn="l">
              <a:defRPr sz="1725" b="1">
                <a:solidFill>
                  <a:srgbClr val="18253D"/>
                </a:solidFill>
                <a:latin typeface="Arial"/>
                <a:ea typeface="Arial"/>
                <a:cs typeface="Arial"/>
              </a:defRPr>
            </a:lvl6pPr>
            <a:lvl7pPr algn="l">
              <a:defRPr sz="1725" b="1">
                <a:solidFill>
                  <a:srgbClr val="18253D"/>
                </a:solidFill>
                <a:latin typeface="Arial"/>
                <a:ea typeface="Arial"/>
                <a:cs typeface="Arial"/>
              </a:defRPr>
            </a:lvl7pPr>
            <a:lvl8pPr algn="l">
              <a:defRPr sz="1725" b="1">
                <a:solidFill>
                  <a:srgbClr val="18253D"/>
                </a:solidFill>
                <a:latin typeface="Arial"/>
                <a:ea typeface="Arial"/>
                <a:cs typeface="Arial"/>
              </a:defRPr>
            </a:lvl8pPr>
            <a:lvl9pPr algn="l">
              <a:defRPr sz="1725" b="1">
                <a:solidFill>
                  <a:srgbClr val="18253D"/>
                </a:solidFill>
                <a:latin typeface="Arial"/>
                <a:ea typeface="Arial"/>
                <a:cs typeface="Arial"/>
              </a:defRPr>
            </a:lvl9pPr>
          </a:lstStyle>
          <a:p xmlns:a="http://schemas.openxmlformats.org/drawingml/2006/main">
            <a:pPr algn="l">
              <a:defRPr sz="1725" b="1">
                <a:solidFill>
                  <a:srgbClr val="18253D"/>
                </a:solidFill>
                <a:latin typeface="Arial"/>
                <a:ea typeface="Arial"/>
                <a:cs typeface="Arial"/>
              </a:defRPr>
            </a:pPr>
            <a:r>
              <a:rPr sz="1725" b="1">
                <a:solidFill>
                  <a:srgbClr val="18253D"/>
                </a:solidFill>
                <a:latin typeface="Arial"/>
                <a:ea typeface="Arial"/>
                <a:cs typeface="Arial"/>
              </a:rPr>
              <a:t>Prebuilt</a:t>
            </a:r>
          </a:p>
        </p:txBody>
      </p:sp>
      <p:sp>
        <p:nvSpPr>
          <p:cNvPr id="62" name="prebuilt/no-job">
            <a:extLst xmlns:a="http://schemas.openxmlformats.org/drawingml/2006/main">
              <a:ext uri="{FF2B5EF4-FFF2-40B4-BE49-F238E27FC236}">
                <a16:creationId xmlns:a16="http://schemas.microsoft.com/office/drawing/2014/main" id="{D2944595-27E6-4033-806B-EBD1176EDAEF}"/>
              </a:ext>
            </a:extLst>
          </p:cNvPr>
          <p:cNvSpPr>
            <a:spLocks xmlns:a="http://schemas.openxmlformats.org/drawingml/2006/main" noGrp="1"/>
          </p:cNvSpPr>
          <p:nvPr/>
        </p:nvSpPr>
        <p:spPr>
          <a:xfrm xmlns:a="http://schemas.openxmlformats.org/drawingml/2006/main">
            <a:off x="9620250" y="4810125"/>
            <a:ext cx="20955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1">
                <a:solidFill>
                  <a:srgbClr val="8055D6"/>
                </a:solidFill>
                <a:latin typeface="Arial"/>
                <a:ea typeface="Arial"/>
                <a:cs typeface="Arial"/>
              </a:defRPr>
            </a:defPPr>
            <a:lvl1pPr algn="l">
              <a:defRPr sz="1725" b="1">
                <a:solidFill>
                  <a:srgbClr val="8055D6"/>
                </a:solidFill>
                <a:latin typeface="Arial"/>
                <a:ea typeface="Arial"/>
                <a:cs typeface="Arial"/>
              </a:defRPr>
            </a:lvl1pPr>
            <a:lvl2pPr algn="l">
              <a:defRPr sz="1725" b="1">
                <a:solidFill>
                  <a:srgbClr val="8055D6"/>
                </a:solidFill>
                <a:latin typeface="Arial"/>
                <a:ea typeface="Arial"/>
                <a:cs typeface="Arial"/>
              </a:defRPr>
            </a:lvl2pPr>
            <a:lvl3pPr algn="l">
              <a:defRPr sz="1725" b="1">
                <a:solidFill>
                  <a:srgbClr val="8055D6"/>
                </a:solidFill>
                <a:latin typeface="Arial"/>
                <a:ea typeface="Arial"/>
                <a:cs typeface="Arial"/>
              </a:defRPr>
            </a:lvl3pPr>
            <a:lvl4pPr algn="l">
              <a:defRPr sz="1725" b="1">
                <a:solidFill>
                  <a:srgbClr val="8055D6"/>
                </a:solidFill>
                <a:latin typeface="Arial"/>
                <a:ea typeface="Arial"/>
                <a:cs typeface="Arial"/>
              </a:defRPr>
            </a:lvl4pPr>
            <a:lvl5pPr algn="l">
              <a:defRPr sz="1725" b="1">
                <a:solidFill>
                  <a:srgbClr val="8055D6"/>
                </a:solidFill>
                <a:latin typeface="Arial"/>
                <a:ea typeface="Arial"/>
                <a:cs typeface="Arial"/>
              </a:defRPr>
            </a:lvl5pPr>
            <a:lvl6pPr algn="l">
              <a:defRPr sz="1725" b="1">
                <a:solidFill>
                  <a:srgbClr val="8055D6"/>
                </a:solidFill>
                <a:latin typeface="Arial"/>
                <a:ea typeface="Arial"/>
                <a:cs typeface="Arial"/>
              </a:defRPr>
            </a:lvl6pPr>
            <a:lvl7pPr algn="l">
              <a:defRPr sz="1725" b="1">
                <a:solidFill>
                  <a:srgbClr val="8055D6"/>
                </a:solidFill>
                <a:latin typeface="Arial"/>
                <a:ea typeface="Arial"/>
                <a:cs typeface="Arial"/>
              </a:defRPr>
            </a:lvl7pPr>
            <a:lvl8pPr algn="l">
              <a:defRPr sz="1725" b="1">
                <a:solidFill>
                  <a:srgbClr val="8055D6"/>
                </a:solidFill>
                <a:latin typeface="Arial"/>
                <a:ea typeface="Arial"/>
                <a:cs typeface="Arial"/>
              </a:defRPr>
            </a:lvl8pPr>
            <a:lvl9pPr algn="l">
              <a:defRPr sz="1725" b="1">
                <a:solidFill>
                  <a:srgbClr val="8055D6"/>
                </a:solidFill>
                <a:latin typeface="Arial"/>
                <a:ea typeface="Arial"/>
                <a:cs typeface="Arial"/>
              </a:defRPr>
            </a:lvl9pPr>
          </a:lstStyle>
          <a:p xmlns:a="http://schemas.openxmlformats.org/drawingml/2006/main">
            <a:pPr algn="l">
              <a:defRPr sz="1725" b="1">
                <a:solidFill>
                  <a:srgbClr val="8055D6"/>
                </a:solidFill>
                <a:latin typeface="Arial"/>
                <a:ea typeface="Arial"/>
                <a:cs typeface="Arial"/>
              </a:defRPr>
            </a:pPr>
            <a:r>
              <a:rPr sz="1725" b="1">
                <a:solidFill>
                  <a:srgbClr val="8055D6"/>
                </a:solidFill>
                <a:latin typeface="Arial"/>
                <a:ea typeface="Arial"/>
                <a:cs typeface="Arial"/>
              </a:rPr>
              <a:t>No build Job</a:t>
            </a:r>
          </a:p>
        </p:txBody>
      </p:sp>
      <p:sp>
        <p:nvSpPr>
          <p:cNvPr id="63" name="body/14">
            <a:extLst xmlns:a="http://schemas.openxmlformats.org/drawingml/2006/main">
              <a:ext uri="{FF2B5EF4-FFF2-40B4-BE49-F238E27FC236}">
                <a16:creationId xmlns:a16="http://schemas.microsoft.com/office/drawing/2014/main" id="{DD6FC611-B97D-4E41-9A66-19265C6438CF}"/>
              </a:ext>
            </a:extLst>
          </p:cNvPr>
          <p:cNvSpPr>
            <a:spLocks xmlns:a="http://schemas.openxmlformats.org/drawingml/2006/main" noGrp="1"/>
          </p:cNvSpPr>
          <p:nvPr/>
        </p:nvSpPr>
        <p:spPr>
          <a:xfrm xmlns:a="http://schemas.openxmlformats.org/drawingml/2006/main">
            <a:off x="514350" y="5676900"/>
            <a:ext cx="11163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350" b="0">
                <a:solidFill>
                  <a:srgbClr val="69768C"/>
                </a:solidFill>
                <a:latin typeface="Arial"/>
                <a:ea typeface="Arial"/>
                <a:cs typeface="Arial"/>
              </a:defRPr>
            </a:defPPr>
            <a:lvl1pPr algn="l">
              <a:defRPr sz="1350" b="0">
                <a:solidFill>
                  <a:srgbClr val="69768C"/>
                </a:solidFill>
                <a:latin typeface="Arial"/>
                <a:ea typeface="Arial"/>
                <a:cs typeface="Arial"/>
              </a:defRPr>
            </a:lvl1pPr>
            <a:lvl2pPr algn="l">
              <a:defRPr sz="1350" b="0">
                <a:solidFill>
                  <a:srgbClr val="69768C"/>
                </a:solidFill>
                <a:latin typeface="Arial"/>
                <a:ea typeface="Arial"/>
                <a:cs typeface="Arial"/>
              </a:defRPr>
            </a:lvl2pPr>
            <a:lvl3pPr algn="l">
              <a:defRPr sz="1350" b="0">
                <a:solidFill>
                  <a:srgbClr val="69768C"/>
                </a:solidFill>
                <a:latin typeface="Arial"/>
                <a:ea typeface="Arial"/>
                <a:cs typeface="Arial"/>
              </a:defRPr>
            </a:lvl3pPr>
            <a:lvl4pPr algn="l">
              <a:defRPr sz="1350" b="0">
                <a:solidFill>
                  <a:srgbClr val="69768C"/>
                </a:solidFill>
                <a:latin typeface="Arial"/>
                <a:ea typeface="Arial"/>
                <a:cs typeface="Arial"/>
              </a:defRPr>
            </a:lvl4pPr>
            <a:lvl5pPr algn="l">
              <a:defRPr sz="1350" b="0">
                <a:solidFill>
                  <a:srgbClr val="69768C"/>
                </a:solidFill>
                <a:latin typeface="Arial"/>
                <a:ea typeface="Arial"/>
                <a:cs typeface="Arial"/>
              </a:defRPr>
            </a:lvl5pPr>
            <a:lvl6pPr algn="l">
              <a:defRPr sz="1350" b="0">
                <a:solidFill>
                  <a:srgbClr val="69768C"/>
                </a:solidFill>
                <a:latin typeface="Arial"/>
                <a:ea typeface="Arial"/>
                <a:cs typeface="Arial"/>
              </a:defRPr>
            </a:lvl6pPr>
            <a:lvl7pPr algn="l">
              <a:defRPr sz="1350" b="0">
                <a:solidFill>
                  <a:srgbClr val="69768C"/>
                </a:solidFill>
                <a:latin typeface="Arial"/>
                <a:ea typeface="Arial"/>
                <a:cs typeface="Arial"/>
              </a:defRPr>
            </a:lvl7pPr>
            <a:lvl8pPr algn="l">
              <a:defRPr sz="1350" b="0">
                <a:solidFill>
                  <a:srgbClr val="69768C"/>
                </a:solidFill>
                <a:latin typeface="Arial"/>
                <a:ea typeface="Arial"/>
                <a:cs typeface="Arial"/>
              </a:defRPr>
            </a:lvl8pPr>
            <a:lvl9pPr algn="l">
              <a:defRPr sz="1350" b="0">
                <a:solidFill>
                  <a:srgbClr val="69768C"/>
                </a:solidFill>
                <a:latin typeface="Arial"/>
                <a:ea typeface="Arial"/>
                <a:cs typeface="Arial"/>
              </a:defRPr>
            </a:lvl9pPr>
          </a:lstStyle>
          <a:p xmlns:a="http://schemas.openxmlformats.org/drawingml/2006/main">
            <a:pPr algn="l">
              <a:defRPr sz="1350" b="0">
                <a:solidFill>
                  <a:srgbClr val="69768C"/>
                </a:solidFill>
                <a:latin typeface="Arial"/>
                <a:ea typeface="Arial"/>
                <a:cs typeface="Arial"/>
              </a:defRPr>
            </a:pPr>
            <a:r>
              <a:rPr sz="1350" b="0">
                <a:solidFill>
                  <a:srgbClr val="69768C"/>
                </a:solidFill>
                <a:latin typeface="Arial"/>
                <a:ea typeface="Arial"/>
                <a:cs typeface="Arial"/>
              </a:rPr>
              <a:t>The Controller creates the Job. Completed Jobs may remain until TTL cleanup.</a:t>
            </a:r>
          </a:p>
        </p:txBody>
      </p:sp>
      <p:cxnSp>
        <p:nvCxnSpPr>
          <p:cNvPr id="61" name="edge/plugin-build/13/reg-prebuilt&gt;skipbuild">
            <a:extLst xmlns:a="http://schemas.openxmlformats.org/drawingml/2006/main">
              <a:ext uri="{FF2B5EF4-FFF2-40B4-BE49-F238E27FC236}">
                <a16:creationId xmlns:a16="http://schemas.microsoft.com/office/drawing/2014/main" id="{B67B0E1F-64A6-4A38-A676-6BDB0E9B2F0A}"/>
              </a:ext>
            </a:extLst>
          </p:cNvPr>
          <p:cNvCxnSpPr>
            <a:stCxn xmlns:a="http://schemas.openxmlformats.org/drawingml/2006/main" id="51" idx="3"/>
            <a:endCxn xmlns:a="http://schemas.openxmlformats.org/drawingml/2006/main" id="56" idx="1"/>
          </p:cNvCxnSpPr>
          <p:nvPr/>
        </p:nvCxnSpPr>
        <p:spPr>
          <a:xfrm xmlns:a="http://schemas.openxmlformats.org/drawingml/2006/main">
            <a:off x="4381500" y="4976813"/>
            <a:ext cx="2571750" cy="0"/>
          </a:xfrm>
          <a:prstGeom xmlns:a="http://schemas.openxmlformats.org/drawingml/2006/main" prst="straightConnector1">
            <a:avLst/>
          </a:prstGeom>
          <a:ln xmlns:a="http://schemas.openxmlformats.org/drawingml/2006/main" w="17145">
            <a:solidFill>
              <a:srgbClr val="D94E7A"/>
            </a:solidFill>
            <a:prstDash val="dash"/>
            <a:tailEnd type="triangle" w="sm" len="sm"/>
          </a:ln>
        </p:spPr>
      </p:cxnSp>
      <p:cxnSp>
        <p:nvCxnSpPr>
          <p:cNvPr id="50" name="edge/plugin-build/12/actions&gt;reg-github">
            <a:extLst xmlns:a="http://schemas.openxmlformats.org/drawingml/2006/main">
              <a:ext uri="{FF2B5EF4-FFF2-40B4-BE49-F238E27FC236}">
                <a16:creationId xmlns:a16="http://schemas.microsoft.com/office/drawing/2014/main" id="{57C8F517-9DE2-4A9D-98E5-713DB31B3FFC}"/>
              </a:ext>
            </a:extLst>
          </p:cNvPr>
          <p:cNvCxnSpPr>
            <a:stCxn xmlns:a="http://schemas.openxmlformats.org/drawingml/2006/main" id="38" idx="3"/>
            <a:endCxn xmlns:a="http://schemas.openxmlformats.org/drawingml/2006/main" id="43" idx="1"/>
          </p:cNvCxnSpPr>
          <p:nvPr/>
        </p:nvCxnSpPr>
        <p:spPr>
          <a:xfrm xmlns:a="http://schemas.openxmlformats.org/drawingml/2006/main">
            <a:off x="8953500" y="3738563"/>
            <a:ext cx="666750" cy="0"/>
          </a:xfrm>
          <a:prstGeom xmlns:a="http://schemas.openxmlformats.org/drawingml/2006/main" prst="straightConnector1">
            <a:avLst/>
          </a:prstGeom>
          <a:ln xmlns:a="http://schemas.openxmlformats.org/drawingml/2006/main" w="17145">
            <a:solidFill>
              <a:srgbClr val="C68A2B"/>
            </a:solidFill>
            <a:prstDash val="solid"/>
            <a:tailEnd type="triangle" w="sm" len="sm"/>
          </a:ln>
        </p:spPr>
      </p:cxnSp>
      <p:cxnSp>
        <p:nvCxnSpPr>
          <p:cNvPr id="49" name="edge/plugin-build/11/github-job&gt;actions">
            <a:extLst xmlns:a="http://schemas.openxmlformats.org/drawingml/2006/main">
              <a:ext uri="{FF2B5EF4-FFF2-40B4-BE49-F238E27FC236}">
                <a16:creationId xmlns:a16="http://schemas.microsoft.com/office/drawing/2014/main" id="{546774BD-4E2D-4628-B5E9-219EF21EE862}"/>
              </a:ext>
            </a:extLst>
          </p:cNvPr>
          <p:cNvCxnSpPr>
            <a:stCxn xmlns:a="http://schemas.openxmlformats.org/drawingml/2006/main" id="33" idx="3"/>
            <a:endCxn xmlns:a="http://schemas.openxmlformats.org/drawingml/2006/main" id="38" idx="1"/>
          </p:cNvCxnSpPr>
          <p:nvPr/>
        </p:nvCxnSpPr>
        <p:spPr>
          <a:xfrm xmlns:a="http://schemas.openxmlformats.org/drawingml/2006/main">
            <a:off x="6000750" y="3738563"/>
            <a:ext cx="952500" cy="0"/>
          </a:xfrm>
          <a:prstGeom xmlns:a="http://schemas.openxmlformats.org/drawingml/2006/main" prst="straightConnector1">
            <a:avLst/>
          </a:prstGeom>
          <a:ln xmlns:a="http://schemas.openxmlformats.org/drawingml/2006/main" w="17145">
            <a:solidFill>
              <a:srgbClr val="8055D6"/>
            </a:solidFill>
            <a:prstDash val="dash"/>
            <a:tailEnd type="triangle" w="sm" len="sm"/>
          </a:ln>
        </p:spPr>
      </p:cxnSp>
      <p:cxnSp>
        <p:nvCxnSpPr>
          <p:cNvPr id="48" name="edge/plugin-build/10/ctl-github&gt;github-job">
            <a:extLst xmlns:a="http://schemas.openxmlformats.org/drawingml/2006/main">
              <a:ext uri="{FF2B5EF4-FFF2-40B4-BE49-F238E27FC236}">
                <a16:creationId xmlns:a16="http://schemas.microsoft.com/office/drawing/2014/main" id="{5D8D3CDD-E68E-4F81-85CC-063B304DAB94}"/>
              </a:ext>
            </a:extLst>
          </p:cNvPr>
          <p:cNvCxnSpPr>
            <a:stCxn xmlns:a="http://schemas.openxmlformats.org/drawingml/2006/main" id="29" idx="3"/>
            <a:endCxn xmlns:a="http://schemas.openxmlformats.org/drawingml/2006/main" id="33" idx="1"/>
          </p:cNvCxnSpPr>
          <p:nvPr/>
        </p:nvCxnSpPr>
        <p:spPr>
          <a:xfrm xmlns:a="http://schemas.openxmlformats.org/drawingml/2006/main">
            <a:off x="3810000" y="3738563"/>
            <a:ext cx="476250" cy="0"/>
          </a:xfrm>
          <a:prstGeom xmlns:a="http://schemas.openxmlformats.org/drawingml/2006/main" prst="straightConnector1">
            <a:avLst/>
          </a:prstGeom>
          <a:ln xmlns:a="http://schemas.openxmlformats.org/drawingml/2006/main" w="17145">
            <a:solidFill>
              <a:srgbClr val="8055D6"/>
            </a:solidFill>
            <a:prstDash val="dash"/>
            <a:tailEnd type="triangle" w="sm" len="sm"/>
          </a:ln>
        </p:spPr>
      </p:cxnSp>
      <p:cxnSp>
        <p:nvCxnSpPr>
          <p:cNvPr id="28" name="edge/plugin-build/9/kaniko&gt;reg-kaniko">
            <a:extLst xmlns:a="http://schemas.openxmlformats.org/drawingml/2006/main">
              <a:ext uri="{FF2B5EF4-FFF2-40B4-BE49-F238E27FC236}">
                <a16:creationId xmlns:a16="http://schemas.microsoft.com/office/drawing/2014/main" id="{8236BE0D-9BED-4A97-9399-A5989AE18EBA}"/>
              </a:ext>
            </a:extLst>
          </p:cNvPr>
          <p:cNvCxnSpPr>
            <a:stCxn xmlns:a="http://schemas.openxmlformats.org/drawingml/2006/main" id="17" idx="3"/>
            <a:endCxn xmlns:a="http://schemas.openxmlformats.org/drawingml/2006/main" id="22" idx="1"/>
          </p:cNvCxnSpPr>
          <p:nvPr/>
        </p:nvCxnSpPr>
        <p:spPr>
          <a:xfrm xmlns:a="http://schemas.openxmlformats.org/drawingml/2006/main">
            <a:off x="6000750" y="2500313"/>
            <a:ext cx="3619500" cy="0"/>
          </a:xfrm>
          <a:prstGeom xmlns:a="http://schemas.openxmlformats.org/drawingml/2006/main" prst="straightConnector1">
            <a:avLst/>
          </a:prstGeom>
          <a:ln xmlns:a="http://schemas.openxmlformats.org/drawingml/2006/main" w="17145">
            <a:solidFill>
              <a:srgbClr val="C68A2B"/>
            </a:solidFill>
            <a:prstDash val="solid"/>
            <a:tailEnd type="triangle" w="sm" len="sm"/>
          </a:ln>
        </p:spPr>
      </p:cxnSp>
      <p:cxnSp>
        <p:nvCxnSpPr>
          <p:cNvPr id="27" name="edge/plugin-build/8/ctl-kaniko&gt;kaniko">
            <a:extLst xmlns:a="http://schemas.openxmlformats.org/drawingml/2006/main">
              <a:ext uri="{FF2B5EF4-FFF2-40B4-BE49-F238E27FC236}">
                <a16:creationId xmlns:a16="http://schemas.microsoft.com/office/drawing/2014/main" id="{31DCEF10-7465-4449-896F-1A69C22CBCBA}"/>
              </a:ext>
            </a:extLst>
          </p:cNvPr>
          <p:cNvCxnSpPr>
            <a:stCxn xmlns:a="http://schemas.openxmlformats.org/drawingml/2006/main" id="13" idx="3"/>
            <a:endCxn xmlns:a="http://schemas.openxmlformats.org/drawingml/2006/main" id="17" idx="1"/>
          </p:cNvCxnSpPr>
          <p:nvPr/>
        </p:nvCxnSpPr>
        <p:spPr>
          <a:xfrm xmlns:a="http://schemas.openxmlformats.org/drawingml/2006/main">
            <a:off x="3810000" y="2500313"/>
            <a:ext cx="476250" cy="0"/>
          </a:xfrm>
          <a:prstGeom xmlns:a="http://schemas.openxmlformats.org/drawingml/2006/main" prst="straightConnector1">
            <a:avLst/>
          </a:prstGeom>
          <a:ln xmlns:a="http://schemas.openxmlformats.org/drawingml/2006/main" w="17145">
            <a:solidFill>
              <a:srgbClr val="8055D6"/>
            </a:solidFill>
            <a:prstDash val="dash"/>
            <a:tailEnd type="triangle" w="sm" len="sm"/>
          </a:ln>
        </p:spPr>
      </p:cxnSp>
      <p:grpSp>
        <p:nvGrpSpPr>
          <p:cNvPr id="65" name="plugin-build/ctl-kaniko"/>
          <p:cNvGrpSpPr/>
          <p:nvPr/>
        </p:nvGrpSpPr>
        <p:grpSpPr>
          <ns1:xfrm xmlns:ns1="http://schemas.openxmlformats.org/drawingml/2006/main">
            <ns1:off x="2095500" y="2095500"/>
            <ns1:ext cx="1714500" cy="809625"/>
            <ns1:chOff x="2095500" y="2095500"/>
            <ns1:chExt cx="1714500" cy="809625"/>
          </ns1:xfrm>
        </p:grpSpPr>
        <p:sp>
          <p:nvSpPr>
            <p:cNvPr id="13" name="plugin-build/ctl-kaniko/frame">
              <a:extLst xmlns:a="http://schemas.openxmlformats.org/drawingml/2006/main">
                <a:ext uri="{FF2B5EF4-FFF2-40B4-BE49-F238E27FC236}">
                  <a16:creationId xmlns:a16="http://schemas.microsoft.com/office/drawing/2014/main" id="{38E07B7C-72E5-43B6-A31E-6CEC61821D70}"/>
                </a:ext>
              </a:extLst>
            </p:cNvPr>
            <p:cNvSpPr>
              <a:spLocks xmlns:a="http://schemas.openxmlformats.org/drawingml/2006/main" noGrp="1"/>
            </p:cNvSpPr>
            <p:nvPr/>
          </p:nvSpPr>
          <p:spPr>
            <a:xfrm xmlns:a="http://schemas.openxmlformats.org/drawingml/2006/main">
              <a:off x="2095500" y="2095500"/>
              <a:ext cx="1714500" cy="809625"/>
            </a:xfrm>
            <a:prstGeom xmlns:a="http://schemas.openxmlformats.org/drawingml/2006/main" prst="roundRect">
              <a:avLst>
                <a:gd name="adj" fmla="val 11765"/>
              </a:avLst>
            </a:prstGeom>
            <a:solidFill xmlns:a="http://schemas.openxmlformats.org/drawingml/2006/main">
              <a:srgbClr val="FFFFFF"/>
            </a:solidFill>
            <a:ln xmlns:a="http://schemas.openxmlformats.org/drawingml/2006/main" w="9525">
              <a:solidFill>
                <a:srgbClr val="DFE5EF"/>
              </a:solidFill>
              <a:prstDash val="solid"/>
            </a:ln>
          </p:spPr>
        </p:sp>
        <p:sp>
          <p:nvSpPr>
            <p:cNvPr id="14" name="plugin-build/ctl-kaniko/badge">
              <a:extLst xmlns:a="http://schemas.openxmlformats.org/drawingml/2006/main">
                <a:ext uri="{FF2B5EF4-FFF2-40B4-BE49-F238E27FC236}">
                  <a16:creationId xmlns:a16="http://schemas.microsoft.com/office/drawing/2014/main" id="{8D230310-F889-4EBD-A261-65663F636DC2}"/>
                </a:ext>
              </a:extLst>
            </p:cNvPr>
            <p:cNvSpPr>
              <a:spLocks xmlns:a="http://schemas.openxmlformats.org/drawingml/2006/main" noGrp="1"/>
            </p:cNvSpPr>
            <p:nvPr/>
          </p:nvSpPr>
          <p:spPr>
            <a:xfrm xmlns:a="http://schemas.openxmlformats.org/drawingml/2006/main">
              <a:off x="2190750" y="2257425"/>
              <a:ext cx="266700" cy="266700"/>
            </a:xfrm>
            <a:prstGeom xmlns:a="http://schemas.openxmlformats.org/drawingml/2006/main" prst="roundRect">
              <a:avLst>
                <a:gd name="adj" fmla="val 28571"/>
              </a:avLst>
            </a:prstGeom>
            <a:solidFill xmlns:a="http://schemas.openxmlformats.org/drawingml/2006/main">
              <a:srgbClr val="F1F2FD"/>
            </a:solidFill>
            <a:ln xmlns:a="http://schemas.openxmlformats.org/drawingml/2006/main" w="0">
              <a:noFill/>
              <a:prstDash val="solid"/>
            </a:ln>
          </p:spPr>
        </p:sp>
        <p:pic>
          <p:nvPicPr>
            <p:cNvPr id="15" name="plugin-build/ctl-kaniko/icon">
              <a:extLst xmlns:a="http://schemas.openxmlformats.org/drawingml/2006/main">
                <a:ext uri="{FF2B5EF4-FFF2-40B4-BE49-F238E27FC236}">
                  <a16:creationId xmlns:a16="http://schemas.microsoft.com/office/drawing/2014/main" id="{A68F4B23-7B69-44A2-9D8D-B724882E743B}"/>
                </a:ext>
              </a:extLst>
            </p:cNvPr>
            <p:cNvPicPr>
              <a:picLocks xmlns:a="http://schemas.openxmlformats.org/drawingml/2006/main" noChangeAspect="1"/>
            </p:cNvPicPr>
            <p:nvPr/>
          </p:nvPicPr>
          <p:blipFill>
            <a:blip xmlns:r="http://schemas.openxmlformats.org/officeDocument/2006/relationships" xmlns:a="http://schemas.openxmlformats.org/drawingml/2006/main" r:embed="R5f32023126b1464f">
              <a:extLst>
                <a:ext uri="{96DAC541-7B7A-43D3-8B79-37D633B846F1}">
                  <asvg:svgBlip xmlns:asvg="http://schemas.microsoft.com/office/drawing/2016/SVG/main" r:embed="Re8b6e0ce670b4413"/>
                </a:ext>
              </a:extLst>
            </a:blip>
            <a:stretch xmlns:a="http://schemas.openxmlformats.org/drawingml/2006/main"/>
          </p:blipFill>
          <p:spPr>
            <a:xfrm xmlns:a="http://schemas.openxmlformats.org/drawingml/2006/main">
              <a:off x="2209800" y="2276475"/>
              <a:ext cx="228600" cy="228600"/>
            </a:xfrm>
            <a:prstGeom xmlns:a="http://schemas.openxmlformats.org/drawingml/2006/main" prst="rect">
              <a:avLst/>
            </a:prstGeom>
          </p:spPr>
        </p:pic>
        <p:sp>
          <p:nvSpPr>
            <p:cNvPr id="16" name="plugin-build/ctl-kaniko/title">
              <a:extLst xmlns:a="http://schemas.openxmlformats.org/drawingml/2006/main">
                <a:ext uri="{FF2B5EF4-FFF2-40B4-BE49-F238E27FC236}">
                  <a16:creationId xmlns:a16="http://schemas.microsoft.com/office/drawing/2014/main" id="{90A0C920-3A3B-490F-A9C6-D6FDEBE09448}"/>
                </a:ext>
              </a:extLst>
            </p:cNvPr>
            <p:cNvSpPr>
              <a:spLocks xmlns:a="http://schemas.openxmlformats.org/drawingml/2006/main" noGrp="1"/>
            </p:cNvSpPr>
            <p:nvPr/>
          </p:nvSpPr>
          <p:spPr>
            <a:xfrm xmlns:a="http://schemas.openxmlformats.org/drawingml/2006/main">
              <a:off x="2505075" y="2209800"/>
              <a:ext cx="120967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18253D"/>
                  </a:solidFill>
                  <a:latin typeface="Arial"/>
                  <a:ea typeface="Arial"/>
                  <a:cs typeface="Arial"/>
                </a:defRPr>
              </a:defPPr>
              <a:lvl1pPr algn="l">
                <a:defRPr sz="1275" b="1">
                  <a:solidFill>
                    <a:srgbClr val="18253D"/>
                  </a:solidFill>
                  <a:latin typeface="Arial"/>
                  <a:ea typeface="Arial"/>
                  <a:cs typeface="Arial"/>
                </a:defRPr>
              </a:lvl1pPr>
              <a:lvl2pPr algn="l">
                <a:defRPr sz="1275" b="1">
                  <a:solidFill>
                    <a:srgbClr val="18253D"/>
                  </a:solidFill>
                  <a:latin typeface="Arial"/>
                  <a:ea typeface="Arial"/>
                  <a:cs typeface="Arial"/>
                </a:defRPr>
              </a:lvl2pPr>
              <a:lvl3pPr algn="l">
                <a:defRPr sz="1275" b="1">
                  <a:solidFill>
                    <a:srgbClr val="18253D"/>
                  </a:solidFill>
                  <a:latin typeface="Arial"/>
                  <a:ea typeface="Arial"/>
                  <a:cs typeface="Arial"/>
                </a:defRPr>
              </a:lvl3pPr>
              <a:lvl4pPr algn="l">
                <a:defRPr sz="1275" b="1">
                  <a:solidFill>
                    <a:srgbClr val="18253D"/>
                  </a:solidFill>
                  <a:latin typeface="Arial"/>
                  <a:ea typeface="Arial"/>
                  <a:cs typeface="Arial"/>
                </a:defRPr>
              </a:lvl4pPr>
              <a:lvl5pPr algn="l">
                <a:defRPr sz="1275" b="1">
                  <a:solidFill>
                    <a:srgbClr val="18253D"/>
                  </a:solidFill>
                  <a:latin typeface="Arial"/>
                  <a:ea typeface="Arial"/>
                  <a:cs typeface="Arial"/>
                </a:defRPr>
              </a:lvl5pPr>
              <a:lvl6pPr algn="l">
                <a:defRPr sz="1275" b="1">
                  <a:solidFill>
                    <a:srgbClr val="18253D"/>
                  </a:solidFill>
                  <a:latin typeface="Arial"/>
                  <a:ea typeface="Arial"/>
                  <a:cs typeface="Arial"/>
                </a:defRPr>
              </a:lvl6pPr>
              <a:lvl7pPr algn="l">
                <a:defRPr sz="1275" b="1">
                  <a:solidFill>
                    <a:srgbClr val="18253D"/>
                  </a:solidFill>
                  <a:latin typeface="Arial"/>
                  <a:ea typeface="Arial"/>
                  <a:cs typeface="Arial"/>
                </a:defRPr>
              </a:lvl7pPr>
              <a:lvl8pPr algn="l">
                <a:defRPr sz="1275" b="1">
                  <a:solidFill>
                    <a:srgbClr val="18253D"/>
                  </a:solidFill>
                  <a:latin typeface="Arial"/>
                  <a:ea typeface="Arial"/>
                  <a:cs typeface="Arial"/>
                </a:defRPr>
              </a:lvl8pPr>
              <a:lvl9pPr algn="l">
                <a:defRPr sz="1275" b="1">
                  <a:solidFill>
                    <a:srgbClr val="18253D"/>
                  </a:solidFill>
                  <a:latin typeface="Arial"/>
                  <a:ea typeface="Arial"/>
                  <a:cs typeface="Arial"/>
                </a:defRPr>
              </a:lvl9pPr>
            </a:lstStyle>
            <a:p xmlns:a="http://schemas.openxmlformats.org/drawingml/2006/main">
              <a:pPr algn="l">
                <a:defRPr sz="1275" b="1">
                  <a:solidFill>
                    <a:srgbClr val="18253D"/>
                  </a:solidFill>
                  <a:latin typeface="Arial"/>
                  <a:ea typeface="Arial"/>
                  <a:cs typeface="Arial"/>
                </a:defRPr>
              </a:pPr>
              <a:r>
                <a:rPr sz="1275" b="1">
                  <a:solidFill>
                    <a:srgbClr val="18253D"/>
                  </a:solidFill>
                  <a:latin typeface="Arial"/>
                  <a:ea typeface="Arial"/>
                  <a:cs typeface="Arial"/>
                </a:rPr>
                <a:t>Controller</a:t>
              </a:r>
            </a:p>
          </p:txBody>
        </p:sp>
      </p:grpSp>
      <p:grpSp>
        <p:nvGrpSpPr>
          <p:cNvPr id="66" name="plugin-build/kaniko"/>
          <p:cNvGrpSpPr/>
          <p:nvPr/>
        </p:nvGrpSpPr>
        <p:grpSpPr>
          <ns1:xfrm xmlns:ns1="http://schemas.openxmlformats.org/drawingml/2006/main">
            <ns1:off x="4286250" y="2095500"/>
            <ns1:ext cx="1714500" cy="809625"/>
            <ns1:chOff x="4286250" y="2095500"/>
            <ns1:chExt cx="1714500" cy="809625"/>
          </ns1:xfrm>
        </p:grpSpPr>
        <p:sp>
          <p:nvSpPr>
            <p:cNvPr id="17" name="plugin-build/kaniko/frame">
              <a:extLst xmlns:a="http://schemas.openxmlformats.org/drawingml/2006/main">
                <a:ext uri="{FF2B5EF4-FFF2-40B4-BE49-F238E27FC236}">
                  <a16:creationId xmlns:a16="http://schemas.microsoft.com/office/drawing/2014/main" id="{91FB1983-3C55-4338-AB30-CC1302A6FC97}"/>
                </a:ext>
              </a:extLst>
            </p:cNvPr>
            <p:cNvSpPr>
              <a:spLocks xmlns:a="http://schemas.openxmlformats.org/drawingml/2006/main" noGrp="1"/>
            </p:cNvSpPr>
            <p:nvPr/>
          </p:nvSpPr>
          <p:spPr>
            <a:xfrm xmlns:a="http://schemas.openxmlformats.org/drawingml/2006/main">
              <a:off x="4286250" y="2095500"/>
              <a:ext cx="1714500" cy="809625"/>
            </a:xfrm>
            <a:prstGeom xmlns:a="http://schemas.openxmlformats.org/drawingml/2006/main" prst="roundRect">
              <a:avLst>
                <a:gd name="adj" fmla="val 11765"/>
              </a:avLst>
            </a:prstGeom>
            <a:solidFill xmlns:a="http://schemas.openxmlformats.org/drawingml/2006/main">
              <a:srgbClr val="FFFFFF"/>
            </a:solidFill>
            <a:ln xmlns:a="http://schemas.openxmlformats.org/drawingml/2006/main" w="9525">
              <a:solidFill>
                <a:srgbClr val="DFE5EF"/>
              </a:solidFill>
              <a:prstDash val="solid"/>
            </a:ln>
          </p:spPr>
        </p:sp>
        <p:sp>
          <p:nvSpPr>
            <p:cNvPr id="18" name="plugin-build/kaniko/badge">
              <a:extLst xmlns:a="http://schemas.openxmlformats.org/drawingml/2006/main">
                <a:ext uri="{FF2B5EF4-FFF2-40B4-BE49-F238E27FC236}">
                  <a16:creationId xmlns:a16="http://schemas.microsoft.com/office/drawing/2014/main" id="{1316EE20-9449-48A8-A9E0-780982EF0755}"/>
                </a:ext>
              </a:extLst>
            </p:cNvPr>
            <p:cNvSpPr>
              <a:spLocks xmlns:a="http://schemas.openxmlformats.org/drawingml/2006/main" noGrp="1"/>
            </p:cNvSpPr>
            <p:nvPr/>
          </p:nvSpPr>
          <p:spPr>
            <a:xfrm xmlns:a="http://schemas.openxmlformats.org/drawingml/2006/main">
              <a:off x="4381500" y="2257425"/>
              <a:ext cx="266700" cy="266700"/>
            </a:xfrm>
            <a:prstGeom xmlns:a="http://schemas.openxmlformats.org/drawingml/2006/main" prst="roundRect">
              <a:avLst>
                <a:gd name="adj" fmla="val 28571"/>
              </a:avLst>
            </a:prstGeom>
            <a:solidFill xmlns:a="http://schemas.openxmlformats.org/drawingml/2006/main">
              <a:srgbClr val="F0F3FD"/>
            </a:solidFill>
            <a:ln xmlns:a="http://schemas.openxmlformats.org/drawingml/2006/main" w="0">
              <a:noFill/>
              <a:prstDash val="solid"/>
            </a:ln>
          </p:spPr>
        </p:sp>
        <p:pic>
          <p:nvPicPr>
            <p:cNvPr id="19" name="plugin-build/kaniko/icon">
              <a:extLst xmlns:a="http://schemas.openxmlformats.org/drawingml/2006/main">
                <a:ext uri="{FF2B5EF4-FFF2-40B4-BE49-F238E27FC236}">
                  <a16:creationId xmlns:a16="http://schemas.microsoft.com/office/drawing/2014/main" id="{7FA14897-A8FB-46A0-A7D2-9F414F70DCD0}"/>
                </a:ext>
              </a:extLst>
            </p:cNvPr>
            <p:cNvPicPr>
              <a:picLocks xmlns:a="http://schemas.openxmlformats.org/drawingml/2006/main" noChangeAspect="1"/>
            </p:cNvPicPr>
            <p:nvPr/>
          </p:nvPicPr>
          <p:blipFill>
            <a:blip xmlns:r="http://schemas.openxmlformats.org/officeDocument/2006/relationships" xmlns:a="http://schemas.openxmlformats.org/drawingml/2006/main" r:embed="R84c89001c0184aa3">
              <a:extLst>
                <a:ext uri="{96DAC541-7B7A-43D3-8B79-37D633B846F1}">
                  <asvg:svgBlip xmlns:asvg="http://schemas.microsoft.com/office/drawing/2016/SVG/main" r:embed="Rac3a70c8aad64a4d"/>
                </a:ext>
              </a:extLst>
            </a:blip>
            <a:stretch xmlns:a="http://schemas.openxmlformats.org/drawingml/2006/main"/>
          </p:blipFill>
          <p:spPr>
            <a:xfrm xmlns:a="http://schemas.openxmlformats.org/drawingml/2006/main">
              <a:off x="4400550" y="2276475"/>
              <a:ext cx="228600" cy="228600"/>
            </a:xfrm>
            <a:prstGeom xmlns:a="http://schemas.openxmlformats.org/drawingml/2006/main" prst="rect">
              <a:avLst/>
            </a:prstGeom>
          </p:spPr>
        </p:pic>
        <p:sp>
          <p:nvSpPr>
            <p:cNvPr id="20" name="plugin-build/kaniko/title">
              <a:extLst xmlns:a="http://schemas.openxmlformats.org/drawingml/2006/main">
                <a:ext uri="{FF2B5EF4-FFF2-40B4-BE49-F238E27FC236}">
                  <a16:creationId xmlns:a16="http://schemas.microsoft.com/office/drawing/2014/main" id="{BE90D018-CF2E-4F98-8DB3-FBF7C3EE5BFD}"/>
                </a:ext>
              </a:extLst>
            </p:cNvPr>
            <p:cNvSpPr>
              <a:spLocks xmlns:a="http://schemas.openxmlformats.org/drawingml/2006/main" noGrp="1"/>
            </p:cNvSpPr>
            <p:nvPr/>
          </p:nvSpPr>
          <p:spPr>
            <a:xfrm xmlns:a="http://schemas.openxmlformats.org/drawingml/2006/main">
              <a:off x="4695825" y="2209800"/>
              <a:ext cx="120967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18253D"/>
                  </a:solidFill>
                  <a:latin typeface="Arial"/>
                  <a:ea typeface="Arial"/>
                  <a:cs typeface="Arial"/>
                </a:defRPr>
              </a:defPPr>
              <a:lvl1pPr algn="l">
                <a:defRPr sz="1275" b="1">
                  <a:solidFill>
                    <a:srgbClr val="18253D"/>
                  </a:solidFill>
                  <a:latin typeface="Arial"/>
                  <a:ea typeface="Arial"/>
                  <a:cs typeface="Arial"/>
                </a:defRPr>
              </a:lvl1pPr>
              <a:lvl2pPr algn="l">
                <a:defRPr sz="1275" b="1">
                  <a:solidFill>
                    <a:srgbClr val="18253D"/>
                  </a:solidFill>
                  <a:latin typeface="Arial"/>
                  <a:ea typeface="Arial"/>
                  <a:cs typeface="Arial"/>
                </a:defRPr>
              </a:lvl2pPr>
              <a:lvl3pPr algn="l">
                <a:defRPr sz="1275" b="1">
                  <a:solidFill>
                    <a:srgbClr val="18253D"/>
                  </a:solidFill>
                  <a:latin typeface="Arial"/>
                  <a:ea typeface="Arial"/>
                  <a:cs typeface="Arial"/>
                </a:defRPr>
              </a:lvl3pPr>
              <a:lvl4pPr algn="l">
                <a:defRPr sz="1275" b="1">
                  <a:solidFill>
                    <a:srgbClr val="18253D"/>
                  </a:solidFill>
                  <a:latin typeface="Arial"/>
                  <a:ea typeface="Arial"/>
                  <a:cs typeface="Arial"/>
                </a:defRPr>
              </a:lvl4pPr>
              <a:lvl5pPr algn="l">
                <a:defRPr sz="1275" b="1">
                  <a:solidFill>
                    <a:srgbClr val="18253D"/>
                  </a:solidFill>
                  <a:latin typeface="Arial"/>
                  <a:ea typeface="Arial"/>
                  <a:cs typeface="Arial"/>
                </a:defRPr>
              </a:lvl5pPr>
              <a:lvl6pPr algn="l">
                <a:defRPr sz="1275" b="1">
                  <a:solidFill>
                    <a:srgbClr val="18253D"/>
                  </a:solidFill>
                  <a:latin typeface="Arial"/>
                  <a:ea typeface="Arial"/>
                  <a:cs typeface="Arial"/>
                </a:defRPr>
              </a:lvl6pPr>
              <a:lvl7pPr algn="l">
                <a:defRPr sz="1275" b="1">
                  <a:solidFill>
                    <a:srgbClr val="18253D"/>
                  </a:solidFill>
                  <a:latin typeface="Arial"/>
                  <a:ea typeface="Arial"/>
                  <a:cs typeface="Arial"/>
                </a:defRPr>
              </a:lvl7pPr>
              <a:lvl8pPr algn="l">
                <a:defRPr sz="1275" b="1">
                  <a:solidFill>
                    <a:srgbClr val="18253D"/>
                  </a:solidFill>
                  <a:latin typeface="Arial"/>
                  <a:ea typeface="Arial"/>
                  <a:cs typeface="Arial"/>
                </a:defRPr>
              </a:lvl8pPr>
              <a:lvl9pPr algn="l">
                <a:defRPr sz="1275" b="1">
                  <a:solidFill>
                    <a:srgbClr val="18253D"/>
                  </a:solidFill>
                  <a:latin typeface="Arial"/>
                  <a:ea typeface="Arial"/>
                  <a:cs typeface="Arial"/>
                </a:defRPr>
              </a:lvl9pPr>
            </a:lstStyle>
            <a:p xmlns:a="http://schemas.openxmlformats.org/drawingml/2006/main">
              <a:pPr algn="l">
                <a:defRPr sz="1275" b="1">
                  <a:solidFill>
                    <a:srgbClr val="18253D"/>
                  </a:solidFill>
                  <a:latin typeface="Arial"/>
                  <a:ea typeface="Arial"/>
                  <a:cs typeface="Arial"/>
                </a:defRPr>
              </a:pPr>
              <a:r>
                <a:rPr sz="1275" b="1">
                  <a:solidFill>
                    <a:srgbClr val="18253D"/>
                  </a:solidFill>
                  <a:latin typeface="Arial"/>
                  <a:ea typeface="Arial"/>
                  <a:cs typeface="Arial"/>
                </a:rPr>
                <a:t>Kaniko Job</a:t>
              </a:r>
            </a:p>
          </p:txBody>
        </p:sp>
        <p:sp>
          <p:nvSpPr>
            <p:cNvPr id="21" name="plugin-build/kaniko/meta">
              <a:extLst xmlns:a="http://schemas.openxmlformats.org/drawingml/2006/main">
                <a:ext uri="{FF2B5EF4-FFF2-40B4-BE49-F238E27FC236}">
                  <a16:creationId xmlns:a16="http://schemas.microsoft.com/office/drawing/2014/main" id="{3FD20216-677A-43B1-848B-99303428AEA6}"/>
                </a:ext>
              </a:extLst>
            </p:cNvPr>
            <p:cNvSpPr>
              <a:spLocks xmlns:a="http://schemas.openxmlformats.org/drawingml/2006/main" noGrp="1"/>
            </p:cNvSpPr>
            <p:nvPr/>
          </p:nvSpPr>
          <p:spPr>
            <a:xfrm xmlns:a="http://schemas.openxmlformats.org/drawingml/2006/main">
              <a:off x="4695825" y="2705100"/>
              <a:ext cx="120967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3E6FE3"/>
                  </a:solidFill>
                  <a:latin typeface="Arial"/>
                  <a:ea typeface="Arial"/>
                  <a:cs typeface="Arial"/>
                </a:defRPr>
              </a:defPPr>
              <a:lvl1pPr algn="l">
                <a:defRPr sz="863" b="0">
                  <a:solidFill>
                    <a:srgbClr val="3E6FE3"/>
                  </a:solidFill>
                  <a:latin typeface="Arial"/>
                  <a:ea typeface="Arial"/>
                  <a:cs typeface="Arial"/>
                </a:defRPr>
              </a:lvl1pPr>
              <a:lvl2pPr algn="l">
                <a:defRPr sz="863" b="0">
                  <a:solidFill>
                    <a:srgbClr val="3E6FE3"/>
                  </a:solidFill>
                  <a:latin typeface="Arial"/>
                  <a:ea typeface="Arial"/>
                  <a:cs typeface="Arial"/>
                </a:defRPr>
              </a:lvl2pPr>
              <a:lvl3pPr algn="l">
                <a:defRPr sz="863" b="0">
                  <a:solidFill>
                    <a:srgbClr val="3E6FE3"/>
                  </a:solidFill>
                  <a:latin typeface="Arial"/>
                  <a:ea typeface="Arial"/>
                  <a:cs typeface="Arial"/>
                </a:defRPr>
              </a:lvl3pPr>
              <a:lvl4pPr algn="l">
                <a:defRPr sz="863" b="0">
                  <a:solidFill>
                    <a:srgbClr val="3E6FE3"/>
                  </a:solidFill>
                  <a:latin typeface="Arial"/>
                  <a:ea typeface="Arial"/>
                  <a:cs typeface="Arial"/>
                </a:defRPr>
              </a:lvl4pPr>
              <a:lvl5pPr algn="l">
                <a:defRPr sz="863" b="0">
                  <a:solidFill>
                    <a:srgbClr val="3E6FE3"/>
                  </a:solidFill>
                  <a:latin typeface="Arial"/>
                  <a:ea typeface="Arial"/>
                  <a:cs typeface="Arial"/>
                </a:defRPr>
              </a:lvl5pPr>
              <a:lvl6pPr algn="l">
                <a:defRPr sz="863" b="0">
                  <a:solidFill>
                    <a:srgbClr val="3E6FE3"/>
                  </a:solidFill>
                  <a:latin typeface="Arial"/>
                  <a:ea typeface="Arial"/>
                  <a:cs typeface="Arial"/>
                </a:defRPr>
              </a:lvl6pPr>
              <a:lvl7pPr algn="l">
                <a:defRPr sz="863" b="0">
                  <a:solidFill>
                    <a:srgbClr val="3E6FE3"/>
                  </a:solidFill>
                  <a:latin typeface="Arial"/>
                  <a:ea typeface="Arial"/>
                  <a:cs typeface="Arial"/>
                </a:defRPr>
              </a:lvl7pPr>
              <a:lvl8pPr algn="l">
                <a:defRPr sz="863" b="0">
                  <a:solidFill>
                    <a:srgbClr val="3E6FE3"/>
                  </a:solidFill>
                  <a:latin typeface="Arial"/>
                  <a:ea typeface="Arial"/>
                  <a:cs typeface="Arial"/>
                </a:defRPr>
              </a:lvl8pPr>
              <a:lvl9pPr algn="l">
                <a:defRPr sz="863" b="0">
                  <a:solidFill>
                    <a:srgbClr val="3E6FE3"/>
                  </a:solidFill>
                  <a:latin typeface="Arial"/>
                  <a:ea typeface="Arial"/>
                  <a:cs typeface="Arial"/>
                </a:defRPr>
              </a:lvl9pPr>
            </a:lstStyle>
            <a:p xmlns:a="http://schemas.openxmlformats.org/drawingml/2006/main">
              <a:pPr algn="l">
                <a:defRPr sz="863" b="0">
                  <a:solidFill>
                    <a:srgbClr val="3E6FE3"/>
                  </a:solidFill>
                  <a:latin typeface="Arial"/>
                  <a:ea typeface="Arial"/>
                  <a:cs typeface="Arial"/>
                </a:defRPr>
              </a:pPr>
              <a:r>
                <a:rPr sz="863" b="0">
                  <a:solidFill>
                    <a:srgbClr val="3E6FE3"/>
                  </a:solidFill>
                  <a:latin typeface="Arial"/>
                  <a:ea typeface="Arial"/>
                  <a:cs typeface="Arial"/>
                </a:rPr>
                <a:t>Build + push</a:t>
              </a:r>
            </a:p>
          </p:txBody>
        </p:sp>
      </p:grpSp>
      <p:grpSp>
        <p:nvGrpSpPr>
          <p:cNvPr id="67" name="plugin-build/reg-kaniko"/>
          <p:cNvGrpSpPr/>
          <p:nvPr/>
        </p:nvGrpSpPr>
        <p:grpSpPr>
          <ns1:xfrm xmlns:ns1="http://schemas.openxmlformats.org/drawingml/2006/main">
            <ns1:off x="9620250" y="2095500"/>
            <ns1:ext cx="2000250" cy="809625"/>
            <ns1:chOff x="9620250" y="2095500"/>
            <ns1:chExt cx="2000250" cy="809625"/>
          </ns1:xfrm>
        </p:grpSpPr>
        <p:sp>
          <p:nvSpPr>
            <p:cNvPr id="22" name="plugin-build/reg-kaniko/frame">
              <a:extLst xmlns:a="http://schemas.openxmlformats.org/drawingml/2006/main">
                <a:ext uri="{FF2B5EF4-FFF2-40B4-BE49-F238E27FC236}">
                  <a16:creationId xmlns:a16="http://schemas.microsoft.com/office/drawing/2014/main" id="{50C3CA33-4BB6-4E04-9394-0122A02B7030}"/>
                </a:ext>
              </a:extLst>
            </p:cNvPr>
            <p:cNvSpPr>
              <a:spLocks xmlns:a="http://schemas.openxmlformats.org/drawingml/2006/main" noGrp="1"/>
            </p:cNvSpPr>
            <p:nvPr/>
          </p:nvSpPr>
          <p:spPr>
            <a:xfrm xmlns:a="http://schemas.openxmlformats.org/drawingml/2006/main">
              <a:off x="9620250" y="2095500"/>
              <a:ext cx="2000250" cy="809625"/>
            </a:xfrm>
            <a:prstGeom xmlns:a="http://schemas.openxmlformats.org/drawingml/2006/main" prst="roundRect">
              <a:avLst>
                <a:gd name="adj" fmla="val 11765"/>
              </a:avLst>
            </a:prstGeom>
            <a:solidFill xmlns:a="http://schemas.openxmlformats.org/drawingml/2006/main">
              <a:srgbClr val="FFFFFF"/>
            </a:solidFill>
            <a:ln xmlns:a="http://schemas.openxmlformats.org/drawingml/2006/main" w="9525">
              <a:solidFill>
                <a:srgbClr val="DFE5EF"/>
              </a:solidFill>
              <a:prstDash val="solid"/>
            </a:ln>
          </p:spPr>
        </p:sp>
        <p:sp>
          <p:nvSpPr>
            <p:cNvPr id="23" name="plugin-build/reg-kaniko/badge">
              <a:extLst xmlns:a="http://schemas.openxmlformats.org/drawingml/2006/main">
                <a:ext uri="{FF2B5EF4-FFF2-40B4-BE49-F238E27FC236}">
                  <a16:creationId xmlns:a16="http://schemas.microsoft.com/office/drawing/2014/main" id="{86D7A3C1-C269-430D-A028-4CF23100431B}"/>
                </a:ext>
              </a:extLst>
            </p:cNvPr>
            <p:cNvSpPr>
              <a:spLocks xmlns:a="http://schemas.openxmlformats.org/drawingml/2006/main" noGrp="1"/>
            </p:cNvSpPr>
            <p:nvPr/>
          </p:nvSpPr>
          <p:spPr>
            <a:xfrm xmlns:a="http://schemas.openxmlformats.org/drawingml/2006/main">
              <a:off x="9715500" y="2257425"/>
              <a:ext cx="400050" cy="400050"/>
            </a:xfrm>
            <a:prstGeom xmlns:a="http://schemas.openxmlformats.org/drawingml/2006/main" prst="roundRect">
              <a:avLst>
                <a:gd name="adj" fmla="val 19048"/>
              </a:avLst>
            </a:prstGeom>
            <a:solidFill xmlns:a="http://schemas.openxmlformats.org/drawingml/2006/main">
              <a:srgbClr val="FBF5ED"/>
            </a:solidFill>
            <a:ln xmlns:a="http://schemas.openxmlformats.org/drawingml/2006/main" w="0">
              <a:noFill/>
              <a:prstDash val="solid"/>
            </a:ln>
          </p:spPr>
        </p:sp>
        <p:pic>
          <p:nvPicPr>
            <p:cNvPr id="24" name="plugin-build/reg-kaniko/icon">
              <a:extLst xmlns:a="http://schemas.openxmlformats.org/drawingml/2006/main">
                <a:ext uri="{FF2B5EF4-FFF2-40B4-BE49-F238E27FC236}">
                  <a16:creationId xmlns:a16="http://schemas.microsoft.com/office/drawing/2014/main" id="{FB686AC5-B7A3-4F10-8167-8F655FE9D7B3}"/>
                </a:ext>
              </a:extLst>
            </p:cNvPr>
            <p:cNvPicPr>
              <a:picLocks xmlns:a="http://schemas.openxmlformats.org/drawingml/2006/main" noChangeAspect="1"/>
            </p:cNvPicPr>
            <p:nvPr/>
          </p:nvPicPr>
          <p:blipFill>
            <a:blip xmlns:r="http://schemas.openxmlformats.org/officeDocument/2006/relationships" xmlns:a="http://schemas.openxmlformats.org/drawingml/2006/main" r:embed="R802a26e46db24715">
              <a:extLst>
                <a:ext uri="{96DAC541-7B7A-43D3-8B79-37D633B846F1}">
                  <asvg:svgBlip xmlns:asvg="http://schemas.microsoft.com/office/drawing/2016/SVG/main" r:embed="R6749ceb21c7b433d"/>
                </a:ext>
              </a:extLst>
            </a:blip>
            <a:stretch xmlns:a="http://schemas.openxmlformats.org/drawingml/2006/main"/>
          </p:blipFill>
          <p:spPr>
            <a:xfrm xmlns:a="http://schemas.openxmlformats.org/drawingml/2006/main">
              <a:off x="9734550" y="2276475"/>
              <a:ext cx="361950" cy="361950"/>
            </a:xfrm>
            <a:prstGeom xmlns:a="http://schemas.openxmlformats.org/drawingml/2006/main" prst="rect">
              <a:avLst/>
            </a:prstGeom>
          </p:spPr>
        </p:pic>
        <p:sp>
          <p:nvSpPr>
            <p:cNvPr id="25" name="plugin-build/reg-kaniko/title">
              <a:extLst xmlns:a="http://schemas.openxmlformats.org/drawingml/2006/main">
                <a:ext uri="{FF2B5EF4-FFF2-40B4-BE49-F238E27FC236}">
                  <a16:creationId xmlns:a16="http://schemas.microsoft.com/office/drawing/2014/main" id="{32720C2E-8555-42EE-ACDE-C101FA41B8CD}"/>
                </a:ext>
              </a:extLst>
            </p:cNvPr>
            <p:cNvSpPr>
              <a:spLocks xmlns:a="http://schemas.openxmlformats.org/drawingml/2006/main" noGrp="1"/>
            </p:cNvSpPr>
            <p:nvPr/>
          </p:nvSpPr>
          <p:spPr>
            <a:xfrm xmlns:a="http://schemas.openxmlformats.org/drawingml/2006/main">
              <a:off x="10229850" y="2209800"/>
              <a:ext cx="127635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Registry</a:t>
              </a:r>
            </a:p>
          </p:txBody>
        </p:sp>
        <p:sp>
          <p:nvSpPr>
            <p:cNvPr id="26" name="plugin-build/reg-kaniko/meta">
              <a:extLst xmlns:a="http://schemas.openxmlformats.org/drawingml/2006/main">
                <a:ext uri="{FF2B5EF4-FFF2-40B4-BE49-F238E27FC236}">
                  <a16:creationId xmlns:a16="http://schemas.microsoft.com/office/drawing/2014/main" id="{EEFEB743-471F-457F-87BB-2D2E9D5D9F13}"/>
                </a:ext>
              </a:extLst>
            </p:cNvPr>
            <p:cNvSpPr>
              <a:spLocks xmlns:a="http://schemas.openxmlformats.org/drawingml/2006/main" noGrp="1"/>
            </p:cNvSpPr>
            <p:nvPr/>
          </p:nvSpPr>
          <p:spPr>
            <a:xfrm xmlns:a="http://schemas.openxmlformats.org/drawingml/2006/main">
              <a:off x="10229850" y="2705100"/>
              <a:ext cx="127635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C98622"/>
                  </a:solidFill>
                  <a:latin typeface="Arial"/>
                  <a:ea typeface="Arial"/>
                  <a:cs typeface="Arial"/>
                </a:defRPr>
              </a:defPPr>
              <a:lvl1pPr algn="l">
                <a:defRPr sz="863" b="0">
                  <a:solidFill>
                    <a:srgbClr val="C98622"/>
                  </a:solidFill>
                  <a:latin typeface="Arial"/>
                  <a:ea typeface="Arial"/>
                  <a:cs typeface="Arial"/>
                </a:defRPr>
              </a:lvl1pPr>
              <a:lvl2pPr algn="l">
                <a:defRPr sz="863" b="0">
                  <a:solidFill>
                    <a:srgbClr val="C98622"/>
                  </a:solidFill>
                  <a:latin typeface="Arial"/>
                  <a:ea typeface="Arial"/>
                  <a:cs typeface="Arial"/>
                </a:defRPr>
              </a:lvl2pPr>
              <a:lvl3pPr algn="l">
                <a:defRPr sz="863" b="0">
                  <a:solidFill>
                    <a:srgbClr val="C98622"/>
                  </a:solidFill>
                  <a:latin typeface="Arial"/>
                  <a:ea typeface="Arial"/>
                  <a:cs typeface="Arial"/>
                </a:defRPr>
              </a:lvl3pPr>
              <a:lvl4pPr algn="l">
                <a:defRPr sz="863" b="0">
                  <a:solidFill>
                    <a:srgbClr val="C98622"/>
                  </a:solidFill>
                  <a:latin typeface="Arial"/>
                  <a:ea typeface="Arial"/>
                  <a:cs typeface="Arial"/>
                </a:defRPr>
              </a:lvl4pPr>
              <a:lvl5pPr algn="l">
                <a:defRPr sz="863" b="0">
                  <a:solidFill>
                    <a:srgbClr val="C98622"/>
                  </a:solidFill>
                  <a:latin typeface="Arial"/>
                  <a:ea typeface="Arial"/>
                  <a:cs typeface="Arial"/>
                </a:defRPr>
              </a:lvl5pPr>
              <a:lvl6pPr algn="l">
                <a:defRPr sz="863" b="0">
                  <a:solidFill>
                    <a:srgbClr val="C98622"/>
                  </a:solidFill>
                  <a:latin typeface="Arial"/>
                  <a:ea typeface="Arial"/>
                  <a:cs typeface="Arial"/>
                </a:defRPr>
              </a:lvl6pPr>
              <a:lvl7pPr algn="l">
                <a:defRPr sz="863" b="0">
                  <a:solidFill>
                    <a:srgbClr val="C98622"/>
                  </a:solidFill>
                  <a:latin typeface="Arial"/>
                  <a:ea typeface="Arial"/>
                  <a:cs typeface="Arial"/>
                </a:defRPr>
              </a:lvl7pPr>
              <a:lvl8pPr algn="l">
                <a:defRPr sz="863" b="0">
                  <a:solidFill>
                    <a:srgbClr val="C98622"/>
                  </a:solidFill>
                  <a:latin typeface="Arial"/>
                  <a:ea typeface="Arial"/>
                  <a:cs typeface="Arial"/>
                </a:defRPr>
              </a:lvl8pPr>
              <a:lvl9pPr algn="l">
                <a:defRPr sz="863" b="0">
                  <a:solidFill>
                    <a:srgbClr val="C98622"/>
                  </a:solidFill>
                  <a:latin typeface="Arial"/>
                  <a:ea typeface="Arial"/>
                  <a:cs typeface="Arial"/>
                </a:defRPr>
              </a:lvl9pPr>
            </a:lstStyle>
            <a:p xmlns:a="http://schemas.openxmlformats.org/drawingml/2006/main">
              <a:pPr algn="l">
                <a:defRPr sz="863" b="0">
                  <a:solidFill>
                    <a:srgbClr val="C98622"/>
                  </a:solidFill>
                  <a:latin typeface="Arial"/>
                  <a:ea typeface="Arial"/>
                  <a:cs typeface="Arial"/>
                </a:defRPr>
              </a:pPr>
              <a:r>
                <a:rPr sz="863" b="0">
                  <a:solidFill>
                    <a:srgbClr val="C98622"/>
                  </a:solidFill>
                  <a:latin typeface="Arial"/>
                  <a:ea typeface="Arial"/>
                  <a:cs typeface="Arial"/>
                </a:rPr>
                <a:t>Plugin image</a:t>
              </a:r>
            </a:p>
          </p:txBody>
        </p:sp>
      </p:grpSp>
      <p:grpSp>
        <p:nvGrpSpPr>
          <p:cNvPr id="68" name="plugin-build/ctl-github"/>
          <p:cNvGrpSpPr/>
          <p:nvPr/>
        </p:nvGrpSpPr>
        <p:grpSpPr>
          <ns1:xfrm xmlns:ns1="http://schemas.openxmlformats.org/drawingml/2006/main">
            <ns1:off x="2095500" y="3333750"/>
            <ns1:ext cx="1714500" cy="809625"/>
            <ns1:chOff x="2095500" y="3333750"/>
            <ns1:chExt cx="1714500" cy="809625"/>
          </ns1:xfrm>
        </p:grpSpPr>
        <p:sp>
          <p:nvSpPr>
            <p:cNvPr id="29" name="plugin-build/ctl-github/frame">
              <a:extLst xmlns:a="http://schemas.openxmlformats.org/drawingml/2006/main">
                <a:ext uri="{FF2B5EF4-FFF2-40B4-BE49-F238E27FC236}">
                  <a16:creationId xmlns:a16="http://schemas.microsoft.com/office/drawing/2014/main" id="{2B5AC304-CE5F-459C-88BD-F96B5C0559DC}"/>
                </a:ext>
              </a:extLst>
            </p:cNvPr>
            <p:cNvSpPr>
              <a:spLocks xmlns:a="http://schemas.openxmlformats.org/drawingml/2006/main" noGrp="1"/>
            </p:cNvSpPr>
            <p:nvPr/>
          </p:nvSpPr>
          <p:spPr>
            <a:xfrm xmlns:a="http://schemas.openxmlformats.org/drawingml/2006/main">
              <a:off x="2095500" y="3333750"/>
              <a:ext cx="1714500" cy="809625"/>
            </a:xfrm>
            <a:prstGeom xmlns:a="http://schemas.openxmlformats.org/drawingml/2006/main" prst="roundRect">
              <a:avLst>
                <a:gd name="adj" fmla="val 11765"/>
              </a:avLst>
            </a:prstGeom>
            <a:solidFill xmlns:a="http://schemas.openxmlformats.org/drawingml/2006/main">
              <a:srgbClr val="FFFFFF"/>
            </a:solidFill>
            <a:ln xmlns:a="http://schemas.openxmlformats.org/drawingml/2006/main" w="9525">
              <a:solidFill>
                <a:srgbClr val="DFE5EF"/>
              </a:solidFill>
              <a:prstDash val="solid"/>
            </a:ln>
          </p:spPr>
        </p:sp>
        <p:sp>
          <p:nvSpPr>
            <p:cNvPr id="30" name="plugin-build/ctl-github/badge">
              <a:extLst xmlns:a="http://schemas.openxmlformats.org/drawingml/2006/main">
                <a:ext uri="{FF2B5EF4-FFF2-40B4-BE49-F238E27FC236}">
                  <a16:creationId xmlns:a16="http://schemas.microsoft.com/office/drawing/2014/main" id="{D7135DF6-1BEC-4B23-9B84-D5B5D60F37BC}"/>
                </a:ext>
              </a:extLst>
            </p:cNvPr>
            <p:cNvSpPr>
              <a:spLocks xmlns:a="http://schemas.openxmlformats.org/drawingml/2006/main" noGrp="1"/>
            </p:cNvSpPr>
            <p:nvPr/>
          </p:nvSpPr>
          <p:spPr>
            <a:xfrm xmlns:a="http://schemas.openxmlformats.org/drawingml/2006/main">
              <a:off x="2190750" y="3495675"/>
              <a:ext cx="266700" cy="266700"/>
            </a:xfrm>
            <a:prstGeom xmlns:a="http://schemas.openxmlformats.org/drawingml/2006/main" prst="roundRect">
              <a:avLst>
                <a:gd name="adj" fmla="val 28571"/>
              </a:avLst>
            </a:prstGeom>
            <a:solidFill xmlns:a="http://schemas.openxmlformats.org/drawingml/2006/main">
              <a:srgbClr val="F1F2FD"/>
            </a:solidFill>
            <a:ln xmlns:a="http://schemas.openxmlformats.org/drawingml/2006/main" w="0">
              <a:noFill/>
              <a:prstDash val="solid"/>
            </a:ln>
          </p:spPr>
        </p:sp>
        <p:pic>
          <p:nvPicPr>
            <p:cNvPr id="31" name="plugin-build/ctl-github/icon">
              <a:extLst xmlns:a="http://schemas.openxmlformats.org/drawingml/2006/main">
                <a:ext uri="{FF2B5EF4-FFF2-40B4-BE49-F238E27FC236}">
                  <a16:creationId xmlns:a16="http://schemas.microsoft.com/office/drawing/2014/main" id="{8B80ACA9-97BF-4795-B258-7A6FBA5538B6}"/>
                </a:ext>
              </a:extLst>
            </p:cNvPr>
            <p:cNvPicPr>
              <a:picLocks xmlns:a="http://schemas.openxmlformats.org/drawingml/2006/main" noChangeAspect="1"/>
            </p:cNvPicPr>
            <p:nvPr/>
          </p:nvPicPr>
          <p:blipFill>
            <a:blip xmlns:r="http://schemas.openxmlformats.org/officeDocument/2006/relationships" xmlns:a="http://schemas.openxmlformats.org/drawingml/2006/main" r:embed="Rad3937e61338474a">
              <a:extLst>
                <a:ext uri="{96DAC541-7B7A-43D3-8B79-37D633B846F1}">
                  <asvg:svgBlip xmlns:asvg="http://schemas.microsoft.com/office/drawing/2016/SVG/main" r:embed="Rb58ec83cd5e04e3e"/>
                </a:ext>
              </a:extLst>
            </a:blip>
            <a:stretch xmlns:a="http://schemas.openxmlformats.org/drawingml/2006/main"/>
          </p:blipFill>
          <p:spPr>
            <a:xfrm xmlns:a="http://schemas.openxmlformats.org/drawingml/2006/main">
              <a:off x="2209800" y="3514725"/>
              <a:ext cx="228600" cy="228600"/>
            </a:xfrm>
            <a:prstGeom xmlns:a="http://schemas.openxmlformats.org/drawingml/2006/main" prst="rect">
              <a:avLst/>
            </a:prstGeom>
          </p:spPr>
        </p:pic>
        <p:sp>
          <p:nvSpPr>
            <p:cNvPr id="32" name="plugin-build/ctl-github/title">
              <a:extLst xmlns:a="http://schemas.openxmlformats.org/drawingml/2006/main">
                <a:ext uri="{FF2B5EF4-FFF2-40B4-BE49-F238E27FC236}">
                  <a16:creationId xmlns:a16="http://schemas.microsoft.com/office/drawing/2014/main" id="{FF3B30A3-A009-41C0-AB3D-D0A892E7B2C1}"/>
                </a:ext>
              </a:extLst>
            </p:cNvPr>
            <p:cNvSpPr>
              <a:spLocks xmlns:a="http://schemas.openxmlformats.org/drawingml/2006/main" noGrp="1"/>
            </p:cNvSpPr>
            <p:nvPr/>
          </p:nvSpPr>
          <p:spPr>
            <a:xfrm xmlns:a="http://schemas.openxmlformats.org/drawingml/2006/main">
              <a:off x="2505075" y="3448050"/>
              <a:ext cx="120967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18253D"/>
                  </a:solidFill>
                  <a:latin typeface="Arial"/>
                  <a:ea typeface="Arial"/>
                  <a:cs typeface="Arial"/>
                </a:defRPr>
              </a:defPPr>
              <a:lvl1pPr algn="l">
                <a:defRPr sz="1275" b="1">
                  <a:solidFill>
                    <a:srgbClr val="18253D"/>
                  </a:solidFill>
                  <a:latin typeface="Arial"/>
                  <a:ea typeface="Arial"/>
                  <a:cs typeface="Arial"/>
                </a:defRPr>
              </a:lvl1pPr>
              <a:lvl2pPr algn="l">
                <a:defRPr sz="1275" b="1">
                  <a:solidFill>
                    <a:srgbClr val="18253D"/>
                  </a:solidFill>
                  <a:latin typeface="Arial"/>
                  <a:ea typeface="Arial"/>
                  <a:cs typeface="Arial"/>
                </a:defRPr>
              </a:lvl2pPr>
              <a:lvl3pPr algn="l">
                <a:defRPr sz="1275" b="1">
                  <a:solidFill>
                    <a:srgbClr val="18253D"/>
                  </a:solidFill>
                  <a:latin typeface="Arial"/>
                  <a:ea typeface="Arial"/>
                  <a:cs typeface="Arial"/>
                </a:defRPr>
              </a:lvl3pPr>
              <a:lvl4pPr algn="l">
                <a:defRPr sz="1275" b="1">
                  <a:solidFill>
                    <a:srgbClr val="18253D"/>
                  </a:solidFill>
                  <a:latin typeface="Arial"/>
                  <a:ea typeface="Arial"/>
                  <a:cs typeface="Arial"/>
                </a:defRPr>
              </a:lvl4pPr>
              <a:lvl5pPr algn="l">
                <a:defRPr sz="1275" b="1">
                  <a:solidFill>
                    <a:srgbClr val="18253D"/>
                  </a:solidFill>
                  <a:latin typeface="Arial"/>
                  <a:ea typeface="Arial"/>
                  <a:cs typeface="Arial"/>
                </a:defRPr>
              </a:lvl5pPr>
              <a:lvl6pPr algn="l">
                <a:defRPr sz="1275" b="1">
                  <a:solidFill>
                    <a:srgbClr val="18253D"/>
                  </a:solidFill>
                  <a:latin typeface="Arial"/>
                  <a:ea typeface="Arial"/>
                  <a:cs typeface="Arial"/>
                </a:defRPr>
              </a:lvl6pPr>
              <a:lvl7pPr algn="l">
                <a:defRPr sz="1275" b="1">
                  <a:solidFill>
                    <a:srgbClr val="18253D"/>
                  </a:solidFill>
                  <a:latin typeface="Arial"/>
                  <a:ea typeface="Arial"/>
                  <a:cs typeface="Arial"/>
                </a:defRPr>
              </a:lvl7pPr>
              <a:lvl8pPr algn="l">
                <a:defRPr sz="1275" b="1">
                  <a:solidFill>
                    <a:srgbClr val="18253D"/>
                  </a:solidFill>
                  <a:latin typeface="Arial"/>
                  <a:ea typeface="Arial"/>
                  <a:cs typeface="Arial"/>
                </a:defRPr>
              </a:lvl8pPr>
              <a:lvl9pPr algn="l">
                <a:defRPr sz="1275" b="1">
                  <a:solidFill>
                    <a:srgbClr val="18253D"/>
                  </a:solidFill>
                  <a:latin typeface="Arial"/>
                  <a:ea typeface="Arial"/>
                  <a:cs typeface="Arial"/>
                </a:defRPr>
              </a:lvl9pPr>
            </a:lstStyle>
            <a:p xmlns:a="http://schemas.openxmlformats.org/drawingml/2006/main">
              <a:pPr algn="l">
                <a:defRPr sz="1275" b="1">
                  <a:solidFill>
                    <a:srgbClr val="18253D"/>
                  </a:solidFill>
                  <a:latin typeface="Arial"/>
                  <a:ea typeface="Arial"/>
                  <a:cs typeface="Arial"/>
                </a:defRPr>
              </a:pPr>
              <a:r>
                <a:rPr sz="1275" b="1">
                  <a:solidFill>
                    <a:srgbClr val="18253D"/>
                  </a:solidFill>
                  <a:latin typeface="Arial"/>
                  <a:ea typeface="Arial"/>
                  <a:cs typeface="Arial"/>
                </a:rPr>
                <a:t>Controller</a:t>
              </a:r>
            </a:p>
          </p:txBody>
        </p:sp>
      </p:grpSp>
      <p:grpSp>
        <p:nvGrpSpPr>
          <p:cNvPr id="69" name="plugin-build/github-job"/>
          <p:cNvGrpSpPr/>
          <p:nvPr/>
        </p:nvGrpSpPr>
        <p:grpSpPr>
          <ns1:xfrm xmlns:ns1="http://schemas.openxmlformats.org/drawingml/2006/main">
            <ns1:off x="4286250" y="3333750"/>
            <ns1:ext cx="1714500" cy="809625"/>
            <ns1:chOff x="4286250" y="3333750"/>
            <ns1:chExt cx="1714500" cy="809625"/>
          </ns1:xfrm>
        </p:grpSpPr>
        <p:sp>
          <p:nvSpPr>
            <p:cNvPr id="33" name="plugin-build/github-job/frame">
              <a:extLst xmlns:a="http://schemas.openxmlformats.org/drawingml/2006/main">
                <a:ext uri="{FF2B5EF4-FFF2-40B4-BE49-F238E27FC236}">
                  <a16:creationId xmlns:a16="http://schemas.microsoft.com/office/drawing/2014/main" id="{9C11F4D0-8383-45AE-A1D4-3EB38D9CD18E}"/>
                </a:ext>
              </a:extLst>
            </p:cNvPr>
            <p:cNvSpPr>
              <a:spLocks xmlns:a="http://schemas.openxmlformats.org/drawingml/2006/main" noGrp="1"/>
            </p:cNvSpPr>
            <p:nvPr/>
          </p:nvSpPr>
          <p:spPr>
            <a:xfrm xmlns:a="http://schemas.openxmlformats.org/drawingml/2006/main">
              <a:off x="4286250" y="3333750"/>
              <a:ext cx="1714500" cy="809625"/>
            </a:xfrm>
            <a:prstGeom xmlns:a="http://schemas.openxmlformats.org/drawingml/2006/main" prst="roundRect">
              <a:avLst>
                <a:gd name="adj" fmla="val 11765"/>
              </a:avLst>
            </a:prstGeom>
            <a:solidFill xmlns:a="http://schemas.openxmlformats.org/drawingml/2006/main">
              <a:srgbClr val="FFFFFF"/>
            </a:solidFill>
            <a:ln xmlns:a="http://schemas.openxmlformats.org/drawingml/2006/main" w="9525">
              <a:solidFill>
                <a:srgbClr val="DFE5EF"/>
              </a:solidFill>
              <a:prstDash val="solid"/>
            </a:ln>
          </p:spPr>
        </p:sp>
        <p:sp>
          <p:nvSpPr>
            <p:cNvPr id="34" name="plugin-build/github-job/badge">
              <a:extLst xmlns:a="http://schemas.openxmlformats.org/drawingml/2006/main">
                <a:ext uri="{FF2B5EF4-FFF2-40B4-BE49-F238E27FC236}">
                  <a16:creationId xmlns:a16="http://schemas.microsoft.com/office/drawing/2014/main" id="{67631FB7-A1FF-4D31-AEAC-EB38C1437D54}"/>
                </a:ext>
              </a:extLst>
            </p:cNvPr>
            <p:cNvSpPr>
              <a:spLocks xmlns:a="http://schemas.openxmlformats.org/drawingml/2006/main" noGrp="1"/>
            </p:cNvSpPr>
            <p:nvPr/>
          </p:nvSpPr>
          <p:spPr>
            <a:xfrm xmlns:a="http://schemas.openxmlformats.org/drawingml/2006/main">
              <a:off x="4381500" y="3495675"/>
              <a:ext cx="266700" cy="266700"/>
            </a:xfrm>
            <a:prstGeom xmlns:a="http://schemas.openxmlformats.org/drawingml/2006/main" prst="roundRect">
              <a:avLst>
                <a:gd name="adj" fmla="val 28571"/>
              </a:avLst>
            </a:prstGeom>
            <a:solidFill xmlns:a="http://schemas.openxmlformats.org/drawingml/2006/main">
              <a:srgbClr val="F0F3FD"/>
            </a:solidFill>
            <a:ln xmlns:a="http://schemas.openxmlformats.org/drawingml/2006/main" w="0">
              <a:noFill/>
              <a:prstDash val="solid"/>
            </a:ln>
          </p:spPr>
        </p:sp>
        <p:pic>
          <p:nvPicPr>
            <p:cNvPr id="35" name="plugin-build/github-job/icon">
              <a:extLst xmlns:a="http://schemas.openxmlformats.org/drawingml/2006/main">
                <a:ext uri="{FF2B5EF4-FFF2-40B4-BE49-F238E27FC236}">
                  <a16:creationId xmlns:a16="http://schemas.microsoft.com/office/drawing/2014/main" id="{6E0F544A-2195-4868-8408-3E275F820017}"/>
                </a:ext>
              </a:extLst>
            </p:cNvPr>
            <p:cNvPicPr>
              <a:picLocks xmlns:a="http://schemas.openxmlformats.org/drawingml/2006/main" noChangeAspect="1"/>
            </p:cNvPicPr>
            <p:nvPr/>
          </p:nvPicPr>
          <p:blipFill>
            <a:blip xmlns:r="http://schemas.openxmlformats.org/officeDocument/2006/relationships" xmlns:a="http://schemas.openxmlformats.org/drawingml/2006/main" r:embed="Rb30ab664497543fc">
              <a:extLst>
                <a:ext uri="{96DAC541-7B7A-43D3-8B79-37D633B846F1}">
                  <asvg:svgBlip xmlns:asvg="http://schemas.microsoft.com/office/drawing/2016/SVG/main" r:embed="Race7987812a84863"/>
                </a:ext>
              </a:extLst>
            </a:blip>
            <a:stretch xmlns:a="http://schemas.openxmlformats.org/drawingml/2006/main"/>
          </p:blipFill>
          <p:spPr>
            <a:xfrm xmlns:a="http://schemas.openxmlformats.org/drawingml/2006/main">
              <a:off x="4400550" y="3514725"/>
              <a:ext cx="228600" cy="228600"/>
            </a:xfrm>
            <a:prstGeom xmlns:a="http://schemas.openxmlformats.org/drawingml/2006/main" prst="rect">
              <a:avLst/>
            </a:prstGeom>
          </p:spPr>
        </p:pic>
        <p:sp>
          <p:nvSpPr>
            <p:cNvPr id="36" name="plugin-build/github-job/title">
              <a:extLst xmlns:a="http://schemas.openxmlformats.org/drawingml/2006/main">
                <a:ext uri="{FF2B5EF4-FFF2-40B4-BE49-F238E27FC236}">
                  <a16:creationId xmlns:a16="http://schemas.microsoft.com/office/drawing/2014/main" id="{5DCD8112-E0BB-46E3-B78E-4B72DC2C3936}"/>
                </a:ext>
              </a:extLst>
            </p:cNvPr>
            <p:cNvSpPr>
              <a:spLocks xmlns:a="http://schemas.openxmlformats.org/drawingml/2006/main" noGrp="1"/>
            </p:cNvSpPr>
            <p:nvPr/>
          </p:nvSpPr>
          <p:spPr>
            <a:xfrm xmlns:a="http://schemas.openxmlformats.org/drawingml/2006/main">
              <a:off x="4695825" y="3448050"/>
              <a:ext cx="120967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18253D"/>
                  </a:solidFill>
                  <a:latin typeface="Arial"/>
                  <a:ea typeface="Arial"/>
                  <a:cs typeface="Arial"/>
                </a:defRPr>
              </a:defPPr>
              <a:lvl1pPr algn="l">
                <a:defRPr sz="1275" b="1">
                  <a:solidFill>
                    <a:srgbClr val="18253D"/>
                  </a:solidFill>
                  <a:latin typeface="Arial"/>
                  <a:ea typeface="Arial"/>
                  <a:cs typeface="Arial"/>
                </a:defRPr>
              </a:lvl1pPr>
              <a:lvl2pPr algn="l">
                <a:defRPr sz="1275" b="1">
                  <a:solidFill>
                    <a:srgbClr val="18253D"/>
                  </a:solidFill>
                  <a:latin typeface="Arial"/>
                  <a:ea typeface="Arial"/>
                  <a:cs typeface="Arial"/>
                </a:defRPr>
              </a:lvl2pPr>
              <a:lvl3pPr algn="l">
                <a:defRPr sz="1275" b="1">
                  <a:solidFill>
                    <a:srgbClr val="18253D"/>
                  </a:solidFill>
                  <a:latin typeface="Arial"/>
                  <a:ea typeface="Arial"/>
                  <a:cs typeface="Arial"/>
                </a:defRPr>
              </a:lvl3pPr>
              <a:lvl4pPr algn="l">
                <a:defRPr sz="1275" b="1">
                  <a:solidFill>
                    <a:srgbClr val="18253D"/>
                  </a:solidFill>
                  <a:latin typeface="Arial"/>
                  <a:ea typeface="Arial"/>
                  <a:cs typeface="Arial"/>
                </a:defRPr>
              </a:lvl4pPr>
              <a:lvl5pPr algn="l">
                <a:defRPr sz="1275" b="1">
                  <a:solidFill>
                    <a:srgbClr val="18253D"/>
                  </a:solidFill>
                  <a:latin typeface="Arial"/>
                  <a:ea typeface="Arial"/>
                  <a:cs typeface="Arial"/>
                </a:defRPr>
              </a:lvl5pPr>
              <a:lvl6pPr algn="l">
                <a:defRPr sz="1275" b="1">
                  <a:solidFill>
                    <a:srgbClr val="18253D"/>
                  </a:solidFill>
                  <a:latin typeface="Arial"/>
                  <a:ea typeface="Arial"/>
                  <a:cs typeface="Arial"/>
                </a:defRPr>
              </a:lvl6pPr>
              <a:lvl7pPr algn="l">
                <a:defRPr sz="1275" b="1">
                  <a:solidFill>
                    <a:srgbClr val="18253D"/>
                  </a:solidFill>
                  <a:latin typeface="Arial"/>
                  <a:ea typeface="Arial"/>
                  <a:cs typeface="Arial"/>
                </a:defRPr>
              </a:lvl7pPr>
              <a:lvl8pPr algn="l">
                <a:defRPr sz="1275" b="1">
                  <a:solidFill>
                    <a:srgbClr val="18253D"/>
                  </a:solidFill>
                  <a:latin typeface="Arial"/>
                  <a:ea typeface="Arial"/>
                  <a:cs typeface="Arial"/>
                </a:defRPr>
              </a:lvl8pPr>
              <a:lvl9pPr algn="l">
                <a:defRPr sz="1275" b="1">
                  <a:solidFill>
                    <a:srgbClr val="18253D"/>
                  </a:solidFill>
                  <a:latin typeface="Arial"/>
                  <a:ea typeface="Arial"/>
                  <a:cs typeface="Arial"/>
                </a:defRPr>
              </a:lvl9pPr>
            </a:lstStyle>
            <a:p xmlns:a="http://schemas.openxmlformats.org/drawingml/2006/main">
              <a:pPr algn="l">
                <a:defRPr sz="1275" b="1">
                  <a:solidFill>
                    <a:srgbClr val="18253D"/>
                  </a:solidFill>
                  <a:latin typeface="Arial"/>
                  <a:ea typeface="Arial"/>
                  <a:cs typeface="Arial"/>
                </a:defRPr>
              </a:pPr>
              <a:r>
                <a:rPr sz="1275" b="1">
                  <a:solidFill>
                    <a:srgbClr val="18253D"/>
                  </a:solidFill>
                  <a:latin typeface="Arial"/>
                  <a:ea typeface="Arial"/>
                  <a:cs typeface="Arial"/>
                </a:rPr>
                <a:t>Launcher Job</a:t>
              </a:r>
            </a:p>
          </p:txBody>
        </p:sp>
        <p:sp>
          <p:nvSpPr>
            <p:cNvPr id="37" name="plugin-build/github-job/meta">
              <a:extLst xmlns:a="http://schemas.openxmlformats.org/drawingml/2006/main">
                <a:ext uri="{FF2B5EF4-FFF2-40B4-BE49-F238E27FC236}">
                  <a16:creationId xmlns:a16="http://schemas.microsoft.com/office/drawing/2014/main" id="{DDE5AE1F-D5BD-4BDF-B192-FEEF0ACBF9A2}"/>
                </a:ext>
              </a:extLst>
            </p:cNvPr>
            <p:cNvSpPr>
              <a:spLocks xmlns:a="http://schemas.openxmlformats.org/drawingml/2006/main" noGrp="1"/>
            </p:cNvSpPr>
            <p:nvPr/>
          </p:nvSpPr>
          <p:spPr>
            <a:xfrm xmlns:a="http://schemas.openxmlformats.org/drawingml/2006/main">
              <a:off x="4695825" y="3943350"/>
              <a:ext cx="120967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3E6FE3"/>
                  </a:solidFill>
                  <a:latin typeface="Arial"/>
                  <a:ea typeface="Arial"/>
                  <a:cs typeface="Arial"/>
                </a:defRPr>
              </a:defPPr>
              <a:lvl1pPr algn="l">
                <a:defRPr sz="863" b="0">
                  <a:solidFill>
                    <a:srgbClr val="3E6FE3"/>
                  </a:solidFill>
                  <a:latin typeface="Arial"/>
                  <a:ea typeface="Arial"/>
                  <a:cs typeface="Arial"/>
                </a:defRPr>
              </a:lvl1pPr>
              <a:lvl2pPr algn="l">
                <a:defRPr sz="863" b="0">
                  <a:solidFill>
                    <a:srgbClr val="3E6FE3"/>
                  </a:solidFill>
                  <a:latin typeface="Arial"/>
                  <a:ea typeface="Arial"/>
                  <a:cs typeface="Arial"/>
                </a:defRPr>
              </a:lvl2pPr>
              <a:lvl3pPr algn="l">
                <a:defRPr sz="863" b="0">
                  <a:solidFill>
                    <a:srgbClr val="3E6FE3"/>
                  </a:solidFill>
                  <a:latin typeface="Arial"/>
                  <a:ea typeface="Arial"/>
                  <a:cs typeface="Arial"/>
                </a:defRPr>
              </a:lvl3pPr>
              <a:lvl4pPr algn="l">
                <a:defRPr sz="863" b="0">
                  <a:solidFill>
                    <a:srgbClr val="3E6FE3"/>
                  </a:solidFill>
                  <a:latin typeface="Arial"/>
                  <a:ea typeface="Arial"/>
                  <a:cs typeface="Arial"/>
                </a:defRPr>
              </a:lvl4pPr>
              <a:lvl5pPr algn="l">
                <a:defRPr sz="863" b="0">
                  <a:solidFill>
                    <a:srgbClr val="3E6FE3"/>
                  </a:solidFill>
                  <a:latin typeface="Arial"/>
                  <a:ea typeface="Arial"/>
                  <a:cs typeface="Arial"/>
                </a:defRPr>
              </a:lvl5pPr>
              <a:lvl6pPr algn="l">
                <a:defRPr sz="863" b="0">
                  <a:solidFill>
                    <a:srgbClr val="3E6FE3"/>
                  </a:solidFill>
                  <a:latin typeface="Arial"/>
                  <a:ea typeface="Arial"/>
                  <a:cs typeface="Arial"/>
                </a:defRPr>
              </a:lvl6pPr>
              <a:lvl7pPr algn="l">
                <a:defRPr sz="863" b="0">
                  <a:solidFill>
                    <a:srgbClr val="3E6FE3"/>
                  </a:solidFill>
                  <a:latin typeface="Arial"/>
                  <a:ea typeface="Arial"/>
                  <a:cs typeface="Arial"/>
                </a:defRPr>
              </a:lvl7pPr>
              <a:lvl8pPr algn="l">
                <a:defRPr sz="863" b="0">
                  <a:solidFill>
                    <a:srgbClr val="3E6FE3"/>
                  </a:solidFill>
                  <a:latin typeface="Arial"/>
                  <a:ea typeface="Arial"/>
                  <a:cs typeface="Arial"/>
                </a:defRPr>
              </a:lvl8pPr>
              <a:lvl9pPr algn="l">
                <a:defRPr sz="863" b="0">
                  <a:solidFill>
                    <a:srgbClr val="3E6FE3"/>
                  </a:solidFill>
                  <a:latin typeface="Arial"/>
                  <a:ea typeface="Arial"/>
                  <a:cs typeface="Arial"/>
                </a:defRPr>
              </a:lvl9pPr>
            </a:lstStyle>
            <a:p xmlns:a="http://schemas.openxmlformats.org/drawingml/2006/main">
              <a:pPr algn="l">
                <a:defRPr sz="863" b="0">
                  <a:solidFill>
                    <a:srgbClr val="3E6FE3"/>
                  </a:solidFill>
                  <a:latin typeface="Arial"/>
                  <a:ea typeface="Arial"/>
                  <a:cs typeface="Arial"/>
                </a:defRPr>
              </a:pPr>
              <a:r>
                <a:rPr sz="863" b="0">
                  <a:solidFill>
                    <a:srgbClr val="3E6FE3"/>
                  </a:solidFill>
                  <a:latin typeface="Arial"/>
                  <a:ea typeface="Arial"/>
                  <a:cs typeface="Arial"/>
                </a:rPr>
                <a:t>In Kubernetes</a:t>
              </a:r>
            </a:p>
          </p:txBody>
        </p:sp>
      </p:grpSp>
      <p:grpSp>
        <p:nvGrpSpPr>
          <p:cNvPr id="70" name="plugin-build/actions"/>
          <p:cNvGrpSpPr/>
          <p:nvPr/>
        </p:nvGrpSpPr>
        <p:grpSpPr>
          <ns1:xfrm xmlns:ns1="http://schemas.openxmlformats.org/drawingml/2006/main">
            <ns1:off x="6953250" y="3333750"/>
            <ns1:ext cx="2000250" cy="809625"/>
            <ns1:chOff x="6953250" y="3333750"/>
            <ns1:chExt cx="2000250" cy="809625"/>
          </ns1:xfrm>
        </p:grpSpPr>
        <p:sp>
          <p:nvSpPr>
            <p:cNvPr id="38" name="plugin-build/actions/frame">
              <a:extLst xmlns:a="http://schemas.openxmlformats.org/drawingml/2006/main">
                <a:ext uri="{FF2B5EF4-FFF2-40B4-BE49-F238E27FC236}">
                  <a16:creationId xmlns:a16="http://schemas.microsoft.com/office/drawing/2014/main" id="{ED053DF5-CCB3-4490-A460-818788CE3A76}"/>
                </a:ext>
              </a:extLst>
            </p:cNvPr>
            <p:cNvSpPr>
              <a:spLocks xmlns:a="http://schemas.openxmlformats.org/drawingml/2006/main" noGrp="1"/>
            </p:cNvSpPr>
            <p:nvPr/>
          </p:nvSpPr>
          <p:spPr>
            <a:xfrm xmlns:a="http://schemas.openxmlformats.org/drawingml/2006/main">
              <a:off x="6953250" y="3333750"/>
              <a:ext cx="2000250" cy="809625"/>
            </a:xfrm>
            <a:prstGeom xmlns:a="http://schemas.openxmlformats.org/drawingml/2006/main" prst="roundRect">
              <a:avLst>
                <a:gd name="adj" fmla="val 11765"/>
              </a:avLst>
            </a:prstGeom>
            <a:solidFill xmlns:a="http://schemas.openxmlformats.org/drawingml/2006/main">
              <a:srgbClr val="FFFFFF"/>
            </a:solidFill>
            <a:ln xmlns:a="http://schemas.openxmlformats.org/drawingml/2006/main" w="9525">
              <a:solidFill>
                <a:srgbClr val="DFE5EF"/>
              </a:solidFill>
              <a:prstDash val="solid"/>
            </a:ln>
          </p:spPr>
        </p:sp>
        <p:sp>
          <p:nvSpPr>
            <p:cNvPr id="39" name="plugin-build/actions/badge">
              <a:extLst xmlns:a="http://schemas.openxmlformats.org/drawingml/2006/main">
                <a:ext uri="{FF2B5EF4-FFF2-40B4-BE49-F238E27FC236}">
                  <a16:creationId xmlns:a16="http://schemas.microsoft.com/office/drawing/2014/main" id="{52A2EC2F-D8A2-4B4B-AD8A-B19B5AB6F418}"/>
                </a:ext>
              </a:extLst>
            </p:cNvPr>
            <p:cNvSpPr>
              <a:spLocks xmlns:a="http://schemas.openxmlformats.org/drawingml/2006/main" noGrp="1"/>
            </p:cNvSpPr>
            <p:nvPr/>
          </p:nvSpPr>
          <p:spPr>
            <a:xfrm xmlns:a="http://schemas.openxmlformats.org/drawingml/2006/main">
              <a:off x="7048500" y="3495675"/>
              <a:ext cx="400050" cy="400050"/>
            </a:xfrm>
            <a:prstGeom xmlns:a="http://schemas.openxmlformats.org/drawingml/2006/main" prst="roundRect">
              <a:avLst>
                <a:gd name="adj" fmla="val 19048"/>
              </a:avLst>
            </a:prstGeom>
            <a:solidFill xmlns:a="http://schemas.openxmlformats.org/drawingml/2006/main">
              <a:srgbClr val="F0F3FD"/>
            </a:solidFill>
            <a:ln xmlns:a="http://schemas.openxmlformats.org/drawingml/2006/main" w="0">
              <a:noFill/>
              <a:prstDash val="solid"/>
            </a:ln>
          </p:spPr>
        </p:sp>
        <p:pic>
          <p:nvPicPr>
            <p:cNvPr id="40" name="plugin-build/actions/icon">
              <a:extLst xmlns:a="http://schemas.openxmlformats.org/drawingml/2006/main">
                <a:ext uri="{FF2B5EF4-FFF2-40B4-BE49-F238E27FC236}">
                  <a16:creationId xmlns:a16="http://schemas.microsoft.com/office/drawing/2014/main" id="{B941D762-AD5F-4DC0-A294-8E00C0DEE225}"/>
                </a:ext>
              </a:extLst>
            </p:cNvPr>
            <p:cNvPicPr>
              <a:picLocks xmlns:a="http://schemas.openxmlformats.org/drawingml/2006/main" noChangeAspect="1"/>
            </p:cNvPicPr>
            <p:nvPr/>
          </p:nvPicPr>
          <p:blipFill>
            <a:blip xmlns:r="http://schemas.openxmlformats.org/officeDocument/2006/relationships" xmlns:a="http://schemas.openxmlformats.org/drawingml/2006/main" r:embed="R3154a1b756a5459f">
              <a:extLst>
                <a:ext uri="{96DAC541-7B7A-43D3-8B79-37D633B846F1}">
                  <asvg:svgBlip xmlns:asvg="http://schemas.microsoft.com/office/drawing/2016/SVG/main" r:embed="R699aa44a2fff4b51"/>
                </a:ext>
              </a:extLst>
            </a:blip>
            <a:stretch xmlns:a="http://schemas.openxmlformats.org/drawingml/2006/main"/>
          </p:blipFill>
          <p:spPr>
            <a:xfrm xmlns:a="http://schemas.openxmlformats.org/drawingml/2006/main">
              <a:off x="7067550" y="3514725"/>
              <a:ext cx="361950" cy="361950"/>
            </a:xfrm>
            <a:prstGeom xmlns:a="http://schemas.openxmlformats.org/drawingml/2006/main" prst="rect">
              <a:avLst/>
            </a:prstGeom>
          </p:spPr>
        </p:pic>
        <p:sp>
          <p:nvSpPr>
            <p:cNvPr id="41" name="plugin-build/actions/title">
              <a:extLst xmlns:a="http://schemas.openxmlformats.org/drawingml/2006/main">
                <a:ext uri="{FF2B5EF4-FFF2-40B4-BE49-F238E27FC236}">
                  <a16:creationId xmlns:a16="http://schemas.microsoft.com/office/drawing/2014/main" id="{F756B913-E448-4E24-B9DA-501DEF6C9667}"/>
                </a:ext>
              </a:extLst>
            </p:cNvPr>
            <p:cNvSpPr>
              <a:spLocks xmlns:a="http://schemas.openxmlformats.org/drawingml/2006/main" noGrp="1"/>
            </p:cNvSpPr>
            <p:nvPr/>
          </p:nvSpPr>
          <p:spPr>
            <a:xfrm xmlns:a="http://schemas.openxmlformats.org/drawingml/2006/main">
              <a:off x="7562850" y="3448050"/>
              <a:ext cx="127635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GitHub Actions</a:t>
              </a:r>
            </a:p>
          </p:txBody>
        </p:sp>
        <p:sp>
          <p:nvSpPr>
            <p:cNvPr id="42" name="plugin-build/actions/meta">
              <a:extLst xmlns:a="http://schemas.openxmlformats.org/drawingml/2006/main">
                <a:ext uri="{FF2B5EF4-FFF2-40B4-BE49-F238E27FC236}">
                  <a16:creationId xmlns:a16="http://schemas.microsoft.com/office/drawing/2014/main" id="{1919B406-B8D7-4A7E-BBCF-DFF611E36AFD}"/>
                </a:ext>
              </a:extLst>
            </p:cNvPr>
            <p:cNvSpPr>
              <a:spLocks xmlns:a="http://schemas.openxmlformats.org/drawingml/2006/main" noGrp="1"/>
            </p:cNvSpPr>
            <p:nvPr/>
          </p:nvSpPr>
          <p:spPr>
            <a:xfrm xmlns:a="http://schemas.openxmlformats.org/drawingml/2006/main">
              <a:off x="7562850" y="3943350"/>
              <a:ext cx="127635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3E6FE3"/>
                  </a:solidFill>
                  <a:latin typeface="Arial"/>
                  <a:ea typeface="Arial"/>
                  <a:cs typeface="Arial"/>
                </a:defRPr>
              </a:defPPr>
              <a:lvl1pPr algn="l">
                <a:defRPr sz="863" b="0">
                  <a:solidFill>
                    <a:srgbClr val="3E6FE3"/>
                  </a:solidFill>
                  <a:latin typeface="Arial"/>
                  <a:ea typeface="Arial"/>
                  <a:cs typeface="Arial"/>
                </a:defRPr>
              </a:lvl1pPr>
              <a:lvl2pPr algn="l">
                <a:defRPr sz="863" b="0">
                  <a:solidFill>
                    <a:srgbClr val="3E6FE3"/>
                  </a:solidFill>
                  <a:latin typeface="Arial"/>
                  <a:ea typeface="Arial"/>
                  <a:cs typeface="Arial"/>
                </a:defRPr>
              </a:lvl2pPr>
              <a:lvl3pPr algn="l">
                <a:defRPr sz="863" b="0">
                  <a:solidFill>
                    <a:srgbClr val="3E6FE3"/>
                  </a:solidFill>
                  <a:latin typeface="Arial"/>
                  <a:ea typeface="Arial"/>
                  <a:cs typeface="Arial"/>
                </a:defRPr>
              </a:lvl3pPr>
              <a:lvl4pPr algn="l">
                <a:defRPr sz="863" b="0">
                  <a:solidFill>
                    <a:srgbClr val="3E6FE3"/>
                  </a:solidFill>
                  <a:latin typeface="Arial"/>
                  <a:ea typeface="Arial"/>
                  <a:cs typeface="Arial"/>
                </a:defRPr>
              </a:lvl4pPr>
              <a:lvl5pPr algn="l">
                <a:defRPr sz="863" b="0">
                  <a:solidFill>
                    <a:srgbClr val="3E6FE3"/>
                  </a:solidFill>
                  <a:latin typeface="Arial"/>
                  <a:ea typeface="Arial"/>
                  <a:cs typeface="Arial"/>
                </a:defRPr>
              </a:lvl5pPr>
              <a:lvl6pPr algn="l">
                <a:defRPr sz="863" b="0">
                  <a:solidFill>
                    <a:srgbClr val="3E6FE3"/>
                  </a:solidFill>
                  <a:latin typeface="Arial"/>
                  <a:ea typeface="Arial"/>
                  <a:cs typeface="Arial"/>
                </a:defRPr>
              </a:lvl6pPr>
              <a:lvl7pPr algn="l">
                <a:defRPr sz="863" b="0">
                  <a:solidFill>
                    <a:srgbClr val="3E6FE3"/>
                  </a:solidFill>
                  <a:latin typeface="Arial"/>
                  <a:ea typeface="Arial"/>
                  <a:cs typeface="Arial"/>
                </a:defRPr>
              </a:lvl7pPr>
              <a:lvl8pPr algn="l">
                <a:defRPr sz="863" b="0">
                  <a:solidFill>
                    <a:srgbClr val="3E6FE3"/>
                  </a:solidFill>
                  <a:latin typeface="Arial"/>
                  <a:ea typeface="Arial"/>
                  <a:cs typeface="Arial"/>
                </a:defRPr>
              </a:lvl8pPr>
              <a:lvl9pPr algn="l">
                <a:defRPr sz="863" b="0">
                  <a:solidFill>
                    <a:srgbClr val="3E6FE3"/>
                  </a:solidFill>
                  <a:latin typeface="Arial"/>
                  <a:ea typeface="Arial"/>
                  <a:cs typeface="Arial"/>
                </a:defRPr>
              </a:lvl9pPr>
            </a:lstStyle>
            <a:p xmlns:a="http://schemas.openxmlformats.org/drawingml/2006/main">
              <a:pPr algn="l">
                <a:defRPr sz="863" b="0">
                  <a:solidFill>
                    <a:srgbClr val="3E6FE3"/>
                  </a:solidFill>
                  <a:latin typeface="Arial"/>
                  <a:ea typeface="Arial"/>
                  <a:cs typeface="Arial"/>
                </a:defRPr>
              </a:pPr>
              <a:r>
                <a:rPr sz="863" b="0">
                  <a:solidFill>
                    <a:srgbClr val="3E6FE3"/>
                  </a:solidFill>
                  <a:latin typeface="Arial"/>
                  <a:ea typeface="Arial"/>
                  <a:cs typeface="Arial"/>
                </a:rPr>
                <a:t>External build</a:t>
              </a:r>
            </a:p>
          </p:txBody>
        </p:sp>
      </p:grpSp>
      <p:grpSp>
        <p:nvGrpSpPr>
          <p:cNvPr id="71" name="plugin-build/reg-github"/>
          <p:cNvGrpSpPr/>
          <p:nvPr/>
        </p:nvGrpSpPr>
        <p:grpSpPr>
          <ns1:xfrm xmlns:ns1="http://schemas.openxmlformats.org/drawingml/2006/main">
            <ns1:off x="9620250" y="3333750"/>
            <ns1:ext cx="2000250" cy="809625"/>
            <ns1:chOff x="9620250" y="3333750"/>
            <ns1:chExt cx="2000250" cy="809625"/>
          </ns1:xfrm>
        </p:grpSpPr>
        <p:sp>
          <p:nvSpPr>
            <p:cNvPr id="43" name="plugin-build/reg-github/frame">
              <a:extLst xmlns:a="http://schemas.openxmlformats.org/drawingml/2006/main">
                <a:ext uri="{FF2B5EF4-FFF2-40B4-BE49-F238E27FC236}">
                  <a16:creationId xmlns:a16="http://schemas.microsoft.com/office/drawing/2014/main" id="{A1AFAB8C-6A96-41A9-B056-6EA4EB569805}"/>
                </a:ext>
              </a:extLst>
            </p:cNvPr>
            <p:cNvSpPr>
              <a:spLocks xmlns:a="http://schemas.openxmlformats.org/drawingml/2006/main" noGrp="1"/>
            </p:cNvSpPr>
            <p:nvPr/>
          </p:nvSpPr>
          <p:spPr>
            <a:xfrm xmlns:a="http://schemas.openxmlformats.org/drawingml/2006/main">
              <a:off x="9620250" y="3333750"/>
              <a:ext cx="2000250" cy="809625"/>
            </a:xfrm>
            <a:prstGeom xmlns:a="http://schemas.openxmlformats.org/drawingml/2006/main" prst="roundRect">
              <a:avLst>
                <a:gd name="adj" fmla="val 11765"/>
              </a:avLst>
            </a:prstGeom>
            <a:solidFill xmlns:a="http://schemas.openxmlformats.org/drawingml/2006/main">
              <a:srgbClr val="FFFFFF"/>
            </a:solidFill>
            <a:ln xmlns:a="http://schemas.openxmlformats.org/drawingml/2006/main" w="9525">
              <a:solidFill>
                <a:srgbClr val="DFE5EF"/>
              </a:solidFill>
              <a:prstDash val="solid"/>
            </a:ln>
          </p:spPr>
        </p:sp>
        <p:sp>
          <p:nvSpPr>
            <p:cNvPr id="44" name="plugin-build/reg-github/badge">
              <a:extLst xmlns:a="http://schemas.openxmlformats.org/drawingml/2006/main">
                <a:ext uri="{FF2B5EF4-FFF2-40B4-BE49-F238E27FC236}">
                  <a16:creationId xmlns:a16="http://schemas.microsoft.com/office/drawing/2014/main" id="{F7BA05EF-1530-451D-A21D-807ECF104F92}"/>
                </a:ext>
              </a:extLst>
            </p:cNvPr>
            <p:cNvSpPr>
              <a:spLocks xmlns:a="http://schemas.openxmlformats.org/drawingml/2006/main" noGrp="1"/>
            </p:cNvSpPr>
            <p:nvPr/>
          </p:nvSpPr>
          <p:spPr>
            <a:xfrm xmlns:a="http://schemas.openxmlformats.org/drawingml/2006/main">
              <a:off x="9715500" y="3495675"/>
              <a:ext cx="400050" cy="400050"/>
            </a:xfrm>
            <a:prstGeom xmlns:a="http://schemas.openxmlformats.org/drawingml/2006/main" prst="roundRect">
              <a:avLst>
                <a:gd name="adj" fmla="val 19048"/>
              </a:avLst>
            </a:prstGeom>
            <a:solidFill xmlns:a="http://schemas.openxmlformats.org/drawingml/2006/main">
              <a:srgbClr val="FBF5ED"/>
            </a:solidFill>
            <a:ln xmlns:a="http://schemas.openxmlformats.org/drawingml/2006/main" w="0">
              <a:noFill/>
              <a:prstDash val="solid"/>
            </a:ln>
          </p:spPr>
        </p:sp>
        <p:pic>
          <p:nvPicPr>
            <p:cNvPr id="45" name="plugin-build/reg-github/icon">
              <a:extLst xmlns:a="http://schemas.openxmlformats.org/drawingml/2006/main">
                <a:ext uri="{FF2B5EF4-FFF2-40B4-BE49-F238E27FC236}">
                  <a16:creationId xmlns:a16="http://schemas.microsoft.com/office/drawing/2014/main" id="{36C87529-4155-4DE1-8A51-254644B0335A}"/>
                </a:ext>
              </a:extLst>
            </p:cNvPr>
            <p:cNvPicPr>
              <a:picLocks xmlns:a="http://schemas.openxmlformats.org/drawingml/2006/main" noChangeAspect="1"/>
            </p:cNvPicPr>
            <p:nvPr/>
          </p:nvPicPr>
          <p:blipFill>
            <a:blip xmlns:r="http://schemas.openxmlformats.org/officeDocument/2006/relationships" xmlns:a="http://schemas.openxmlformats.org/drawingml/2006/main" r:embed="R28d39aa9abb04fdb">
              <a:extLst>
                <a:ext uri="{96DAC541-7B7A-43D3-8B79-37D633B846F1}">
                  <asvg:svgBlip xmlns:asvg="http://schemas.microsoft.com/office/drawing/2016/SVG/main" r:embed="Re743d5100dc14797"/>
                </a:ext>
              </a:extLst>
            </a:blip>
            <a:stretch xmlns:a="http://schemas.openxmlformats.org/drawingml/2006/main"/>
          </p:blipFill>
          <p:spPr>
            <a:xfrm xmlns:a="http://schemas.openxmlformats.org/drawingml/2006/main">
              <a:off x="9734550" y="3514725"/>
              <a:ext cx="361950" cy="361950"/>
            </a:xfrm>
            <a:prstGeom xmlns:a="http://schemas.openxmlformats.org/drawingml/2006/main" prst="rect">
              <a:avLst/>
            </a:prstGeom>
          </p:spPr>
        </p:pic>
        <p:sp>
          <p:nvSpPr>
            <p:cNvPr id="46" name="plugin-build/reg-github/title">
              <a:extLst xmlns:a="http://schemas.openxmlformats.org/drawingml/2006/main">
                <a:ext uri="{FF2B5EF4-FFF2-40B4-BE49-F238E27FC236}">
                  <a16:creationId xmlns:a16="http://schemas.microsoft.com/office/drawing/2014/main" id="{D9B460E4-7C86-4DF0-B051-0F3BF211402F}"/>
                </a:ext>
              </a:extLst>
            </p:cNvPr>
            <p:cNvSpPr>
              <a:spLocks xmlns:a="http://schemas.openxmlformats.org/drawingml/2006/main" noGrp="1"/>
            </p:cNvSpPr>
            <p:nvPr/>
          </p:nvSpPr>
          <p:spPr>
            <a:xfrm xmlns:a="http://schemas.openxmlformats.org/drawingml/2006/main">
              <a:off x="10229850" y="3448050"/>
              <a:ext cx="127635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Registry</a:t>
              </a:r>
            </a:p>
          </p:txBody>
        </p:sp>
        <p:sp>
          <p:nvSpPr>
            <p:cNvPr id="47" name="plugin-build/reg-github/meta">
              <a:extLst xmlns:a="http://schemas.openxmlformats.org/drawingml/2006/main">
                <a:ext uri="{FF2B5EF4-FFF2-40B4-BE49-F238E27FC236}">
                  <a16:creationId xmlns:a16="http://schemas.microsoft.com/office/drawing/2014/main" id="{3F7CD468-B8AF-4779-929D-64F62353B196}"/>
                </a:ext>
              </a:extLst>
            </p:cNvPr>
            <p:cNvSpPr>
              <a:spLocks xmlns:a="http://schemas.openxmlformats.org/drawingml/2006/main" noGrp="1"/>
            </p:cNvSpPr>
            <p:nvPr/>
          </p:nvSpPr>
          <p:spPr>
            <a:xfrm xmlns:a="http://schemas.openxmlformats.org/drawingml/2006/main">
              <a:off x="10229850" y="3943350"/>
              <a:ext cx="127635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C98622"/>
                  </a:solidFill>
                  <a:latin typeface="Arial"/>
                  <a:ea typeface="Arial"/>
                  <a:cs typeface="Arial"/>
                </a:defRPr>
              </a:defPPr>
              <a:lvl1pPr algn="l">
                <a:defRPr sz="863" b="0">
                  <a:solidFill>
                    <a:srgbClr val="C98622"/>
                  </a:solidFill>
                  <a:latin typeface="Arial"/>
                  <a:ea typeface="Arial"/>
                  <a:cs typeface="Arial"/>
                </a:defRPr>
              </a:lvl1pPr>
              <a:lvl2pPr algn="l">
                <a:defRPr sz="863" b="0">
                  <a:solidFill>
                    <a:srgbClr val="C98622"/>
                  </a:solidFill>
                  <a:latin typeface="Arial"/>
                  <a:ea typeface="Arial"/>
                  <a:cs typeface="Arial"/>
                </a:defRPr>
              </a:lvl2pPr>
              <a:lvl3pPr algn="l">
                <a:defRPr sz="863" b="0">
                  <a:solidFill>
                    <a:srgbClr val="C98622"/>
                  </a:solidFill>
                  <a:latin typeface="Arial"/>
                  <a:ea typeface="Arial"/>
                  <a:cs typeface="Arial"/>
                </a:defRPr>
              </a:lvl3pPr>
              <a:lvl4pPr algn="l">
                <a:defRPr sz="863" b="0">
                  <a:solidFill>
                    <a:srgbClr val="C98622"/>
                  </a:solidFill>
                  <a:latin typeface="Arial"/>
                  <a:ea typeface="Arial"/>
                  <a:cs typeface="Arial"/>
                </a:defRPr>
              </a:lvl4pPr>
              <a:lvl5pPr algn="l">
                <a:defRPr sz="863" b="0">
                  <a:solidFill>
                    <a:srgbClr val="C98622"/>
                  </a:solidFill>
                  <a:latin typeface="Arial"/>
                  <a:ea typeface="Arial"/>
                  <a:cs typeface="Arial"/>
                </a:defRPr>
              </a:lvl5pPr>
              <a:lvl6pPr algn="l">
                <a:defRPr sz="863" b="0">
                  <a:solidFill>
                    <a:srgbClr val="C98622"/>
                  </a:solidFill>
                  <a:latin typeface="Arial"/>
                  <a:ea typeface="Arial"/>
                  <a:cs typeface="Arial"/>
                </a:defRPr>
              </a:lvl6pPr>
              <a:lvl7pPr algn="l">
                <a:defRPr sz="863" b="0">
                  <a:solidFill>
                    <a:srgbClr val="C98622"/>
                  </a:solidFill>
                  <a:latin typeface="Arial"/>
                  <a:ea typeface="Arial"/>
                  <a:cs typeface="Arial"/>
                </a:defRPr>
              </a:lvl7pPr>
              <a:lvl8pPr algn="l">
                <a:defRPr sz="863" b="0">
                  <a:solidFill>
                    <a:srgbClr val="C98622"/>
                  </a:solidFill>
                  <a:latin typeface="Arial"/>
                  <a:ea typeface="Arial"/>
                  <a:cs typeface="Arial"/>
                </a:defRPr>
              </a:lvl8pPr>
              <a:lvl9pPr algn="l">
                <a:defRPr sz="863" b="0">
                  <a:solidFill>
                    <a:srgbClr val="C98622"/>
                  </a:solidFill>
                  <a:latin typeface="Arial"/>
                  <a:ea typeface="Arial"/>
                  <a:cs typeface="Arial"/>
                </a:defRPr>
              </a:lvl9pPr>
            </a:lstStyle>
            <a:p xmlns:a="http://schemas.openxmlformats.org/drawingml/2006/main">
              <a:pPr algn="l">
                <a:defRPr sz="863" b="0">
                  <a:solidFill>
                    <a:srgbClr val="C98622"/>
                  </a:solidFill>
                  <a:latin typeface="Arial"/>
                  <a:ea typeface="Arial"/>
                  <a:cs typeface="Arial"/>
                </a:defRPr>
              </a:pPr>
              <a:r>
                <a:rPr sz="863" b="0">
                  <a:solidFill>
                    <a:srgbClr val="C98622"/>
                  </a:solidFill>
                  <a:latin typeface="Arial"/>
                  <a:ea typeface="Arial"/>
                  <a:cs typeface="Arial"/>
                </a:rPr>
                <a:t>Plugin image</a:t>
              </a:r>
            </a:p>
          </p:txBody>
        </p:sp>
      </p:grpSp>
      <p:grpSp>
        <p:nvGrpSpPr>
          <p:cNvPr id="72" name="plugin-build/reg-prebuilt"/>
          <p:cNvGrpSpPr/>
          <p:nvPr/>
        </p:nvGrpSpPr>
        <p:grpSpPr>
          <ns1:xfrm xmlns:ns1="http://schemas.openxmlformats.org/drawingml/2006/main">
            <ns1:off x="2095500" y="4572000"/>
            <ns1:ext cx="2286000" cy="809625"/>
            <ns1:chOff x="2095500" y="4572000"/>
            <ns1:chExt cx="2286000" cy="809625"/>
          </ns1:xfrm>
        </p:grpSpPr>
        <p:sp>
          <p:nvSpPr>
            <p:cNvPr id="51" name="plugin-build/reg-prebuilt/frame">
              <a:extLst xmlns:a="http://schemas.openxmlformats.org/drawingml/2006/main">
                <a:ext uri="{FF2B5EF4-FFF2-40B4-BE49-F238E27FC236}">
                  <a16:creationId xmlns:a16="http://schemas.microsoft.com/office/drawing/2014/main" id="{58C56C58-6832-419D-BC96-152107F94773}"/>
                </a:ext>
              </a:extLst>
            </p:cNvPr>
            <p:cNvSpPr>
              <a:spLocks xmlns:a="http://schemas.openxmlformats.org/drawingml/2006/main" noGrp="1"/>
            </p:cNvSpPr>
            <p:nvPr/>
          </p:nvSpPr>
          <p:spPr>
            <a:xfrm xmlns:a="http://schemas.openxmlformats.org/drawingml/2006/main">
              <a:off x="2095500" y="4572000"/>
              <a:ext cx="2286000" cy="809625"/>
            </a:xfrm>
            <a:prstGeom xmlns:a="http://schemas.openxmlformats.org/drawingml/2006/main" prst="roundRect">
              <a:avLst>
                <a:gd name="adj" fmla="val 11765"/>
              </a:avLst>
            </a:prstGeom>
            <a:solidFill xmlns:a="http://schemas.openxmlformats.org/drawingml/2006/main">
              <a:srgbClr val="FFFFFF"/>
            </a:solidFill>
            <a:ln xmlns:a="http://schemas.openxmlformats.org/drawingml/2006/main" w="9525">
              <a:solidFill>
                <a:srgbClr val="DFE5EF"/>
              </a:solidFill>
              <a:prstDash val="solid"/>
            </a:ln>
          </p:spPr>
        </p:sp>
        <p:sp>
          <p:nvSpPr>
            <p:cNvPr id="52" name="plugin-build/reg-prebuilt/badge">
              <a:extLst xmlns:a="http://schemas.openxmlformats.org/drawingml/2006/main">
                <a:ext uri="{FF2B5EF4-FFF2-40B4-BE49-F238E27FC236}">
                  <a16:creationId xmlns:a16="http://schemas.microsoft.com/office/drawing/2014/main" id="{D1D3D4A1-209E-4CCA-8EB0-9DB7523981EF}"/>
                </a:ext>
              </a:extLst>
            </p:cNvPr>
            <p:cNvSpPr>
              <a:spLocks xmlns:a="http://schemas.openxmlformats.org/drawingml/2006/main" noGrp="1"/>
            </p:cNvSpPr>
            <p:nvPr/>
          </p:nvSpPr>
          <p:spPr>
            <a:xfrm xmlns:a="http://schemas.openxmlformats.org/drawingml/2006/main">
              <a:off x="2190750" y="4733925"/>
              <a:ext cx="400050" cy="400050"/>
            </a:xfrm>
            <a:prstGeom xmlns:a="http://schemas.openxmlformats.org/drawingml/2006/main" prst="roundRect">
              <a:avLst>
                <a:gd name="adj" fmla="val 19048"/>
              </a:avLst>
            </a:prstGeom>
            <a:solidFill xmlns:a="http://schemas.openxmlformats.org/drawingml/2006/main">
              <a:srgbClr val="FBF5ED"/>
            </a:solidFill>
            <a:ln xmlns:a="http://schemas.openxmlformats.org/drawingml/2006/main" w="0">
              <a:noFill/>
              <a:prstDash val="solid"/>
            </a:ln>
          </p:spPr>
        </p:sp>
        <p:pic>
          <p:nvPicPr>
            <p:cNvPr id="53" name="plugin-build/reg-prebuilt/icon">
              <a:extLst xmlns:a="http://schemas.openxmlformats.org/drawingml/2006/main">
                <a:ext uri="{FF2B5EF4-FFF2-40B4-BE49-F238E27FC236}">
                  <a16:creationId xmlns:a16="http://schemas.microsoft.com/office/drawing/2014/main" id="{613E8EDC-3C92-49C5-A281-96B3EC4BF80A}"/>
                </a:ext>
              </a:extLst>
            </p:cNvPr>
            <p:cNvPicPr>
              <a:picLocks xmlns:a="http://schemas.openxmlformats.org/drawingml/2006/main" noChangeAspect="1"/>
            </p:cNvPicPr>
            <p:nvPr/>
          </p:nvPicPr>
          <p:blipFill>
            <a:blip xmlns:r="http://schemas.openxmlformats.org/officeDocument/2006/relationships" xmlns:a="http://schemas.openxmlformats.org/drawingml/2006/main" r:embed="Ra98b7745e5ca45a6">
              <a:extLst>
                <a:ext uri="{96DAC541-7B7A-43D3-8B79-37D633B846F1}">
                  <asvg:svgBlip xmlns:asvg="http://schemas.microsoft.com/office/drawing/2016/SVG/main" r:embed="R285ed695728a4ca5"/>
                </a:ext>
              </a:extLst>
            </a:blip>
            <a:stretch xmlns:a="http://schemas.openxmlformats.org/drawingml/2006/main"/>
          </p:blipFill>
          <p:spPr>
            <a:xfrm xmlns:a="http://schemas.openxmlformats.org/drawingml/2006/main">
              <a:off x="2209800" y="4752975"/>
              <a:ext cx="361950" cy="361950"/>
            </a:xfrm>
            <a:prstGeom xmlns:a="http://schemas.openxmlformats.org/drawingml/2006/main" prst="rect">
              <a:avLst/>
            </a:prstGeom>
          </p:spPr>
        </p:pic>
        <p:sp>
          <p:nvSpPr>
            <p:cNvPr id="54" name="plugin-build/reg-prebuilt/title">
              <a:extLst xmlns:a="http://schemas.openxmlformats.org/drawingml/2006/main">
                <a:ext uri="{FF2B5EF4-FFF2-40B4-BE49-F238E27FC236}">
                  <a16:creationId xmlns:a16="http://schemas.microsoft.com/office/drawing/2014/main" id="{0E9A722C-0B41-45E5-9B0F-DCF1716A5C7D}"/>
                </a:ext>
              </a:extLst>
            </p:cNvPr>
            <p:cNvSpPr>
              <a:spLocks xmlns:a="http://schemas.openxmlformats.org/drawingml/2006/main" noGrp="1"/>
            </p:cNvSpPr>
            <p:nvPr/>
          </p:nvSpPr>
          <p:spPr>
            <a:xfrm xmlns:a="http://schemas.openxmlformats.org/drawingml/2006/main">
              <a:off x="2705100" y="4686300"/>
              <a:ext cx="156210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Existing image</a:t>
              </a:r>
            </a:p>
          </p:txBody>
        </p:sp>
        <p:sp>
          <p:nvSpPr>
            <p:cNvPr id="55" name="plugin-build/reg-prebuilt/meta">
              <a:extLst xmlns:a="http://schemas.openxmlformats.org/drawingml/2006/main">
                <a:ext uri="{FF2B5EF4-FFF2-40B4-BE49-F238E27FC236}">
                  <a16:creationId xmlns:a16="http://schemas.microsoft.com/office/drawing/2014/main" id="{B0AEDF21-BD68-4BAE-B6B6-A45985121B42}"/>
                </a:ext>
              </a:extLst>
            </p:cNvPr>
            <p:cNvSpPr>
              <a:spLocks xmlns:a="http://schemas.openxmlformats.org/drawingml/2006/main" noGrp="1"/>
            </p:cNvSpPr>
            <p:nvPr/>
          </p:nvSpPr>
          <p:spPr>
            <a:xfrm xmlns:a="http://schemas.openxmlformats.org/drawingml/2006/main">
              <a:off x="2705100" y="5181600"/>
              <a:ext cx="15621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C98622"/>
                  </a:solidFill>
                  <a:latin typeface="Arial"/>
                  <a:ea typeface="Arial"/>
                  <a:cs typeface="Arial"/>
                </a:defRPr>
              </a:defPPr>
              <a:lvl1pPr algn="l">
                <a:defRPr sz="863" b="0">
                  <a:solidFill>
                    <a:srgbClr val="C98622"/>
                  </a:solidFill>
                  <a:latin typeface="Arial"/>
                  <a:ea typeface="Arial"/>
                  <a:cs typeface="Arial"/>
                </a:defRPr>
              </a:lvl1pPr>
              <a:lvl2pPr algn="l">
                <a:defRPr sz="863" b="0">
                  <a:solidFill>
                    <a:srgbClr val="C98622"/>
                  </a:solidFill>
                  <a:latin typeface="Arial"/>
                  <a:ea typeface="Arial"/>
                  <a:cs typeface="Arial"/>
                </a:defRPr>
              </a:lvl2pPr>
              <a:lvl3pPr algn="l">
                <a:defRPr sz="863" b="0">
                  <a:solidFill>
                    <a:srgbClr val="C98622"/>
                  </a:solidFill>
                  <a:latin typeface="Arial"/>
                  <a:ea typeface="Arial"/>
                  <a:cs typeface="Arial"/>
                </a:defRPr>
              </a:lvl3pPr>
              <a:lvl4pPr algn="l">
                <a:defRPr sz="863" b="0">
                  <a:solidFill>
                    <a:srgbClr val="C98622"/>
                  </a:solidFill>
                  <a:latin typeface="Arial"/>
                  <a:ea typeface="Arial"/>
                  <a:cs typeface="Arial"/>
                </a:defRPr>
              </a:lvl4pPr>
              <a:lvl5pPr algn="l">
                <a:defRPr sz="863" b="0">
                  <a:solidFill>
                    <a:srgbClr val="C98622"/>
                  </a:solidFill>
                  <a:latin typeface="Arial"/>
                  <a:ea typeface="Arial"/>
                  <a:cs typeface="Arial"/>
                </a:defRPr>
              </a:lvl5pPr>
              <a:lvl6pPr algn="l">
                <a:defRPr sz="863" b="0">
                  <a:solidFill>
                    <a:srgbClr val="C98622"/>
                  </a:solidFill>
                  <a:latin typeface="Arial"/>
                  <a:ea typeface="Arial"/>
                  <a:cs typeface="Arial"/>
                </a:defRPr>
              </a:lvl6pPr>
              <a:lvl7pPr algn="l">
                <a:defRPr sz="863" b="0">
                  <a:solidFill>
                    <a:srgbClr val="C98622"/>
                  </a:solidFill>
                  <a:latin typeface="Arial"/>
                  <a:ea typeface="Arial"/>
                  <a:cs typeface="Arial"/>
                </a:defRPr>
              </a:lvl7pPr>
              <a:lvl8pPr algn="l">
                <a:defRPr sz="863" b="0">
                  <a:solidFill>
                    <a:srgbClr val="C98622"/>
                  </a:solidFill>
                  <a:latin typeface="Arial"/>
                  <a:ea typeface="Arial"/>
                  <a:cs typeface="Arial"/>
                </a:defRPr>
              </a:lvl8pPr>
              <a:lvl9pPr algn="l">
                <a:defRPr sz="863" b="0">
                  <a:solidFill>
                    <a:srgbClr val="C98622"/>
                  </a:solidFill>
                  <a:latin typeface="Arial"/>
                  <a:ea typeface="Arial"/>
                  <a:cs typeface="Arial"/>
                </a:defRPr>
              </a:lvl9pPr>
            </a:lstStyle>
            <a:p xmlns:a="http://schemas.openxmlformats.org/drawingml/2006/main">
              <a:pPr algn="l">
                <a:defRPr sz="863" b="0">
                  <a:solidFill>
                    <a:srgbClr val="C98622"/>
                  </a:solidFill>
                  <a:latin typeface="Arial"/>
                  <a:ea typeface="Arial"/>
                  <a:cs typeface="Arial"/>
                </a:defRPr>
              </a:pPr>
              <a:r>
                <a:rPr sz="863" b="0">
                  <a:solidFill>
                    <a:srgbClr val="C98622"/>
                  </a:solidFill>
                  <a:latin typeface="Arial"/>
                  <a:ea typeface="Arial"/>
                  <a:cs typeface="Arial"/>
                </a:rPr>
                <a:t>Already built</a:t>
              </a:r>
            </a:p>
          </p:txBody>
        </p:sp>
      </p:grpSp>
      <p:grpSp>
        <p:nvGrpSpPr>
          <p:cNvPr id="73" name="plugin-build/skipbuild"/>
          <p:cNvGrpSpPr/>
          <p:nvPr/>
        </p:nvGrpSpPr>
        <p:grpSpPr>
          <ns1:xfrm xmlns:ns1="http://schemas.openxmlformats.org/drawingml/2006/main">
            <ns1:off x="6953250" y="4572000"/>
            <ns1:ext cx="2381250" cy="809625"/>
            <ns1:chOff x="6953250" y="4572000"/>
            <ns1:chExt cx="2381250" cy="809625"/>
          </ns1:xfrm>
        </p:grpSpPr>
        <p:sp>
          <p:nvSpPr>
            <p:cNvPr id="56" name="plugin-build/skipbuild/frame">
              <a:extLst xmlns:a="http://schemas.openxmlformats.org/drawingml/2006/main">
                <a:ext uri="{FF2B5EF4-FFF2-40B4-BE49-F238E27FC236}">
                  <a16:creationId xmlns:a16="http://schemas.microsoft.com/office/drawing/2014/main" id="{B63BA475-7E76-48C3-B387-E0244D195783}"/>
                </a:ext>
              </a:extLst>
            </p:cNvPr>
            <p:cNvSpPr>
              <a:spLocks xmlns:a="http://schemas.openxmlformats.org/drawingml/2006/main" noGrp="1"/>
            </p:cNvSpPr>
            <p:nvPr/>
          </p:nvSpPr>
          <p:spPr>
            <a:xfrm xmlns:a="http://schemas.openxmlformats.org/drawingml/2006/main">
              <a:off x="6953250" y="4572000"/>
              <a:ext cx="2381250" cy="809625"/>
            </a:xfrm>
            <a:prstGeom xmlns:a="http://schemas.openxmlformats.org/drawingml/2006/main" prst="roundRect">
              <a:avLst>
                <a:gd name="adj" fmla="val 11765"/>
              </a:avLst>
            </a:prstGeom>
            <a:solidFill xmlns:a="http://schemas.openxmlformats.org/drawingml/2006/main">
              <a:srgbClr val="FFFFFF"/>
            </a:solidFill>
            <a:ln xmlns:a="http://schemas.openxmlformats.org/drawingml/2006/main" w="9525">
              <a:solidFill>
                <a:srgbClr val="DFE5EF"/>
              </a:solidFill>
              <a:prstDash val="solid"/>
            </a:ln>
          </p:spPr>
        </p:sp>
        <p:sp>
          <p:nvSpPr>
            <p:cNvPr id="57" name="plugin-build/skipbuild/badge">
              <a:extLst xmlns:a="http://schemas.openxmlformats.org/drawingml/2006/main">
                <a:ext uri="{FF2B5EF4-FFF2-40B4-BE49-F238E27FC236}">
                  <a16:creationId xmlns:a16="http://schemas.microsoft.com/office/drawing/2014/main" id="{B7F3ABD0-350B-4A36-8B11-5D4E42EDDBE2}"/>
                </a:ext>
              </a:extLst>
            </p:cNvPr>
            <p:cNvSpPr>
              <a:spLocks xmlns:a="http://schemas.openxmlformats.org/drawingml/2006/main" noGrp="1"/>
            </p:cNvSpPr>
            <p:nvPr/>
          </p:nvSpPr>
          <p:spPr>
            <a:xfrm xmlns:a="http://schemas.openxmlformats.org/drawingml/2006/main">
              <a:off x="7048500" y="4733925"/>
              <a:ext cx="400050" cy="400050"/>
            </a:xfrm>
            <a:prstGeom xmlns:a="http://schemas.openxmlformats.org/drawingml/2006/main" prst="roundRect">
              <a:avLst>
                <a:gd name="adj" fmla="val 19048"/>
              </a:avLst>
            </a:prstGeom>
            <a:solidFill xmlns:a="http://schemas.openxmlformats.org/drawingml/2006/main">
              <a:srgbClr val="FCF1F4"/>
            </a:solidFill>
            <a:ln xmlns:a="http://schemas.openxmlformats.org/drawingml/2006/main" w="0">
              <a:noFill/>
              <a:prstDash val="solid"/>
            </a:ln>
          </p:spPr>
        </p:sp>
        <p:pic>
          <p:nvPicPr>
            <p:cNvPr id="58" name="plugin-build/skipbuild/icon">
              <a:extLst xmlns:a="http://schemas.openxmlformats.org/drawingml/2006/main">
                <a:ext uri="{FF2B5EF4-FFF2-40B4-BE49-F238E27FC236}">
                  <a16:creationId xmlns:a16="http://schemas.microsoft.com/office/drawing/2014/main" id="{308DCA6A-487E-4493-82B3-D3387B6D67D4}"/>
                </a:ext>
              </a:extLst>
            </p:cNvPr>
            <p:cNvPicPr>
              <a:picLocks xmlns:a="http://schemas.openxmlformats.org/drawingml/2006/main" noChangeAspect="1"/>
            </p:cNvPicPr>
            <p:nvPr/>
          </p:nvPicPr>
          <p:blipFill>
            <a:blip xmlns:r="http://schemas.openxmlformats.org/officeDocument/2006/relationships" xmlns:a="http://schemas.openxmlformats.org/drawingml/2006/main" r:embed="Rb013e1650c9c4725">
              <a:extLst>
                <a:ext uri="{96DAC541-7B7A-43D3-8B79-37D633B846F1}">
                  <asvg:svgBlip xmlns:asvg="http://schemas.microsoft.com/office/drawing/2016/SVG/main" r:embed="R34dbaa1a41734ad5"/>
                </a:ext>
              </a:extLst>
            </a:blip>
            <a:stretch xmlns:a="http://schemas.openxmlformats.org/drawingml/2006/main"/>
          </p:blipFill>
          <p:spPr>
            <a:xfrm xmlns:a="http://schemas.openxmlformats.org/drawingml/2006/main">
              <a:off x="7067550" y="4752975"/>
              <a:ext cx="361950" cy="361950"/>
            </a:xfrm>
            <a:prstGeom xmlns:a="http://schemas.openxmlformats.org/drawingml/2006/main" prst="rect">
              <a:avLst/>
            </a:prstGeom>
          </p:spPr>
        </p:pic>
        <p:sp>
          <p:nvSpPr>
            <p:cNvPr id="59" name="plugin-build/skipbuild/title">
              <a:extLst xmlns:a="http://schemas.openxmlformats.org/drawingml/2006/main">
                <a:ext uri="{FF2B5EF4-FFF2-40B4-BE49-F238E27FC236}">
                  <a16:creationId xmlns:a16="http://schemas.microsoft.com/office/drawing/2014/main" id="{6AFE886F-A385-4BCB-BD44-3B6DCE189808}"/>
                </a:ext>
              </a:extLst>
            </p:cNvPr>
            <p:cNvSpPr>
              <a:spLocks xmlns:a="http://schemas.openxmlformats.org/drawingml/2006/main" noGrp="1"/>
            </p:cNvSpPr>
            <p:nvPr/>
          </p:nvSpPr>
          <p:spPr>
            <a:xfrm xmlns:a="http://schemas.openxmlformats.org/drawingml/2006/main">
              <a:off x="7562850" y="4686300"/>
              <a:ext cx="165735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DifyPlugin CR</a:t>
              </a:r>
            </a:p>
          </p:txBody>
        </p:sp>
        <p:sp>
          <p:nvSpPr>
            <p:cNvPr id="60" name="plugin-build/skipbuild/meta">
              <a:extLst xmlns:a="http://schemas.openxmlformats.org/drawingml/2006/main">
                <a:ext uri="{FF2B5EF4-FFF2-40B4-BE49-F238E27FC236}">
                  <a16:creationId xmlns:a16="http://schemas.microsoft.com/office/drawing/2014/main" id="{159594BE-15A1-4D91-8475-ED5DC2CA55EC}"/>
                </a:ext>
              </a:extLst>
            </p:cNvPr>
            <p:cNvSpPr>
              <a:spLocks xmlns:a="http://schemas.openxmlformats.org/drawingml/2006/main" noGrp="1"/>
            </p:cNvSpPr>
            <p:nvPr/>
          </p:nvSpPr>
          <p:spPr>
            <a:xfrm xmlns:a="http://schemas.openxmlformats.org/drawingml/2006/main">
              <a:off x="7562850" y="5181600"/>
              <a:ext cx="165735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D94E7A"/>
                  </a:solidFill>
                  <a:latin typeface="Arial"/>
                  <a:ea typeface="Arial"/>
                  <a:cs typeface="Arial"/>
                </a:defRPr>
              </a:defPPr>
              <a:lvl1pPr algn="l">
                <a:defRPr sz="863" b="0">
                  <a:solidFill>
                    <a:srgbClr val="D94E7A"/>
                  </a:solidFill>
                  <a:latin typeface="Arial"/>
                  <a:ea typeface="Arial"/>
                  <a:cs typeface="Arial"/>
                </a:defRPr>
              </a:lvl1pPr>
              <a:lvl2pPr algn="l">
                <a:defRPr sz="863" b="0">
                  <a:solidFill>
                    <a:srgbClr val="D94E7A"/>
                  </a:solidFill>
                  <a:latin typeface="Arial"/>
                  <a:ea typeface="Arial"/>
                  <a:cs typeface="Arial"/>
                </a:defRPr>
              </a:lvl2pPr>
              <a:lvl3pPr algn="l">
                <a:defRPr sz="863" b="0">
                  <a:solidFill>
                    <a:srgbClr val="D94E7A"/>
                  </a:solidFill>
                  <a:latin typeface="Arial"/>
                  <a:ea typeface="Arial"/>
                  <a:cs typeface="Arial"/>
                </a:defRPr>
              </a:lvl3pPr>
              <a:lvl4pPr algn="l">
                <a:defRPr sz="863" b="0">
                  <a:solidFill>
                    <a:srgbClr val="D94E7A"/>
                  </a:solidFill>
                  <a:latin typeface="Arial"/>
                  <a:ea typeface="Arial"/>
                  <a:cs typeface="Arial"/>
                </a:defRPr>
              </a:lvl4pPr>
              <a:lvl5pPr algn="l">
                <a:defRPr sz="863" b="0">
                  <a:solidFill>
                    <a:srgbClr val="D94E7A"/>
                  </a:solidFill>
                  <a:latin typeface="Arial"/>
                  <a:ea typeface="Arial"/>
                  <a:cs typeface="Arial"/>
                </a:defRPr>
              </a:lvl5pPr>
              <a:lvl6pPr algn="l">
                <a:defRPr sz="863" b="0">
                  <a:solidFill>
                    <a:srgbClr val="D94E7A"/>
                  </a:solidFill>
                  <a:latin typeface="Arial"/>
                  <a:ea typeface="Arial"/>
                  <a:cs typeface="Arial"/>
                </a:defRPr>
              </a:lvl6pPr>
              <a:lvl7pPr algn="l">
                <a:defRPr sz="863" b="0">
                  <a:solidFill>
                    <a:srgbClr val="D94E7A"/>
                  </a:solidFill>
                  <a:latin typeface="Arial"/>
                  <a:ea typeface="Arial"/>
                  <a:cs typeface="Arial"/>
                </a:defRPr>
              </a:lvl7pPr>
              <a:lvl8pPr algn="l">
                <a:defRPr sz="863" b="0">
                  <a:solidFill>
                    <a:srgbClr val="D94E7A"/>
                  </a:solidFill>
                  <a:latin typeface="Arial"/>
                  <a:ea typeface="Arial"/>
                  <a:cs typeface="Arial"/>
                </a:defRPr>
              </a:lvl8pPr>
              <a:lvl9pPr algn="l">
                <a:defRPr sz="863" b="0">
                  <a:solidFill>
                    <a:srgbClr val="D94E7A"/>
                  </a:solidFill>
                  <a:latin typeface="Arial"/>
                  <a:ea typeface="Arial"/>
                  <a:cs typeface="Arial"/>
                </a:defRPr>
              </a:lvl9pPr>
            </a:lstStyle>
            <a:p xmlns:a="http://schemas.openxmlformats.org/drawingml/2006/main">
              <a:pPr algn="l">
                <a:defRPr sz="863" b="0">
                  <a:solidFill>
                    <a:srgbClr val="D94E7A"/>
                  </a:solidFill>
                  <a:latin typeface="Arial"/>
                  <a:ea typeface="Arial"/>
                  <a:cs typeface="Arial"/>
                </a:defRPr>
              </a:pPr>
              <a:r>
                <a:rPr sz="863" b="0">
                  <a:solidFill>
                    <a:srgbClr val="D94E7A"/>
                  </a:solidFill>
                  <a:latin typeface="Arial"/>
                  <a:ea typeface="Arial"/>
                  <a:cs typeface="Arial"/>
                </a:rPr>
                <a:t>SkipBuild = true</a:t>
              </a:r>
            </a:p>
          </p:txBody>
        </p:sp>
      </p:grpSp>
    </p:spTree>
    <p:extLst>
      <p:ext uri="{BB962C8B-B14F-4D97-AF65-F5344CB8AC3E}">
        <p14:creationId xmlns:p14="http://schemas.microsoft.com/office/powerpoint/2010/main" val="1792365162"/>
      </p:ext>
    </p:extLst>
  </p:cSld>
  <p:transition spd="fast">
    <p:fade/>
  </p:transition>
</p:sld>
</file>

<file path=ppt/slides/slide103.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56" name="page/title">
            <a:extLst xmlns:a="http://schemas.openxmlformats.org/drawingml/2006/main">
              <a:ext uri="{FF2B5EF4-FFF2-40B4-BE49-F238E27FC236}">
                <a16:creationId xmlns:a16="http://schemas.microsoft.com/office/drawing/2014/main" id="{1F86B425-9D48-4EA9-884F-DC15D78BDCE9}"/>
              </a:ext>
            </a:extLst>
          </p:cNvPr>
          <p:cNvSpPr>
            <a:spLocks xmlns:a="http://schemas.openxmlformats.org/drawingml/2006/main" noGrp="1"/>
          </p:cNvSpPr>
          <p:nvPr/>
        </p:nvSpPr>
        <p:spPr>
          <a:xfrm xmlns:a="http://schemas.openxmlformats.org/drawingml/2006/main">
            <a:off x="495300" y="390525"/>
            <a:ext cx="107632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850" b="1">
                <a:solidFill>
                  <a:srgbClr val="18253D"/>
                </a:solidFill>
                <a:latin typeface="Arial"/>
                <a:ea typeface="Arial"/>
                <a:cs typeface="Arial"/>
              </a:defRPr>
            </a:defPPr>
            <a:lvl1pPr algn="l">
              <a:defRPr sz="2850" b="1">
                <a:solidFill>
                  <a:srgbClr val="18253D"/>
                </a:solidFill>
                <a:latin typeface="Arial"/>
                <a:ea typeface="Arial"/>
                <a:cs typeface="Arial"/>
              </a:defRPr>
            </a:lvl1pPr>
            <a:lvl2pPr algn="l">
              <a:defRPr sz="2850" b="1">
                <a:solidFill>
                  <a:srgbClr val="18253D"/>
                </a:solidFill>
                <a:latin typeface="Arial"/>
                <a:ea typeface="Arial"/>
                <a:cs typeface="Arial"/>
              </a:defRPr>
            </a:lvl2pPr>
            <a:lvl3pPr algn="l">
              <a:defRPr sz="2850" b="1">
                <a:solidFill>
                  <a:srgbClr val="18253D"/>
                </a:solidFill>
                <a:latin typeface="Arial"/>
                <a:ea typeface="Arial"/>
                <a:cs typeface="Arial"/>
              </a:defRPr>
            </a:lvl3pPr>
            <a:lvl4pPr algn="l">
              <a:defRPr sz="2850" b="1">
                <a:solidFill>
                  <a:srgbClr val="18253D"/>
                </a:solidFill>
                <a:latin typeface="Arial"/>
                <a:ea typeface="Arial"/>
                <a:cs typeface="Arial"/>
              </a:defRPr>
            </a:lvl4pPr>
            <a:lvl5pPr algn="l">
              <a:defRPr sz="2850" b="1">
                <a:solidFill>
                  <a:srgbClr val="18253D"/>
                </a:solidFill>
                <a:latin typeface="Arial"/>
                <a:ea typeface="Arial"/>
                <a:cs typeface="Arial"/>
              </a:defRPr>
            </a:lvl5pPr>
            <a:lvl6pPr algn="l">
              <a:defRPr sz="2850" b="1">
                <a:solidFill>
                  <a:srgbClr val="18253D"/>
                </a:solidFill>
                <a:latin typeface="Arial"/>
                <a:ea typeface="Arial"/>
                <a:cs typeface="Arial"/>
              </a:defRPr>
            </a:lvl6pPr>
            <a:lvl7pPr algn="l">
              <a:defRPr sz="2850" b="1">
                <a:solidFill>
                  <a:srgbClr val="18253D"/>
                </a:solidFill>
                <a:latin typeface="Arial"/>
                <a:ea typeface="Arial"/>
                <a:cs typeface="Arial"/>
              </a:defRPr>
            </a:lvl7pPr>
            <a:lvl8pPr algn="l">
              <a:defRPr sz="2850" b="1">
                <a:solidFill>
                  <a:srgbClr val="18253D"/>
                </a:solidFill>
                <a:latin typeface="Arial"/>
                <a:ea typeface="Arial"/>
                <a:cs typeface="Arial"/>
              </a:defRPr>
            </a:lvl8pPr>
            <a:lvl9pPr algn="l">
              <a:defRPr sz="2850" b="1">
                <a:solidFill>
                  <a:srgbClr val="18253D"/>
                </a:solidFill>
                <a:latin typeface="Arial"/>
                <a:ea typeface="Arial"/>
                <a:cs typeface="Arial"/>
              </a:defRPr>
            </a:lvl9pPr>
          </a:lstStyle>
          <a:p xmlns:a="http://schemas.openxmlformats.org/drawingml/2006/main">
            <a:pPr algn="l">
              <a:defRPr sz="2850" b="1">
                <a:solidFill>
                  <a:srgbClr val="18253D"/>
                </a:solidFill>
                <a:latin typeface="Arial"/>
                <a:ea typeface="Arial"/>
                <a:cs typeface="Arial"/>
              </a:defRPr>
            </a:pPr>
            <a:r>
              <a:rPr sz="2850" b="1">
                <a:solidFill>
                  <a:srgbClr val="18253D"/>
                </a:solidFill>
                <a:latin typeface="Arial"/>
                <a:ea typeface="Arial"/>
                <a:cs typeface="Arial"/>
              </a:rPr>
              <a:t>Plugin deployment and readiness</a:t>
            </a:r>
          </a:p>
        </p:txBody>
      </p:sp>
      <p:sp>
        <p:nvSpPr>
          <p:cNvPr id="2" name="page/subtitle">
            <a:extLst xmlns:a="http://schemas.openxmlformats.org/drawingml/2006/main">
              <a:ext uri="{FF2B5EF4-FFF2-40B4-BE49-F238E27FC236}">
                <a16:creationId xmlns:a16="http://schemas.microsoft.com/office/drawing/2014/main" id="{7CD51817-21CD-4932-80E2-DFA66C668E3A}"/>
              </a:ext>
            </a:extLst>
          </p:cNvPr>
          <p:cNvSpPr>
            <a:spLocks xmlns:a="http://schemas.openxmlformats.org/drawingml/2006/main" noGrp="1"/>
          </p:cNvSpPr>
          <p:nvPr/>
        </p:nvSpPr>
        <p:spPr>
          <a:xfrm xmlns:a="http://schemas.openxmlformats.org/drawingml/2006/main">
            <a:off x="514350" y="1028700"/>
            <a:ext cx="11144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69768C"/>
                </a:solidFill>
                <a:latin typeface="Arial"/>
                <a:ea typeface="Arial"/>
                <a:cs typeface="Arial"/>
              </a:defRPr>
            </a:defPPr>
            <a:lvl1pPr algn="l">
              <a:defRPr sz="1425" b="0">
                <a:solidFill>
                  <a:srgbClr val="69768C"/>
                </a:solidFill>
                <a:latin typeface="Arial"/>
                <a:ea typeface="Arial"/>
                <a:cs typeface="Arial"/>
              </a:defRPr>
            </a:lvl1pPr>
            <a:lvl2pPr algn="l">
              <a:defRPr sz="1425" b="0">
                <a:solidFill>
                  <a:srgbClr val="69768C"/>
                </a:solidFill>
                <a:latin typeface="Arial"/>
                <a:ea typeface="Arial"/>
                <a:cs typeface="Arial"/>
              </a:defRPr>
            </a:lvl2pPr>
            <a:lvl3pPr algn="l">
              <a:defRPr sz="1425" b="0">
                <a:solidFill>
                  <a:srgbClr val="69768C"/>
                </a:solidFill>
                <a:latin typeface="Arial"/>
                <a:ea typeface="Arial"/>
                <a:cs typeface="Arial"/>
              </a:defRPr>
            </a:lvl3pPr>
            <a:lvl4pPr algn="l">
              <a:defRPr sz="1425" b="0">
                <a:solidFill>
                  <a:srgbClr val="69768C"/>
                </a:solidFill>
                <a:latin typeface="Arial"/>
                <a:ea typeface="Arial"/>
                <a:cs typeface="Arial"/>
              </a:defRPr>
            </a:lvl4pPr>
            <a:lvl5pPr algn="l">
              <a:defRPr sz="1425" b="0">
                <a:solidFill>
                  <a:srgbClr val="69768C"/>
                </a:solidFill>
                <a:latin typeface="Arial"/>
                <a:ea typeface="Arial"/>
                <a:cs typeface="Arial"/>
              </a:defRPr>
            </a:lvl5pPr>
            <a:lvl6pPr algn="l">
              <a:defRPr sz="1425" b="0">
                <a:solidFill>
                  <a:srgbClr val="69768C"/>
                </a:solidFill>
                <a:latin typeface="Arial"/>
                <a:ea typeface="Arial"/>
                <a:cs typeface="Arial"/>
              </a:defRPr>
            </a:lvl6pPr>
            <a:lvl7pPr algn="l">
              <a:defRPr sz="1425" b="0">
                <a:solidFill>
                  <a:srgbClr val="69768C"/>
                </a:solidFill>
                <a:latin typeface="Arial"/>
                <a:ea typeface="Arial"/>
                <a:cs typeface="Arial"/>
              </a:defRPr>
            </a:lvl7pPr>
            <a:lvl8pPr algn="l">
              <a:defRPr sz="1425" b="0">
                <a:solidFill>
                  <a:srgbClr val="69768C"/>
                </a:solidFill>
                <a:latin typeface="Arial"/>
                <a:ea typeface="Arial"/>
                <a:cs typeface="Arial"/>
              </a:defRPr>
            </a:lvl8pPr>
            <a:lvl9pPr algn="l">
              <a:defRPr sz="1425" b="0">
                <a:solidFill>
                  <a:srgbClr val="69768C"/>
                </a:solidFill>
                <a:latin typeface="Arial"/>
                <a:ea typeface="Arial"/>
                <a:cs typeface="Arial"/>
              </a:defRPr>
            </a:lvl9pPr>
          </a:lstStyle>
          <a:p xmlns:a="http://schemas.openxmlformats.org/drawingml/2006/main">
            <a:pPr algn="l">
              <a:defRPr sz="1425" b="0">
                <a:solidFill>
                  <a:srgbClr val="69768C"/>
                </a:solidFill>
                <a:latin typeface="Arial"/>
                <a:ea typeface="Arial"/>
                <a:cs typeface="Arial"/>
              </a:defRPr>
            </a:pPr>
            <a:r>
              <a:rPr sz="1425" b="0">
                <a:solidFill>
                  <a:srgbClr val="69768C"/>
                </a:solidFill>
                <a:latin typeface="Arial"/>
                <a:ea typeface="Arial"/>
                <a:cs typeface="Arial"/>
              </a:rPr>
              <a:t>The Controller applies resources. The ready endpoint returns through Connector.</a:t>
            </a:r>
          </a:p>
        </p:txBody>
      </p:sp>
      <p:pic>
        <p:nvPicPr>
          <p:cNvPr id="3" name="page/logo">
            <a:extLst xmlns:a="http://schemas.openxmlformats.org/drawingml/2006/main">
              <a:ext uri="{FF2B5EF4-FFF2-40B4-BE49-F238E27FC236}">
                <a16:creationId xmlns:a16="http://schemas.microsoft.com/office/drawing/2014/main" id="{BAA0F300-66C3-4CFF-9322-C350251E4816}"/>
              </a:ext>
            </a:extLst>
          </p:cNvPr>
          <p:cNvPicPr>
            <a:picLocks xmlns:a="http://schemas.openxmlformats.org/drawingml/2006/main" noChangeAspect="1"/>
          </p:cNvPicPr>
          <p:nvPr/>
        </p:nvPicPr>
        <p:blipFill>
          <a:blip xmlns:r="http://schemas.openxmlformats.org/officeDocument/2006/relationships" xmlns:a="http://schemas.openxmlformats.org/drawingml/2006/main" r:embed="R56c0a525e2a44101">
            <a:extLst>
              <a:ext uri="{96DAC541-7B7A-43D3-8B79-37D633B846F1}">
                <asvg:svgBlip xmlns:asvg="http://schemas.microsoft.com/office/drawing/2016/SVG/main" r:embed="R523a4563b7d941c4"/>
              </a:ext>
            </a:extLst>
          </a:blip>
          <a:stretch xmlns:a="http://schemas.openxmlformats.org/drawingml/2006/main"/>
        </p:blipFill>
        <p:spPr>
          <a:xfrm xmlns:a="http://schemas.openxmlformats.org/drawingml/2006/main">
            <a:off x="11239500" y="295275"/>
            <a:ext cx="552450" cy="266700"/>
          </a:xfrm>
          <a:prstGeom xmlns:a="http://schemas.openxmlformats.org/drawingml/2006/main" prst="rect">
            <a:avLst/>
          </a:prstGeom>
        </p:spPr>
      </p:pic>
      <p:sp>
        <p:nvSpPr>
          <p:cNvPr id="4" name="page/version">
            <a:extLst xmlns:a="http://schemas.openxmlformats.org/drawingml/2006/main">
              <a:ext uri="{FF2B5EF4-FFF2-40B4-BE49-F238E27FC236}">
                <a16:creationId xmlns:a16="http://schemas.microsoft.com/office/drawing/2014/main" id="{BDFF3817-A853-49FB-B28C-80794939BD6D}"/>
              </a:ext>
            </a:extLst>
          </p:cNvPr>
          <p:cNvSpPr>
            <a:spLocks xmlns:a="http://schemas.openxmlformats.org/drawingml/2006/main" noGrp="1"/>
          </p:cNvSpPr>
          <p:nvPr/>
        </p:nvSpPr>
        <p:spPr>
          <a:xfrm xmlns:a="http://schemas.openxmlformats.org/drawingml/2006/main">
            <a:off x="514350" y="6486525"/>
            <a:ext cx="88582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25" b="0">
                <a:solidFill>
                  <a:srgbClr val="69768C"/>
                </a:solidFill>
                <a:latin typeface="Arial"/>
                <a:ea typeface="Arial"/>
                <a:cs typeface="Arial"/>
              </a:defRPr>
            </a:defPPr>
            <a:lvl1pPr algn="l">
              <a:defRPr sz="825" b="0">
                <a:solidFill>
                  <a:srgbClr val="69768C"/>
                </a:solidFill>
                <a:latin typeface="Arial"/>
                <a:ea typeface="Arial"/>
                <a:cs typeface="Arial"/>
              </a:defRPr>
            </a:lvl1pPr>
            <a:lvl2pPr algn="l">
              <a:defRPr sz="825" b="0">
                <a:solidFill>
                  <a:srgbClr val="69768C"/>
                </a:solidFill>
                <a:latin typeface="Arial"/>
                <a:ea typeface="Arial"/>
                <a:cs typeface="Arial"/>
              </a:defRPr>
            </a:lvl2pPr>
            <a:lvl3pPr algn="l">
              <a:defRPr sz="825" b="0">
                <a:solidFill>
                  <a:srgbClr val="69768C"/>
                </a:solidFill>
                <a:latin typeface="Arial"/>
                <a:ea typeface="Arial"/>
                <a:cs typeface="Arial"/>
              </a:defRPr>
            </a:lvl3pPr>
            <a:lvl4pPr algn="l">
              <a:defRPr sz="825" b="0">
                <a:solidFill>
                  <a:srgbClr val="69768C"/>
                </a:solidFill>
                <a:latin typeface="Arial"/>
                <a:ea typeface="Arial"/>
                <a:cs typeface="Arial"/>
              </a:defRPr>
            </a:lvl4pPr>
            <a:lvl5pPr algn="l">
              <a:defRPr sz="825" b="0">
                <a:solidFill>
                  <a:srgbClr val="69768C"/>
                </a:solidFill>
                <a:latin typeface="Arial"/>
                <a:ea typeface="Arial"/>
                <a:cs typeface="Arial"/>
              </a:defRPr>
            </a:lvl5pPr>
            <a:lvl6pPr algn="l">
              <a:defRPr sz="825" b="0">
                <a:solidFill>
                  <a:srgbClr val="69768C"/>
                </a:solidFill>
                <a:latin typeface="Arial"/>
                <a:ea typeface="Arial"/>
                <a:cs typeface="Arial"/>
              </a:defRPr>
            </a:lvl6pPr>
            <a:lvl7pPr algn="l">
              <a:defRPr sz="825" b="0">
                <a:solidFill>
                  <a:srgbClr val="69768C"/>
                </a:solidFill>
                <a:latin typeface="Arial"/>
                <a:ea typeface="Arial"/>
                <a:cs typeface="Arial"/>
              </a:defRPr>
            </a:lvl7pPr>
            <a:lvl8pPr algn="l">
              <a:defRPr sz="825" b="0">
                <a:solidFill>
                  <a:srgbClr val="69768C"/>
                </a:solidFill>
                <a:latin typeface="Arial"/>
                <a:ea typeface="Arial"/>
                <a:cs typeface="Arial"/>
              </a:defRPr>
            </a:lvl8pPr>
            <a:lvl9pPr algn="l">
              <a:defRPr sz="825" b="0">
                <a:solidFill>
                  <a:srgbClr val="69768C"/>
                </a:solidFill>
                <a:latin typeface="Arial"/>
                <a:ea typeface="Arial"/>
                <a:cs typeface="Arial"/>
              </a:defRPr>
            </a:lvl9pPr>
          </a:lstStyle>
          <a:p xmlns:a="http://schemas.openxmlformats.org/drawingml/2006/main">
            <a:pPr algn="l">
              <a:defRPr sz="825" b="0">
                <a:solidFill>
                  <a:srgbClr val="69768C"/>
                </a:solidFill>
                <a:latin typeface="Arial"/>
                <a:ea typeface="Arial"/>
                <a:cs typeface="Arial"/>
              </a:defRPr>
            </a:pPr>
            <a:r>
              <a:rPr sz="825" b="0">
                <a:solidFill>
                  <a:srgbClr val="69768C"/>
                </a:solidFill>
                <a:latin typeface="Arial"/>
                <a:ea typeface="Arial"/>
                <a:cs typeface="Arial"/>
              </a:rPr>
              <a:t>EE 3.13.2 · Reference deployment · 03 Nov 2026</a:t>
            </a:r>
          </a:p>
        </p:txBody>
      </p:sp>
      <p:sp>
        <p:nvSpPr>
          <p:cNvPr id="5" name="page/number">
            <a:extLst xmlns:a="http://schemas.openxmlformats.org/drawingml/2006/main">
              <a:ext uri="{FF2B5EF4-FFF2-40B4-BE49-F238E27FC236}">
                <a16:creationId xmlns:a16="http://schemas.microsoft.com/office/drawing/2014/main" id="{6ADE1B21-6709-412F-A78C-8C7FC362B305}"/>
              </a:ext>
            </a:extLst>
          </p:cNvPr>
          <p:cNvSpPr>
            <a:spLocks xmlns:a="http://schemas.openxmlformats.org/drawingml/2006/main" noGrp="1"/>
          </p:cNvSpPr>
          <p:nvPr/>
        </p:nvSpPr>
        <p:spPr>
          <a:xfrm xmlns:a="http://schemas.openxmlformats.org/drawingml/2006/main">
            <a:off x="11334750" y="6486525"/>
            <a:ext cx="4000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75" b="0">
                <a:solidFill>
                  <a:srgbClr val="69768C"/>
                </a:solidFill>
                <a:latin typeface="Arial"/>
                <a:ea typeface="Arial"/>
                <a:cs typeface="Arial"/>
              </a:defRPr>
            </a:defPPr>
            <a:lvl1pPr algn="l">
              <a:defRPr sz="975" b="0">
                <a:solidFill>
                  <a:srgbClr val="69768C"/>
                </a:solidFill>
                <a:latin typeface="Arial"/>
                <a:ea typeface="Arial"/>
                <a:cs typeface="Arial"/>
              </a:defRPr>
            </a:lvl1pPr>
            <a:lvl2pPr algn="l">
              <a:defRPr sz="975" b="0">
                <a:solidFill>
                  <a:srgbClr val="69768C"/>
                </a:solidFill>
                <a:latin typeface="Arial"/>
                <a:ea typeface="Arial"/>
                <a:cs typeface="Arial"/>
              </a:defRPr>
            </a:lvl2pPr>
            <a:lvl3pPr algn="l">
              <a:defRPr sz="975" b="0">
                <a:solidFill>
                  <a:srgbClr val="69768C"/>
                </a:solidFill>
                <a:latin typeface="Arial"/>
                <a:ea typeface="Arial"/>
                <a:cs typeface="Arial"/>
              </a:defRPr>
            </a:lvl3pPr>
            <a:lvl4pPr algn="l">
              <a:defRPr sz="975" b="0">
                <a:solidFill>
                  <a:srgbClr val="69768C"/>
                </a:solidFill>
                <a:latin typeface="Arial"/>
                <a:ea typeface="Arial"/>
                <a:cs typeface="Arial"/>
              </a:defRPr>
            </a:lvl4pPr>
            <a:lvl5pPr algn="l">
              <a:defRPr sz="975" b="0">
                <a:solidFill>
                  <a:srgbClr val="69768C"/>
                </a:solidFill>
                <a:latin typeface="Arial"/>
                <a:ea typeface="Arial"/>
                <a:cs typeface="Arial"/>
              </a:defRPr>
            </a:lvl5pPr>
            <a:lvl6pPr algn="l">
              <a:defRPr sz="975" b="0">
                <a:solidFill>
                  <a:srgbClr val="69768C"/>
                </a:solidFill>
                <a:latin typeface="Arial"/>
                <a:ea typeface="Arial"/>
                <a:cs typeface="Arial"/>
              </a:defRPr>
            </a:lvl6pPr>
            <a:lvl7pPr algn="l">
              <a:defRPr sz="975" b="0">
                <a:solidFill>
                  <a:srgbClr val="69768C"/>
                </a:solidFill>
                <a:latin typeface="Arial"/>
                <a:ea typeface="Arial"/>
                <a:cs typeface="Arial"/>
              </a:defRPr>
            </a:lvl7pPr>
            <a:lvl8pPr algn="l">
              <a:defRPr sz="975" b="0">
                <a:solidFill>
                  <a:srgbClr val="69768C"/>
                </a:solidFill>
                <a:latin typeface="Arial"/>
                <a:ea typeface="Arial"/>
                <a:cs typeface="Arial"/>
              </a:defRPr>
            </a:lvl8pPr>
            <a:lvl9pPr algn="l">
              <a:defRPr sz="975" b="0">
                <a:solidFill>
                  <a:srgbClr val="69768C"/>
                </a:solidFill>
                <a:latin typeface="Arial"/>
                <a:ea typeface="Arial"/>
                <a:cs typeface="Arial"/>
              </a:defRPr>
            </a:lvl9pPr>
          </a:lstStyle>
          <a:p xmlns:a="http://schemas.openxmlformats.org/drawingml/2006/main">
            <a:pPr algn="l">
              <a:defRPr sz="975" b="0">
                <a:solidFill>
                  <a:srgbClr val="69768C"/>
                </a:solidFill>
                <a:latin typeface="Arial"/>
                <a:ea typeface="Arial"/>
                <a:cs typeface="Arial"/>
              </a:defRPr>
            </a:pPr>
            <a:r>
              <a:rPr sz="975" b="0">
                <a:solidFill>
                  <a:srgbClr val="69768C"/>
                </a:solidFill>
                <a:latin typeface="Arial"/>
                <a:ea typeface="Arial"/>
                <a:cs typeface="Arial"/>
              </a:rPr>
              <a:t>08</a:t>
            </a:r>
          </a:p>
        </p:txBody>
      </p:sp>
      <p:sp>
        <p:nvSpPr>
          <p:cNvPr id="6" name="nav/back">
            <a:extLst xmlns:a="http://schemas.openxmlformats.org/drawingml/2006/main">
              <a:ext uri="{FF2B5EF4-FFF2-40B4-BE49-F238E27FC236}">
                <a16:creationId xmlns:a16="http://schemas.microsoft.com/office/drawing/2014/main" id="{ADF1746B-93AF-401D-BFB1-E6E7FF91A607}"/>
              </a:ext>
            </a:extLst>
            <ns0:hlinkClick xmlns:ns0="http://schemas.openxmlformats.org/drawingml/2006/main" xmlns:ns1="http://schemas.openxmlformats.org/officeDocument/2006/relationships" ns1:id="rIdLifeNav0" action="ppaction://hlinksldjump"/>
          </p:cNvPr>
          <p:cNvSpPr>
            <a:spLocks xmlns:a="http://schemas.openxmlformats.org/drawingml/2006/main" noGrp="1"/>
          </p:cNvSpPr>
          <p:nvPr/>
        </p:nvSpPr>
        <p:spPr>
          <a:xfrm xmlns:a="http://schemas.openxmlformats.org/drawingml/2006/main">
            <a:off x="514350" y="6191250"/>
            <a:ext cx="1714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Overview</a:t>
            </a:r>
          </a:p>
        </p:txBody>
      </p:sp>
      <p:sp>
        <p:nvSpPr>
          <p:cNvPr id="7" name="nav/previous">
            <a:extLst xmlns:a="http://schemas.openxmlformats.org/drawingml/2006/main">
              <a:ext uri="{FF2B5EF4-FFF2-40B4-BE49-F238E27FC236}">
                <a16:creationId xmlns:a16="http://schemas.microsoft.com/office/drawing/2014/main" id="{36C3B38A-B1DE-4DED-BBA6-1F8DFFA4B3BD}"/>
              </a:ext>
            </a:extLst>
            <ns2:hlinkClick xmlns:ns2="http://schemas.openxmlformats.org/drawingml/2006/main" xmlns:ns3="http://schemas.openxmlformats.org/officeDocument/2006/relationships" ns3:id="rIdLifeNav1" action="ppaction://hlinksldjump"/>
          </p:cNvPr>
          <p:cNvSpPr>
            <a:spLocks xmlns:a="http://schemas.openxmlformats.org/drawingml/2006/main" noGrp="1"/>
          </p:cNvSpPr>
          <p:nvPr/>
        </p:nvSpPr>
        <p:spPr>
          <a:xfrm xmlns:a="http://schemas.openxmlformats.org/drawingml/2006/main">
            <a:off x="7524750" y="6191250"/>
            <a:ext cx="1619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Previous</a:t>
            </a:r>
          </a:p>
        </p:txBody>
      </p:sp>
      <p:sp>
        <p:nvSpPr>
          <p:cNvPr id="8" name="nav/next">
            <a:extLst xmlns:a="http://schemas.openxmlformats.org/drawingml/2006/main">
              <a:ext uri="{FF2B5EF4-FFF2-40B4-BE49-F238E27FC236}">
                <a16:creationId xmlns:a16="http://schemas.microsoft.com/office/drawing/2014/main" id="{4DE3B989-2B2A-4076-B85B-72BE44B47A61}"/>
              </a:ext>
            </a:extLst>
            <ns4:hlinkClick xmlns:ns4="http://schemas.openxmlformats.org/drawingml/2006/main" xmlns:ns5="http://schemas.openxmlformats.org/officeDocument/2006/relationships" ns5:id="rIdLifeNav2" action="ppaction://hlinksldjump"/>
          </p:cNvPr>
          <p:cNvSpPr>
            <a:spLocks xmlns:a="http://schemas.openxmlformats.org/drawingml/2006/main" noGrp="1"/>
          </p:cNvSpPr>
          <p:nvPr/>
        </p:nvSpPr>
        <p:spPr>
          <a:xfrm xmlns:a="http://schemas.openxmlformats.org/drawingml/2006/main">
            <a:off x="9715500" y="6191250"/>
            <a:ext cx="1714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Next</a:t>
            </a:r>
          </a:p>
        </p:txBody>
      </p:sp>
      <p:sp>
        <p:nvSpPr>
          <p:cNvPr id="9" name="nav/web">
            <a:extLst xmlns:a="http://schemas.openxmlformats.org/drawingml/2006/main">
              <a:ext uri="{FF2B5EF4-FFF2-40B4-BE49-F238E27FC236}">
                <a16:creationId xmlns:a16="http://schemas.microsoft.com/office/drawing/2014/main" id="{B6865FFA-FE2A-4CB8-836B-D936AC4EEC83}"/>
              </a:ext>
            </a:extLst>
            <ns6:hlinkClick xmlns:ns6="http://schemas.openxmlformats.org/drawingml/2006/main" xmlns:ns7="http://schemas.openxmlformats.org/officeDocument/2006/relationships" ns7:id="rIdLifeNav3"/>
          </p:cNvPr>
          <p:cNvSpPr>
            <a:spLocks xmlns:a="http://schemas.openxmlformats.org/drawingml/2006/main" noGrp="1"/>
          </p:cNvSpPr>
          <p:nvPr/>
        </p:nvSpPr>
        <p:spPr>
          <a:xfrm xmlns:a="http://schemas.openxmlformats.org/drawingml/2006/main">
            <a:off x="5334000" y="6191250"/>
            <a:ext cx="190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Interactive map</a:t>
            </a:r>
          </a:p>
        </p:txBody>
      </p:sp>
      <p:sp>
        <p:nvSpPr>
          <p:cNvPr id="10" name="deploy">
            <a:extLst xmlns:a="http://schemas.openxmlformats.org/drawingml/2006/main">
              <a:ext uri="{FF2B5EF4-FFF2-40B4-BE49-F238E27FC236}">
                <a16:creationId xmlns:a16="http://schemas.microsoft.com/office/drawing/2014/main" id="{459A79F6-5107-4F98-BC9E-DB5709045F57}"/>
              </a:ext>
            </a:extLst>
          </p:cNvPr>
          <p:cNvSpPr>
            <a:spLocks xmlns:a="http://schemas.openxmlformats.org/drawingml/2006/main" noGrp="1"/>
          </p:cNvSpPr>
          <p:nvPr/>
        </p:nvSpPr>
        <p:spPr>
          <a:xfrm xmlns:a="http://schemas.openxmlformats.org/drawingml/2006/main">
            <a:off x="514350" y="1762125"/>
            <a:ext cx="5334000" cy="3429000"/>
          </a:xfrm>
          <a:prstGeom xmlns:a="http://schemas.openxmlformats.org/drawingml/2006/main" prst="roundRect">
            <a:avLst>
              <a:gd name="adj" fmla="val 3056"/>
            </a:avLst>
          </a:prstGeom>
          <a:solidFill xmlns:a="http://schemas.openxmlformats.org/drawingml/2006/main">
            <a:srgbClr val="F0F3F8"/>
          </a:solidFill>
          <a:ln xmlns:a="http://schemas.openxmlformats.org/drawingml/2006/main" w="9525">
            <a:solidFill>
              <a:srgbClr val="DFE5EF"/>
            </a:solidFill>
            <a:prstDash val="solid"/>
          </a:ln>
        </p:spPr>
      </p:sp>
      <p:sp>
        <p:nvSpPr>
          <p:cNvPr id="11" name="deploy/title">
            <a:extLst xmlns:a="http://schemas.openxmlformats.org/drawingml/2006/main">
              <a:ext uri="{FF2B5EF4-FFF2-40B4-BE49-F238E27FC236}">
                <a16:creationId xmlns:a16="http://schemas.microsoft.com/office/drawing/2014/main" id="{4A7B5BCA-9FDF-46E6-A6CD-A66FA7FE7A1E}"/>
              </a:ext>
            </a:extLst>
          </p:cNvPr>
          <p:cNvSpPr>
            <a:spLocks xmlns:a="http://schemas.openxmlformats.org/drawingml/2006/main" noGrp="1"/>
          </p:cNvSpPr>
          <p:nvPr/>
        </p:nvSpPr>
        <p:spPr>
          <a:xfrm xmlns:a="http://schemas.openxmlformats.org/drawingml/2006/main">
            <a:off x="666750" y="1895475"/>
            <a:ext cx="50292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1">
                <a:solidFill>
                  <a:srgbClr val="405170"/>
                </a:solidFill>
                <a:latin typeface="Arial"/>
                <a:ea typeface="Arial"/>
                <a:cs typeface="Arial"/>
              </a:defRPr>
            </a:defPPr>
            <a:lvl1pPr algn="l">
              <a:defRPr sz="1650" b="1">
                <a:solidFill>
                  <a:srgbClr val="405170"/>
                </a:solidFill>
                <a:latin typeface="Arial"/>
                <a:ea typeface="Arial"/>
                <a:cs typeface="Arial"/>
              </a:defRPr>
            </a:lvl1pPr>
            <a:lvl2pPr algn="l">
              <a:defRPr sz="1650" b="1">
                <a:solidFill>
                  <a:srgbClr val="405170"/>
                </a:solidFill>
                <a:latin typeface="Arial"/>
                <a:ea typeface="Arial"/>
                <a:cs typeface="Arial"/>
              </a:defRPr>
            </a:lvl2pPr>
            <a:lvl3pPr algn="l">
              <a:defRPr sz="1650" b="1">
                <a:solidFill>
                  <a:srgbClr val="405170"/>
                </a:solidFill>
                <a:latin typeface="Arial"/>
                <a:ea typeface="Arial"/>
                <a:cs typeface="Arial"/>
              </a:defRPr>
            </a:lvl3pPr>
            <a:lvl4pPr algn="l">
              <a:defRPr sz="1650" b="1">
                <a:solidFill>
                  <a:srgbClr val="405170"/>
                </a:solidFill>
                <a:latin typeface="Arial"/>
                <a:ea typeface="Arial"/>
                <a:cs typeface="Arial"/>
              </a:defRPr>
            </a:lvl4pPr>
            <a:lvl5pPr algn="l">
              <a:defRPr sz="1650" b="1">
                <a:solidFill>
                  <a:srgbClr val="405170"/>
                </a:solidFill>
                <a:latin typeface="Arial"/>
                <a:ea typeface="Arial"/>
                <a:cs typeface="Arial"/>
              </a:defRPr>
            </a:lvl5pPr>
            <a:lvl6pPr algn="l">
              <a:defRPr sz="1650" b="1">
                <a:solidFill>
                  <a:srgbClr val="405170"/>
                </a:solidFill>
                <a:latin typeface="Arial"/>
                <a:ea typeface="Arial"/>
                <a:cs typeface="Arial"/>
              </a:defRPr>
            </a:lvl6pPr>
            <a:lvl7pPr algn="l">
              <a:defRPr sz="1650" b="1">
                <a:solidFill>
                  <a:srgbClr val="405170"/>
                </a:solidFill>
                <a:latin typeface="Arial"/>
                <a:ea typeface="Arial"/>
                <a:cs typeface="Arial"/>
              </a:defRPr>
            </a:lvl7pPr>
            <a:lvl8pPr algn="l">
              <a:defRPr sz="1650" b="1">
                <a:solidFill>
                  <a:srgbClr val="405170"/>
                </a:solidFill>
                <a:latin typeface="Arial"/>
                <a:ea typeface="Arial"/>
                <a:cs typeface="Arial"/>
              </a:defRPr>
            </a:lvl8pPr>
            <a:lvl9pPr algn="l">
              <a:defRPr sz="1650" b="1">
                <a:solidFill>
                  <a:srgbClr val="405170"/>
                </a:solidFill>
                <a:latin typeface="Arial"/>
                <a:ea typeface="Arial"/>
                <a:cs typeface="Arial"/>
              </a:defRPr>
            </a:lvl9pPr>
          </a:lstStyle>
          <a:p xmlns:a="http://schemas.openxmlformats.org/drawingml/2006/main">
            <a:pPr algn="l">
              <a:defRPr sz="1650" b="1">
                <a:solidFill>
                  <a:srgbClr val="405170"/>
                </a:solidFill>
                <a:latin typeface="Arial"/>
                <a:ea typeface="Arial"/>
                <a:cs typeface="Arial"/>
              </a:defRPr>
            </a:pPr>
            <a:r>
              <a:rPr sz="1650" b="1">
                <a:solidFill>
                  <a:srgbClr val="405170"/>
                </a:solidFill>
                <a:latin typeface="Arial"/>
                <a:ea typeface="Arial"/>
                <a:cs typeface="Arial"/>
              </a:rPr>
              <a:t>Deploy</a:t>
            </a:r>
          </a:p>
        </p:txBody>
      </p:sp>
      <p:sp>
        <p:nvSpPr>
          <p:cNvPr id="12" name="ready">
            <a:extLst xmlns:a="http://schemas.openxmlformats.org/drawingml/2006/main">
              <a:ext uri="{FF2B5EF4-FFF2-40B4-BE49-F238E27FC236}">
                <a16:creationId xmlns:a16="http://schemas.microsoft.com/office/drawing/2014/main" id="{D9947C48-34B7-4E94-B69F-8957D32BBEC8}"/>
              </a:ext>
            </a:extLst>
          </p:cNvPr>
          <p:cNvSpPr>
            <a:spLocks xmlns:a="http://schemas.openxmlformats.org/drawingml/2006/main" noGrp="1"/>
          </p:cNvSpPr>
          <p:nvPr/>
        </p:nvSpPr>
        <p:spPr>
          <a:xfrm xmlns:a="http://schemas.openxmlformats.org/drawingml/2006/main">
            <a:off x="6191250" y="1762125"/>
            <a:ext cx="5486400" cy="3429000"/>
          </a:xfrm>
          <a:prstGeom xmlns:a="http://schemas.openxmlformats.org/drawingml/2006/main" prst="roundRect">
            <a:avLst>
              <a:gd name="adj" fmla="val 3056"/>
            </a:avLst>
          </a:prstGeom>
          <a:solidFill xmlns:a="http://schemas.openxmlformats.org/drawingml/2006/main">
            <a:srgbClr val="F0F3F8"/>
          </a:solidFill>
          <a:ln xmlns:a="http://schemas.openxmlformats.org/drawingml/2006/main" w="9525">
            <a:solidFill>
              <a:srgbClr val="DFE5EF"/>
            </a:solidFill>
            <a:prstDash val="solid"/>
          </a:ln>
        </p:spPr>
      </p:sp>
      <p:sp>
        <p:nvSpPr>
          <p:cNvPr id="13" name="ready/title">
            <a:extLst xmlns:a="http://schemas.openxmlformats.org/drawingml/2006/main">
              <a:ext uri="{FF2B5EF4-FFF2-40B4-BE49-F238E27FC236}">
                <a16:creationId xmlns:a16="http://schemas.microsoft.com/office/drawing/2014/main" id="{8605DD30-B8BF-4F2E-AA0D-4E81EB28378E}"/>
              </a:ext>
            </a:extLst>
          </p:cNvPr>
          <p:cNvSpPr>
            <a:spLocks xmlns:a="http://schemas.openxmlformats.org/drawingml/2006/main" noGrp="1"/>
          </p:cNvSpPr>
          <p:nvPr/>
        </p:nvSpPr>
        <p:spPr>
          <a:xfrm xmlns:a="http://schemas.openxmlformats.org/drawingml/2006/main">
            <a:off x="6343650" y="1895475"/>
            <a:ext cx="51816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1">
                <a:solidFill>
                  <a:srgbClr val="405170"/>
                </a:solidFill>
                <a:latin typeface="Arial"/>
                <a:ea typeface="Arial"/>
                <a:cs typeface="Arial"/>
              </a:defRPr>
            </a:defPPr>
            <a:lvl1pPr algn="l">
              <a:defRPr sz="1650" b="1">
                <a:solidFill>
                  <a:srgbClr val="405170"/>
                </a:solidFill>
                <a:latin typeface="Arial"/>
                <a:ea typeface="Arial"/>
                <a:cs typeface="Arial"/>
              </a:defRPr>
            </a:lvl1pPr>
            <a:lvl2pPr algn="l">
              <a:defRPr sz="1650" b="1">
                <a:solidFill>
                  <a:srgbClr val="405170"/>
                </a:solidFill>
                <a:latin typeface="Arial"/>
                <a:ea typeface="Arial"/>
                <a:cs typeface="Arial"/>
              </a:defRPr>
            </a:lvl2pPr>
            <a:lvl3pPr algn="l">
              <a:defRPr sz="1650" b="1">
                <a:solidFill>
                  <a:srgbClr val="405170"/>
                </a:solidFill>
                <a:latin typeface="Arial"/>
                <a:ea typeface="Arial"/>
                <a:cs typeface="Arial"/>
              </a:defRPr>
            </a:lvl3pPr>
            <a:lvl4pPr algn="l">
              <a:defRPr sz="1650" b="1">
                <a:solidFill>
                  <a:srgbClr val="405170"/>
                </a:solidFill>
                <a:latin typeface="Arial"/>
                <a:ea typeface="Arial"/>
                <a:cs typeface="Arial"/>
              </a:defRPr>
            </a:lvl4pPr>
            <a:lvl5pPr algn="l">
              <a:defRPr sz="1650" b="1">
                <a:solidFill>
                  <a:srgbClr val="405170"/>
                </a:solidFill>
                <a:latin typeface="Arial"/>
                <a:ea typeface="Arial"/>
                <a:cs typeface="Arial"/>
              </a:defRPr>
            </a:lvl5pPr>
            <a:lvl6pPr algn="l">
              <a:defRPr sz="1650" b="1">
                <a:solidFill>
                  <a:srgbClr val="405170"/>
                </a:solidFill>
                <a:latin typeface="Arial"/>
                <a:ea typeface="Arial"/>
                <a:cs typeface="Arial"/>
              </a:defRPr>
            </a:lvl6pPr>
            <a:lvl7pPr algn="l">
              <a:defRPr sz="1650" b="1">
                <a:solidFill>
                  <a:srgbClr val="405170"/>
                </a:solidFill>
                <a:latin typeface="Arial"/>
                <a:ea typeface="Arial"/>
                <a:cs typeface="Arial"/>
              </a:defRPr>
            </a:lvl7pPr>
            <a:lvl8pPr algn="l">
              <a:defRPr sz="1650" b="1">
                <a:solidFill>
                  <a:srgbClr val="405170"/>
                </a:solidFill>
                <a:latin typeface="Arial"/>
                <a:ea typeface="Arial"/>
                <a:cs typeface="Arial"/>
              </a:defRPr>
            </a:lvl8pPr>
            <a:lvl9pPr algn="l">
              <a:defRPr sz="1650" b="1">
                <a:solidFill>
                  <a:srgbClr val="405170"/>
                </a:solidFill>
                <a:latin typeface="Arial"/>
                <a:ea typeface="Arial"/>
                <a:cs typeface="Arial"/>
              </a:defRPr>
            </a:lvl9pPr>
          </a:lstStyle>
          <a:p xmlns:a="http://schemas.openxmlformats.org/drawingml/2006/main">
            <a:pPr algn="l">
              <a:defRPr sz="1650" b="1">
                <a:solidFill>
                  <a:srgbClr val="405170"/>
                </a:solidFill>
                <a:latin typeface="Arial"/>
                <a:ea typeface="Arial"/>
                <a:cs typeface="Arial"/>
              </a:defRPr>
            </a:pPr>
            <a:r>
              <a:rPr sz="1650" b="1">
                <a:solidFill>
                  <a:srgbClr val="405170"/>
                </a:solidFill>
                <a:latin typeface="Arial"/>
                <a:ea typeface="Arial"/>
                <a:cs typeface="Arial"/>
              </a:rPr>
              <a:t>Ready</a:t>
            </a:r>
          </a:p>
        </p:txBody>
      </p:sp>
      <p:sp>
        <p:nvSpPr>
          <p:cNvPr id="54" name="ready/endpoint">
            <a:extLst xmlns:a="http://schemas.openxmlformats.org/drawingml/2006/main">
              <a:ext uri="{FF2B5EF4-FFF2-40B4-BE49-F238E27FC236}">
                <a16:creationId xmlns:a16="http://schemas.microsoft.com/office/drawing/2014/main" id="{C78CCED6-1385-4127-8794-85B681154E8D}"/>
              </a:ext>
            </a:extLst>
          </p:cNvPr>
          <p:cNvSpPr>
            <a:spLocks xmlns:a="http://schemas.openxmlformats.org/drawingml/2006/main" noGrp="1"/>
          </p:cNvSpPr>
          <p:nvPr/>
        </p:nvSpPr>
        <p:spPr>
          <a:xfrm xmlns:a="http://schemas.openxmlformats.org/drawingml/2006/main">
            <a:off x="6477000" y="4286250"/>
            <a:ext cx="4762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1">
                <a:solidFill>
                  <a:srgbClr val="18253D"/>
                </a:solidFill>
                <a:latin typeface="Arial"/>
                <a:ea typeface="Arial"/>
                <a:cs typeface="Arial"/>
              </a:defRPr>
            </a:defPPr>
            <a:lvl1pPr algn="l">
              <a:defRPr sz="1725" b="1">
                <a:solidFill>
                  <a:srgbClr val="18253D"/>
                </a:solidFill>
                <a:latin typeface="Arial"/>
                <a:ea typeface="Arial"/>
                <a:cs typeface="Arial"/>
              </a:defRPr>
            </a:lvl1pPr>
            <a:lvl2pPr algn="l">
              <a:defRPr sz="1725" b="1">
                <a:solidFill>
                  <a:srgbClr val="18253D"/>
                </a:solidFill>
                <a:latin typeface="Arial"/>
                <a:ea typeface="Arial"/>
                <a:cs typeface="Arial"/>
              </a:defRPr>
            </a:lvl2pPr>
            <a:lvl3pPr algn="l">
              <a:defRPr sz="1725" b="1">
                <a:solidFill>
                  <a:srgbClr val="18253D"/>
                </a:solidFill>
                <a:latin typeface="Arial"/>
                <a:ea typeface="Arial"/>
                <a:cs typeface="Arial"/>
              </a:defRPr>
            </a:lvl3pPr>
            <a:lvl4pPr algn="l">
              <a:defRPr sz="1725" b="1">
                <a:solidFill>
                  <a:srgbClr val="18253D"/>
                </a:solidFill>
                <a:latin typeface="Arial"/>
                <a:ea typeface="Arial"/>
                <a:cs typeface="Arial"/>
              </a:defRPr>
            </a:lvl4pPr>
            <a:lvl5pPr algn="l">
              <a:defRPr sz="1725" b="1">
                <a:solidFill>
                  <a:srgbClr val="18253D"/>
                </a:solidFill>
                <a:latin typeface="Arial"/>
                <a:ea typeface="Arial"/>
                <a:cs typeface="Arial"/>
              </a:defRPr>
            </a:lvl5pPr>
            <a:lvl6pPr algn="l">
              <a:defRPr sz="1725" b="1">
                <a:solidFill>
                  <a:srgbClr val="18253D"/>
                </a:solidFill>
                <a:latin typeface="Arial"/>
                <a:ea typeface="Arial"/>
                <a:cs typeface="Arial"/>
              </a:defRPr>
            </a:lvl6pPr>
            <a:lvl7pPr algn="l">
              <a:defRPr sz="1725" b="1">
                <a:solidFill>
                  <a:srgbClr val="18253D"/>
                </a:solidFill>
                <a:latin typeface="Arial"/>
                <a:ea typeface="Arial"/>
                <a:cs typeface="Arial"/>
              </a:defRPr>
            </a:lvl7pPr>
            <a:lvl8pPr algn="l">
              <a:defRPr sz="1725" b="1">
                <a:solidFill>
                  <a:srgbClr val="18253D"/>
                </a:solidFill>
                <a:latin typeface="Arial"/>
                <a:ea typeface="Arial"/>
                <a:cs typeface="Arial"/>
              </a:defRPr>
            </a:lvl8pPr>
            <a:lvl9pPr algn="l">
              <a:defRPr sz="1725" b="1">
                <a:solidFill>
                  <a:srgbClr val="18253D"/>
                </a:solidFill>
                <a:latin typeface="Arial"/>
                <a:ea typeface="Arial"/>
                <a:cs typeface="Arial"/>
              </a:defRPr>
            </a:lvl9pPr>
          </a:lstStyle>
          <a:p xmlns:a="http://schemas.openxmlformats.org/drawingml/2006/main">
            <a:pPr algn="l">
              <a:defRPr sz="1725" b="1">
                <a:solidFill>
                  <a:srgbClr val="18253D"/>
                </a:solidFill>
                <a:latin typeface="Arial"/>
                <a:ea typeface="Arial"/>
                <a:cs typeface="Arial"/>
              </a:defRPr>
            </a:pPr>
            <a:r>
              <a:rPr sz="1725" b="1">
                <a:solidFill>
                  <a:srgbClr val="18253D"/>
                </a:solidFill>
                <a:latin typeface="Arial"/>
                <a:ea typeface="Arial"/>
                <a:cs typeface="Arial"/>
              </a:rPr>
              <a:t>Endpoint registered with Daemon</a:t>
            </a:r>
          </a:p>
        </p:txBody>
      </p:sp>
      <p:sp>
        <p:nvSpPr>
          <p:cNvPr id="55" name="body/20">
            <a:extLst xmlns:a="http://schemas.openxmlformats.org/drawingml/2006/main">
              <a:ext uri="{FF2B5EF4-FFF2-40B4-BE49-F238E27FC236}">
                <a16:creationId xmlns:a16="http://schemas.microsoft.com/office/drawing/2014/main" id="{5773B179-5E4B-4D44-8F7C-199DED198559}"/>
              </a:ext>
            </a:extLst>
          </p:cNvPr>
          <p:cNvSpPr>
            <a:spLocks xmlns:a="http://schemas.openxmlformats.org/drawingml/2006/main" noGrp="1"/>
          </p:cNvSpPr>
          <p:nvPr/>
        </p:nvSpPr>
        <p:spPr>
          <a:xfrm xmlns:a="http://schemas.openxmlformats.org/drawingml/2006/main">
            <a:off x="514350" y="5553075"/>
            <a:ext cx="11163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18253D"/>
                </a:solidFill>
                <a:latin typeface="Arial"/>
                <a:ea typeface="Arial"/>
                <a:cs typeface="Arial"/>
              </a:defRPr>
            </a:defPPr>
            <a:lvl1pPr algn="l">
              <a:defRPr sz="1500" b="0">
                <a:solidFill>
                  <a:srgbClr val="18253D"/>
                </a:solidFill>
                <a:latin typeface="Arial"/>
                <a:ea typeface="Arial"/>
                <a:cs typeface="Arial"/>
              </a:defRPr>
            </a:lvl1pPr>
            <a:lvl2pPr algn="l">
              <a:defRPr sz="1500" b="0">
                <a:solidFill>
                  <a:srgbClr val="18253D"/>
                </a:solidFill>
                <a:latin typeface="Arial"/>
                <a:ea typeface="Arial"/>
                <a:cs typeface="Arial"/>
              </a:defRPr>
            </a:lvl2pPr>
            <a:lvl3pPr algn="l">
              <a:defRPr sz="1500" b="0">
                <a:solidFill>
                  <a:srgbClr val="18253D"/>
                </a:solidFill>
                <a:latin typeface="Arial"/>
                <a:ea typeface="Arial"/>
                <a:cs typeface="Arial"/>
              </a:defRPr>
            </a:lvl3pPr>
            <a:lvl4pPr algn="l">
              <a:defRPr sz="1500" b="0">
                <a:solidFill>
                  <a:srgbClr val="18253D"/>
                </a:solidFill>
                <a:latin typeface="Arial"/>
                <a:ea typeface="Arial"/>
                <a:cs typeface="Arial"/>
              </a:defRPr>
            </a:lvl4pPr>
            <a:lvl5pPr algn="l">
              <a:defRPr sz="1500" b="0">
                <a:solidFill>
                  <a:srgbClr val="18253D"/>
                </a:solidFill>
                <a:latin typeface="Arial"/>
                <a:ea typeface="Arial"/>
                <a:cs typeface="Arial"/>
              </a:defRPr>
            </a:lvl5pPr>
            <a:lvl6pPr algn="l">
              <a:defRPr sz="1500" b="0">
                <a:solidFill>
                  <a:srgbClr val="18253D"/>
                </a:solidFill>
                <a:latin typeface="Arial"/>
                <a:ea typeface="Arial"/>
                <a:cs typeface="Arial"/>
              </a:defRPr>
            </a:lvl6pPr>
            <a:lvl7pPr algn="l">
              <a:defRPr sz="1500" b="0">
                <a:solidFill>
                  <a:srgbClr val="18253D"/>
                </a:solidFill>
                <a:latin typeface="Arial"/>
                <a:ea typeface="Arial"/>
                <a:cs typeface="Arial"/>
              </a:defRPr>
            </a:lvl7pPr>
            <a:lvl8pPr algn="l">
              <a:defRPr sz="1500" b="0">
                <a:solidFill>
                  <a:srgbClr val="18253D"/>
                </a:solidFill>
                <a:latin typeface="Arial"/>
                <a:ea typeface="Arial"/>
                <a:cs typeface="Arial"/>
              </a:defRPr>
            </a:lvl8pPr>
            <a:lvl9pPr algn="l">
              <a:defRPr sz="1500" b="0">
                <a:solidFill>
                  <a:srgbClr val="18253D"/>
                </a:solidFill>
                <a:latin typeface="Arial"/>
                <a:ea typeface="Arial"/>
                <a:cs typeface="Arial"/>
              </a:defRPr>
            </a:lvl9pPr>
          </a:lstStyle>
          <a:p xmlns:a="http://schemas.openxmlformats.org/drawingml/2006/main">
            <a:pPr algn="l">
              <a:defRPr sz="1500" b="0">
                <a:solidFill>
                  <a:srgbClr val="18253D"/>
                </a:solidFill>
                <a:latin typeface="Arial"/>
                <a:ea typeface="Arial"/>
                <a:cs typeface="Arial"/>
              </a:defRPr>
            </a:pPr>
            <a:r>
              <a:rPr sz="1500" b="0">
                <a:solidFill>
                  <a:srgbClr val="18253D"/>
                </a:solidFill>
                <a:latin typeface="Arial"/>
                <a:ea typeface="Arial"/>
                <a:cs typeface="Arial"/>
              </a:rPr>
              <a:t>Deployment: &lt;DifyPlugin.name&gt;     Service: svc-&lt;DifyPlugin.name&gt;</a:t>
            </a:r>
          </a:p>
        </p:txBody>
      </p:sp>
      <p:cxnSp>
        <p:nvCxnSpPr>
          <p:cNvPr id="53" name="edge/plugin-ready/19/ready-svc&gt;ready-pod">
            <a:extLst xmlns:a="http://schemas.openxmlformats.org/drawingml/2006/main">
              <a:ext uri="{FF2B5EF4-FFF2-40B4-BE49-F238E27FC236}">
                <a16:creationId xmlns:a16="http://schemas.microsoft.com/office/drawing/2014/main" id="{7ACE5A6C-1000-4013-A93B-24DBE2BF39A2}"/>
              </a:ext>
            </a:extLst>
          </p:cNvPr>
          <p:cNvCxnSpPr>
            <a:stCxn xmlns:a="http://schemas.openxmlformats.org/drawingml/2006/main" id="43" idx="3"/>
            <a:endCxn xmlns:a="http://schemas.openxmlformats.org/drawingml/2006/main" id="48" idx="1"/>
          </p:cNvCxnSpPr>
          <p:nvPr/>
        </p:nvCxnSpPr>
        <p:spPr>
          <a:xfrm xmlns:a="http://schemas.openxmlformats.org/drawingml/2006/main">
            <a:off x="8620125" y="3238500"/>
            <a:ext cx="571500" cy="0"/>
          </a:xfrm>
          <a:prstGeom xmlns:a="http://schemas.openxmlformats.org/drawingml/2006/main" prst="straightConnector1">
            <a:avLst/>
          </a:prstGeom>
          <a:ln xmlns:a="http://schemas.openxmlformats.org/drawingml/2006/main" w="17145">
            <a:solidFill>
              <a:srgbClr val="3E6FE3"/>
            </a:solidFill>
            <a:prstDash val="solid"/>
            <a:tailEnd type="triangle" w="sm" len="sm"/>
          </a:ln>
        </p:spPr>
      </p:cxnSp>
      <p:cxnSp>
        <p:nvCxnSpPr>
          <p:cNvPr id="42" name="edge/plugin-ready/18/kube&gt;svc">
            <a:extLst xmlns:a="http://schemas.openxmlformats.org/drawingml/2006/main">
              <a:ext uri="{FF2B5EF4-FFF2-40B4-BE49-F238E27FC236}">
                <a16:creationId xmlns:a16="http://schemas.microsoft.com/office/drawing/2014/main" id="{CB19384A-10CE-45E0-AF31-771B6A151FA5}"/>
              </a:ext>
            </a:extLst>
          </p:cNvPr>
          <p:cNvCxnSpPr>
            <a:stCxn xmlns:a="http://schemas.openxmlformats.org/drawingml/2006/main" id="19" idx="2"/>
            <a:endCxn xmlns:a="http://schemas.openxmlformats.org/drawingml/2006/main" id="37" idx="0"/>
          </p:cNvCxnSpPr>
          <p:nvPr/>
        </p:nvCxnSpPr>
        <p:spPr>
          <a:xfrm xmlns:a="http://schemas.openxmlformats.org/drawingml/2006/main">
            <a:off x="4476750" y="3238500"/>
            <a:ext cx="342900" cy="762000"/>
          </a:xfrm>
          <a:prstGeom xmlns:a="http://schemas.openxmlformats.org/drawingml/2006/main" prst="bentConnector4">
            <a:avLst>
              <a:gd name="adj1" fmla="val 0"/>
              <a:gd name="adj2" fmla="val 50000"/>
            </a:avLst>
          </a:prstGeom>
          <a:ln xmlns:a="http://schemas.openxmlformats.org/drawingml/2006/main" w="17145">
            <a:solidFill>
              <a:srgbClr val="8055D6"/>
            </a:solidFill>
            <a:prstDash val="dash"/>
            <a:tailEnd type="triangle" w="sm" len="sm"/>
          </a:ln>
        </p:spPr>
      </p:cxnSp>
      <p:cxnSp>
        <p:nvCxnSpPr>
          <p:cNvPr id="36" name="edge/plugin-ready/17/kube&gt;deploy">
            <a:extLst xmlns:a="http://schemas.openxmlformats.org/drawingml/2006/main">
              <a:ext uri="{FF2B5EF4-FFF2-40B4-BE49-F238E27FC236}">
                <a16:creationId xmlns:a16="http://schemas.microsoft.com/office/drawing/2014/main" id="{0BDAFB8F-BCDD-4238-B982-C47A640133A2}"/>
              </a:ext>
            </a:extLst>
          </p:cNvPr>
          <p:cNvCxnSpPr>
            <a:stCxn xmlns:a="http://schemas.openxmlformats.org/drawingml/2006/main" id="19" idx="2"/>
            <a:endCxn xmlns:a="http://schemas.openxmlformats.org/drawingml/2006/main" id="31" idx="0"/>
          </p:cNvCxnSpPr>
          <p:nvPr/>
        </p:nvCxnSpPr>
        <p:spPr>
          <a:xfrm xmlns:a="http://schemas.openxmlformats.org/drawingml/2006/main" flipH="1">
            <a:off x="3162300" y="3238500"/>
            <a:ext cx="1314450" cy="762000"/>
          </a:xfrm>
          <a:prstGeom xmlns:a="http://schemas.openxmlformats.org/drawingml/2006/main" prst="bentConnector4">
            <a:avLst>
              <a:gd name="adj1" fmla="val 0"/>
              <a:gd name="adj2" fmla="val 50000"/>
            </a:avLst>
          </a:prstGeom>
          <a:ln xmlns:a="http://schemas.openxmlformats.org/drawingml/2006/main" w="17145">
            <a:solidFill>
              <a:srgbClr val="8055D6"/>
            </a:solidFill>
            <a:prstDash val="dash"/>
            <a:tailEnd type="triangle" w="sm" len="sm"/>
          </a:ln>
        </p:spPr>
      </p:cxnSp>
      <p:cxnSp>
        <p:nvCxnSpPr>
          <p:cNvPr id="30" name="edge/plugin-ready/16/kube&gt;cm">
            <a:extLst xmlns:a="http://schemas.openxmlformats.org/drawingml/2006/main">
              <a:ext uri="{FF2B5EF4-FFF2-40B4-BE49-F238E27FC236}">
                <a16:creationId xmlns:a16="http://schemas.microsoft.com/office/drawing/2014/main" id="{F4D4BB90-1857-4B63-BBF3-D97BFB76A1BE}"/>
              </a:ext>
            </a:extLst>
          </p:cNvPr>
          <p:cNvCxnSpPr>
            <a:stCxn xmlns:a="http://schemas.openxmlformats.org/drawingml/2006/main" id="19" idx="2"/>
            <a:endCxn xmlns:a="http://schemas.openxmlformats.org/drawingml/2006/main" id="25" idx="0"/>
          </p:cNvCxnSpPr>
          <p:nvPr/>
        </p:nvCxnSpPr>
        <p:spPr>
          <a:xfrm xmlns:a="http://schemas.openxmlformats.org/drawingml/2006/main" flipH="1">
            <a:off x="1504950" y="3238500"/>
            <a:ext cx="2971800" cy="762000"/>
          </a:xfrm>
          <a:prstGeom xmlns:a="http://schemas.openxmlformats.org/drawingml/2006/main" prst="bentConnector4">
            <a:avLst>
              <a:gd name="adj1" fmla="val 0"/>
              <a:gd name="adj2" fmla="val 50000"/>
            </a:avLst>
          </a:prstGeom>
          <a:ln xmlns:a="http://schemas.openxmlformats.org/drawingml/2006/main" w="17145">
            <a:solidFill>
              <a:srgbClr val="8055D6"/>
            </a:solidFill>
            <a:prstDash val="dash"/>
            <a:tailEnd type="triangle" w="sm" len="sm"/>
          </a:ln>
        </p:spPr>
      </p:cxnSp>
      <p:cxnSp>
        <p:nvCxnSpPr>
          <p:cNvPr id="24" name="edge/plugin-ready/15/ctl&gt;kube">
            <a:extLst xmlns:a="http://schemas.openxmlformats.org/drawingml/2006/main">
              <a:ext uri="{FF2B5EF4-FFF2-40B4-BE49-F238E27FC236}">
                <a16:creationId xmlns:a16="http://schemas.microsoft.com/office/drawing/2014/main" id="{885B9B9E-0387-45D4-BBBE-DFB2DB8C13A5}"/>
              </a:ext>
            </a:extLst>
          </p:cNvPr>
          <p:cNvCxnSpPr>
            <a:stCxn xmlns:a="http://schemas.openxmlformats.org/drawingml/2006/main" id="14" idx="3"/>
            <a:endCxn xmlns:a="http://schemas.openxmlformats.org/drawingml/2006/main" id="19" idx="1"/>
          </p:cNvCxnSpPr>
          <p:nvPr/>
        </p:nvCxnSpPr>
        <p:spPr>
          <a:xfrm xmlns:a="http://schemas.openxmlformats.org/drawingml/2006/main">
            <a:off x="3028950" y="2809875"/>
            <a:ext cx="304800" cy="0"/>
          </a:xfrm>
          <a:prstGeom xmlns:a="http://schemas.openxmlformats.org/drawingml/2006/main" prst="straightConnector1">
            <a:avLst/>
          </a:prstGeom>
          <a:ln xmlns:a="http://schemas.openxmlformats.org/drawingml/2006/main" w="17145">
            <a:solidFill>
              <a:srgbClr val="8055D6"/>
            </a:solidFill>
            <a:prstDash val="dash"/>
            <a:tailEnd type="triangle" w="sm" len="sm"/>
          </a:ln>
        </p:spPr>
      </p:cxnSp>
      <p:grpSp>
        <p:nvGrpSpPr>
          <p:cNvPr id="57" name="plugin-ready/ctl"/>
          <p:cNvGrpSpPr/>
          <p:nvPr/>
        </p:nvGrpSpPr>
        <p:grpSpPr>
          <ns1:xfrm xmlns:ns1="http://schemas.openxmlformats.org/drawingml/2006/main">
            <ns1:off x="742950" y="2381250"/>
            <ns1:ext cx="2286000" cy="857250"/>
            <ns1:chOff x="742950" y="2381250"/>
            <ns1:chExt cx="2286000" cy="857250"/>
          </ns1:xfrm>
        </p:grpSpPr>
        <p:sp>
          <p:nvSpPr>
            <p:cNvPr id="14" name="plugin-ready/ctl/frame">
              <a:extLst xmlns:a="http://schemas.openxmlformats.org/drawingml/2006/main">
                <a:ext uri="{FF2B5EF4-FFF2-40B4-BE49-F238E27FC236}">
                  <a16:creationId xmlns:a16="http://schemas.microsoft.com/office/drawing/2014/main" id="{1EB3BD5B-AE12-497B-8503-539701F7C421}"/>
                </a:ext>
              </a:extLst>
            </p:cNvPr>
            <p:cNvSpPr>
              <a:spLocks xmlns:a="http://schemas.openxmlformats.org/drawingml/2006/main" noGrp="1"/>
            </p:cNvSpPr>
            <p:nvPr/>
          </p:nvSpPr>
          <p:spPr>
            <a:xfrm xmlns:a="http://schemas.openxmlformats.org/drawingml/2006/main">
              <a:off x="742950" y="2381250"/>
              <a:ext cx="2286000" cy="85725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FE5EF"/>
              </a:solidFill>
              <a:prstDash val="solid"/>
            </a:ln>
          </p:spPr>
        </p:sp>
        <p:sp>
          <p:nvSpPr>
            <p:cNvPr id="15" name="plugin-ready/ctl/badge">
              <a:extLst xmlns:a="http://schemas.openxmlformats.org/drawingml/2006/main">
                <a:ext uri="{FF2B5EF4-FFF2-40B4-BE49-F238E27FC236}">
                  <a16:creationId xmlns:a16="http://schemas.microsoft.com/office/drawing/2014/main" id="{7406A8FD-731C-4F1F-8B75-2E503BA65595}"/>
                </a:ext>
              </a:extLst>
            </p:cNvPr>
            <p:cNvSpPr>
              <a:spLocks xmlns:a="http://schemas.openxmlformats.org/drawingml/2006/main" noGrp="1"/>
            </p:cNvSpPr>
            <p:nvPr/>
          </p:nvSpPr>
          <p:spPr>
            <a:xfrm xmlns:a="http://schemas.openxmlformats.org/drawingml/2006/main">
              <a:off x="838200" y="2543175"/>
              <a:ext cx="400050" cy="400050"/>
            </a:xfrm>
            <a:prstGeom xmlns:a="http://schemas.openxmlformats.org/drawingml/2006/main" prst="roundRect">
              <a:avLst>
                <a:gd name="adj" fmla="val 19048"/>
              </a:avLst>
            </a:prstGeom>
            <a:solidFill xmlns:a="http://schemas.openxmlformats.org/drawingml/2006/main">
              <a:srgbClr val="F1F2FD"/>
            </a:solidFill>
            <a:ln xmlns:a="http://schemas.openxmlformats.org/drawingml/2006/main" w="0">
              <a:noFill/>
              <a:prstDash val="solid"/>
            </a:ln>
          </p:spPr>
        </p:sp>
        <p:pic>
          <p:nvPicPr>
            <p:cNvPr id="16" name="plugin-ready/ctl/icon">
              <a:extLst xmlns:a="http://schemas.openxmlformats.org/drawingml/2006/main">
                <a:ext uri="{FF2B5EF4-FFF2-40B4-BE49-F238E27FC236}">
                  <a16:creationId xmlns:a16="http://schemas.microsoft.com/office/drawing/2014/main" id="{586ADFA0-B6D6-4229-AF1A-252AA7E227E0}"/>
                </a:ext>
              </a:extLst>
            </p:cNvPr>
            <p:cNvPicPr>
              <a:picLocks xmlns:a="http://schemas.openxmlformats.org/drawingml/2006/main" noChangeAspect="1"/>
            </p:cNvPicPr>
            <p:nvPr/>
          </p:nvPicPr>
          <p:blipFill>
            <a:blip xmlns:r="http://schemas.openxmlformats.org/officeDocument/2006/relationships" xmlns:a="http://schemas.openxmlformats.org/drawingml/2006/main" r:embed="R5d73bd10537646b4">
              <a:extLst>
                <a:ext uri="{96DAC541-7B7A-43D3-8B79-37D633B846F1}">
                  <asvg:svgBlip xmlns:asvg="http://schemas.microsoft.com/office/drawing/2016/SVG/main" r:embed="R52a4da5411794e4b"/>
                </a:ext>
              </a:extLst>
            </a:blip>
            <a:stretch xmlns:a="http://schemas.openxmlformats.org/drawingml/2006/main"/>
          </p:blipFill>
          <p:spPr>
            <a:xfrm xmlns:a="http://schemas.openxmlformats.org/drawingml/2006/main">
              <a:off x="857250" y="2562225"/>
              <a:ext cx="361950" cy="361950"/>
            </a:xfrm>
            <a:prstGeom xmlns:a="http://schemas.openxmlformats.org/drawingml/2006/main" prst="rect">
              <a:avLst/>
            </a:prstGeom>
          </p:spPr>
        </p:pic>
        <p:sp>
          <p:nvSpPr>
            <p:cNvPr id="17" name="plugin-ready/ctl/title">
              <a:extLst xmlns:a="http://schemas.openxmlformats.org/drawingml/2006/main">
                <a:ext uri="{FF2B5EF4-FFF2-40B4-BE49-F238E27FC236}">
                  <a16:creationId xmlns:a16="http://schemas.microsoft.com/office/drawing/2014/main" id="{CB241FCC-DC28-40E2-98F7-D5E887A135B5}"/>
                </a:ext>
              </a:extLst>
            </p:cNvPr>
            <p:cNvSpPr>
              <a:spLocks xmlns:a="http://schemas.openxmlformats.org/drawingml/2006/main" noGrp="1"/>
            </p:cNvSpPr>
            <p:nvPr/>
          </p:nvSpPr>
          <p:spPr>
            <a:xfrm xmlns:a="http://schemas.openxmlformats.org/drawingml/2006/main">
              <a:off x="1352550" y="2495550"/>
              <a:ext cx="156210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Controller</a:t>
              </a:r>
            </a:p>
          </p:txBody>
        </p:sp>
        <p:sp>
          <p:nvSpPr>
            <p:cNvPr id="18" name="plugin-ready/ctl/meta">
              <a:extLst xmlns:a="http://schemas.openxmlformats.org/drawingml/2006/main">
                <a:ext uri="{FF2B5EF4-FFF2-40B4-BE49-F238E27FC236}">
                  <a16:creationId xmlns:a16="http://schemas.microsoft.com/office/drawing/2014/main" id="{AD4B3592-E2A9-45E0-9FAE-FB00305360FC}"/>
                </a:ext>
              </a:extLst>
            </p:cNvPr>
            <p:cNvSpPr>
              <a:spLocks xmlns:a="http://schemas.openxmlformats.org/drawingml/2006/main" noGrp="1"/>
            </p:cNvSpPr>
            <p:nvPr/>
          </p:nvSpPr>
          <p:spPr>
            <a:xfrm xmlns:a="http://schemas.openxmlformats.org/drawingml/2006/main">
              <a:off x="1352550" y="3038475"/>
              <a:ext cx="15621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4E61E9"/>
                  </a:solidFill>
                  <a:latin typeface="Arial"/>
                  <a:ea typeface="Arial"/>
                  <a:cs typeface="Arial"/>
                </a:defRPr>
              </a:defPPr>
              <a:lvl1pPr algn="l">
                <a:defRPr sz="863" b="0">
                  <a:solidFill>
                    <a:srgbClr val="4E61E9"/>
                  </a:solidFill>
                  <a:latin typeface="Arial"/>
                  <a:ea typeface="Arial"/>
                  <a:cs typeface="Arial"/>
                </a:defRPr>
              </a:lvl1pPr>
              <a:lvl2pPr algn="l">
                <a:defRPr sz="863" b="0">
                  <a:solidFill>
                    <a:srgbClr val="4E61E9"/>
                  </a:solidFill>
                  <a:latin typeface="Arial"/>
                  <a:ea typeface="Arial"/>
                  <a:cs typeface="Arial"/>
                </a:defRPr>
              </a:lvl2pPr>
              <a:lvl3pPr algn="l">
                <a:defRPr sz="863" b="0">
                  <a:solidFill>
                    <a:srgbClr val="4E61E9"/>
                  </a:solidFill>
                  <a:latin typeface="Arial"/>
                  <a:ea typeface="Arial"/>
                  <a:cs typeface="Arial"/>
                </a:defRPr>
              </a:lvl3pPr>
              <a:lvl4pPr algn="l">
                <a:defRPr sz="863" b="0">
                  <a:solidFill>
                    <a:srgbClr val="4E61E9"/>
                  </a:solidFill>
                  <a:latin typeface="Arial"/>
                  <a:ea typeface="Arial"/>
                  <a:cs typeface="Arial"/>
                </a:defRPr>
              </a:lvl4pPr>
              <a:lvl5pPr algn="l">
                <a:defRPr sz="863" b="0">
                  <a:solidFill>
                    <a:srgbClr val="4E61E9"/>
                  </a:solidFill>
                  <a:latin typeface="Arial"/>
                  <a:ea typeface="Arial"/>
                  <a:cs typeface="Arial"/>
                </a:defRPr>
              </a:lvl5pPr>
              <a:lvl6pPr algn="l">
                <a:defRPr sz="863" b="0">
                  <a:solidFill>
                    <a:srgbClr val="4E61E9"/>
                  </a:solidFill>
                  <a:latin typeface="Arial"/>
                  <a:ea typeface="Arial"/>
                  <a:cs typeface="Arial"/>
                </a:defRPr>
              </a:lvl6pPr>
              <a:lvl7pPr algn="l">
                <a:defRPr sz="863" b="0">
                  <a:solidFill>
                    <a:srgbClr val="4E61E9"/>
                  </a:solidFill>
                  <a:latin typeface="Arial"/>
                  <a:ea typeface="Arial"/>
                  <a:cs typeface="Arial"/>
                </a:defRPr>
              </a:lvl7pPr>
              <a:lvl8pPr algn="l">
                <a:defRPr sz="863" b="0">
                  <a:solidFill>
                    <a:srgbClr val="4E61E9"/>
                  </a:solidFill>
                  <a:latin typeface="Arial"/>
                  <a:ea typeface="Arial"/>
                  <a:cs typeface="Arial"/>
                </a:defRPr>
              </a:lvl8pPr>
              <a:lvl9pPr algn="l">
                <a:defRPr sz="863" b="0">
                  <a:solidFill>
                    <a:srgbClr val="4E61E9"/>
                  </a:solidFill>
                  <a:latin typeface="Arial"/>
                  <a:ea typeface="Arial"/>
                  <a:cs typeface="Arial"/>
                </a:defRPr>
              </a:lvl9pPr>
            </a:lstStyle>
            <a:p xmlns:a="http://schemas.openxmlformats.org/drawingml/2006/main">
              <a:pPr algn="l">
                <a:defRPr sz="863" b="0">
                  <a:solidFill>
                    <a:srgbClr val="4E61E9"/>
                  </a:solidFill>
                  <a:latin typeface="Arial"/>
                  <a:ea typeface="Arial"/>
                  <a:cs typeface="Arial"/>
                </a:defRPr>
              </a:pPr>
              <a:r>
                <a:rPr sz="863" b="0">
                  <a:solidFill>
                    <a:srgbClr val="4E61E9"/>
                  </a:solidFill>
                  <a:latin typeface="Arial"/>
                  <a:ea typeface="Arial"/>
                  <a:cs typeface="Arial"/>
                </a:rPr>
                <a:t>Reconcile</a:t>
              </a:r>
            </a:p>
          </p:txBody>
        </p:sp>
      </p:grpSp>
      <p:grpSp>
        <p:nvGrpSpPr>
          <p:cNvPr id="58" name="plugin-ready/kube"/>
          <p:cNvGrpSpPr/>
          <p:nvPr/>
        </p:nvGrpSpPr>
        <p:grpSpPr>
          <ns1:xfrm xmlns:ns1="http://schemas.openxmlformats.org/drawingml/2006/main">
            <ns1:off x="3333750" y="2381250"/>
            <ns1:ext cx="2286000" cy="857250"/>
            <ns1:chOff x="3333750" y="2381250"/>
            <ns1:chExt cx="2286000" cy="857250"/>
          </ns1:xfrm>
        </p:grpSpPr>
        <p:sp>
          <p:nvSpPr>
            <p:cNvPr id="19" name="plugin-ready/kube/frame">
              <a:extLst xmlns:a="http://schemas.openxmlformats.org/drawingml/2006/main">
                <a:ext uri="{FF2B5EF4-FFF2-40B4-BE49-F238E27FC236}">
                  <a16:creationId xmlns:a16="http://schemas.microsoft.com/office/drawing/2014/main" id="{7A7A9A3D-E6C2-4A4A-8651-1F8E07804B5A}"/>
                </a:ext>
              </a:extLst>
            </p:cNvPr>
            <p:cNvSpPr>
              <a:spLocks xmlns:a="http://schemas.openxmlformats.org/drawingml/2006/main" noGrp="1"/>
            </p:cNvSpPr>
            <p:nvPr/>
          </p:nvSpPr>
          <p:spPr>
            <a:xfrm xmlns:a="http://schemas.openxmlformats.org/drawingml/2006/main">
              <a:off x="3333750" y="2381250"/>
              <a:ext cx="2286000" cy="85725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FE5EF"/>
              </a:solidFill>
              <a:prstDash val="solid"/>
            </a:ln>
          </p:spPr>
        </p:sp>
        <p:sp>
          <p:nvSpPr>
            <p:cNvPr id="20" name="plugin-ready/kube/badge">
              <a:extLst xmlns:a="http://schemas.openxmlformats.org/drawingml/2006/main">
                <a:ext uri="{FF2B5EF4-FFF2-40B4-BE49-F238E27FC236}">
                  <a16:creationId xmlns:a16="http://schemas.microsoft.com/office/drawing/2014/main" id="{2E61763D-CDD5-4DD8-B539-B65DB380F798}"/>
                </a:ext>
              </a:extLst>
            </p:cNvPr>
            <p:cNvSpPr>
              <a:spLocks xmlns:a="http://schemas.openxmlformats.org/drawingml/2006/main" noGrp="1"/>
            </p:cNvSpPr>
            <p:nvPr/>
          </p:nvSpPr>
          <p:spPr>
            <a:xfrm xmlns:a="http://schemas.openxmlformats.org/drawingml/2006/main">
              <a:off x="3429000" y="2543175"/>
              <a:ext cx="400050" cy="400050"/>
            </a:xfrm>
            <a:prstGeom xmlns:a="http://schemas.openxmlformats.org/drawingml/2006/main" prst="roundRect">
              <a:avLst>
                <a:gd name="adj" fmla="val 19048"/>
              </a:avLst>
            </a:prstGeom>
            <a:solidFill xmlns:a="http://schemas.openxmlformats.org/drawingml/2006/main">
              <a:srgbClr val="F2F3FC"/>
            </a:solidFill>
            <a:ln xmlns:a="http://schemas.openxmlformats.org/drawingml/2006/main" w="0">
              <a:noFill/>
              <a:prstDash val="solid"/>
            </a:ln>
          </p:spPr>
        </p:sp>
        <p:pic>
          <p:nvPicPr>
            <p:cNvPr id="21" name="plugin-ready/kube/icon">
              <a:extLst xmlns:a="http://schemas.openxmlformats.org/drawingml/2006/main">
                <a:ext uri="{FF2B5EF4-FFF2-40B4-BE49-F238E27FC236}">
                  <a16:creationId xmlns:a16="http://schemas.microsoft.com/office/drawing/2014/main" id="{7971965A-CC21-4E63-9E87-C9147A173B4D}"/>
                </a:ext>
              </a:extLst>
            </p:cNvPr>
            <p:cNvPicPr>
              <a:picLocks xmlns:a="http://schemas.openxmlformats.org/drawingml/2006/main" noChangeAspect="1"/>
            </p:cNvPicPr>
            <p:nvPr/>
          </p:nvPicPr>
          <p:blipFill>
            <a:blip xmlns:r="http://schemas.openxmlformats.org/officeDocument/2006/relationships" xmlns:a="http://schemas.openxmlformats.org/drawingml/2006/main" r:embed="Rd858194700db4074">
              <a:extLst>
                <a:ext uri="{96DAC541-7B7A-43D3-8B79-37D633B846F1}">
                  <asvg:svgBlip xmlns:asvg="http://schemas.microsoft.com/office/drawing/2016/SVG/main" r:embed="R4f74a59b8dc645af"/>
                </a:ext>
              </a:extLst>
            </a:blip>
            <a:stretch xmlns:a="http://schemas.openxmlformats.org/drawingml/2006/main"/>
          </p:blipFill>
          <p:spPr>
            <a:xfrm xmlns:a="http://schemas.openxmlformats.org/drawingml/2006/main">
              <a:off x="3448050" y="2562225"/>
              <a:ext cx="361950" cy="361950"/>
            </a:xfrm>
            <a:prstGeom xmlns:a="http://schemas.openxmlformats.org/drawingml/2006/main" prst="rect">
              <a:avLst/>
            </a:prstGeom>
          </p:spPr>
        </p:pic>
        <p:sp>
          <p:nvSpPr>
            <p:cNvPr id="22" name="plugin-ready/kube/title">
              <a:extLst xmlns:a="http://schemas.openxmlformats.org/drawingml/2006/main">
                <a:ext uri="{FF2B5EF4-FFF2-40B4-BE49-F238E27FC236}">
                  <a16:creationId xmlns:a16="http://schemas.microsoft.com/office/drawing/2014/main" id="{1F7724C6-9FEA-44DB-9FDF-A1A8FF73267F}"/>
                </a:ext>
              </a:extLst>
            </p:cNvPr>
            <p:cNvSpPr>
              <a:spLocks xmlns:a="http://schemas.openxmlformats.org/drawingml/2006/main" noGrp="1"/>
            </p:cNvSpPr>
            <p:nvPr/>
          </p:nvSpPr>
          <p:spPr>
            <a:xfrm xmlns:a="http://schemas.openxmlformats.org/drawingml/2006/main">
              <a:off x="3943350" y="2495550"/>
              <a:ext cx="156210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Kubernetes API</a:t>
              </a:r>
            </a:p>
          </p:txBody>
        </p:sp>
        <p:sp>
          <p:nvSpPr>
            <p:cNvPr id="23" name="plugin-ready/kube/meta">
              <a:extLst xmlns:a="http://schemas.openxmlformats.org/drawingml/2006/main">
                <a:ext uri="{FF2B5EF4-FFF2-40B4-BE49-F238E27FC236}">
                  <a16:creationId xmlns:a16="http://schemas.microsoft.com/office/drawing/2014/main" id="{543ABE67-ADDE-4E95-AB85-F2B31188BFB1}"/>
                </a:ext>
              </a:extLst>
            </p:cNvPr>
            <p:cNvSpPr>
              <a:spLocks xmlns:a="http://schemas.openxmlformats.org/drawingml/2006/main" noGrp="1"/>
            </p:cNvSpPr>
            <p:nvPr/>
          </p:nvSpPr>
          <p:spPr>
            <a:xfrm xmlns:a="http://schemas.openxmlformats.org/drawingml/2006/main">
              <a:off x="3943350" y="3038475"/>
              <a:ext cx="15621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5867D8"/>
                  </a:solidFill>
                  <a:latin typeface="Arial"/>
                  <a:ea typeface="Arial"/>
                  <a:cs typeface="Arial"/>
                </a:defRPr>
              </a:defPPr>
              <a:lvl1pPr algn="l">
                <a:defRPr sz="863" b="0">
                  <a:solidFill>
                    <a:srgbClr val="5867D8"/>
                  </a:solidFill>
                  <a:latin typeface="Arial"/>
                  <a:ea typeface="Arial"/>
                  <a:cs typeface="Arial"/>
                </a:defRPr>
              </a:lvl1pPr>
              <a:lvl2pPr algn="l">
                <a:defRPr sz="863" b="0">
                  <a:solidFill>
                    <a:srgbClr val="5867D8"/>
                  </a:solidFill>
                  <a:latin typeface="Arial"/>
                  <a:ea typeface="Arial"/>
                  <a:cs typeface="Arial"/>
                </a:defRPr>
              </a:lvl2pPr>
              <a:lvl3pPr algn="l">
                <a:defRPr sz="863" b="0">
                  <a:solidFill>
                    <a:srgbClr val="5867D8"/>
                  </a:solidFill>
                  <a:latin typeface="Arial"/>
                  <a:ea typeface="Arial"/>
                  <a:cs typeface="Arial"/>
                </a:defRPr>
              </a:lvl3pPr>
              <a:lvl4pPr algn="l">
                <a:defRPr sz="863" b="0">
                  <a:solidFill>
                    <a:srgbClr val="5867D8"/>
                  </a:solidFill>
                  <a:latin typeface="Arial"/>
                  <a:ea typeface="Arial"/>
                  <a:cs typeface="Arial"/>
                </a:defRPr>
              </a:lvl4pPr>
              <a:lvl5pPr algn="l">
                <a:defRPr sz="863" b="0">
                  <a:solidFill>
                    <a:srgbClr val="5867D8"/>
                  </a:solidFill>
                  <a:latin typeface="Arial"/>
                  <a:ea typeface="Arial"/>
                  <a:cs typeface="Arial"/>
                </a:defRPr>
              </a:lvl5pPr>
              <a:lvl6pPr algn="l">
                <a:defRPr sz="863" b="0">
                  <a:solidFill>
                    <a:srgbClr val="5867D8"/>
                  </a:solidFill>
                  <a:latin typeface="Arial"/>
                  <a:ea typeface="Arial"/>
                  <a:cs typeface="Arial"/>
                </a:defRPr>
              </a:lvl6pPr>
              <a:lvl7pPr algn="l">
                <a:defRPr sz="863" b="0">
                  <a:solidFill>
                    <a:srgbClr val="5867D8"/>
                  </a:solidFill>
                  <a:latin typeface="Arial"/>
                  <a:ea typeface="Arial"/>
                  <a:cs typeface="Arial"/>
                </a:defRPr>
              </a:lvl7pPr>
              <a:lvl8pPr algn="l">
                <a:defRPr sz="863" b="0">
                  <a:solidFill>
                    <a:srgbClr val="5867D8"/>
                  </a:solidFill>
                  <a:latin typeface="Arial"/>
                  <a:ea typeface="Arial"/>
                  <a:cs typeface="Arial"/>
                </a:defRPr>
              </a:lvl8pPr>
              <a:lvl9pPr algn="l">
                <a:defRPr sz="863" b="0">
                  <a:solidFill>
                    <a:srgbClr val="5867D8"/>
                  </a:solidFill>
                  <a:latin typeface="Arial"/>
                  <a:ea typeface="Arial"/>
                  <a:cs typeface="Arial"/>
                </a:defRPr>
              </a:lvl9pPr>
            </a:lstStyle>
            <a:p xmlns:a="http://schemas.openxmlformats.org/drawingml/2006/main">
              <a:pPr algn="l">
                <a:defRPr sz="863" b="0">
                  <a:solidFill>
                    <a:srgbClr val="5867D8"/>
                  </a:solidFill>
                  <a:latin typeface="Arial"/>
                  <a:ea typeface="Arial"/>
                  <a:cs typeface="Arial"/>
                </a:defRPr>
              </a:pPr>
              <a:r>
                <a:rPr sz="863" b="0">
                  <a:solidFill>
                    <a:srgbClr val="5867D8"/>
                  </a:solidFill>
                  <a:latin typeface="Arial"/>
                  <a:ea typeface="Arial"/>
                  <a:cs typeface="Arial"/>
                </a:rPr>
                <a:t>Apply resources</a:t>
              </a:r>
            </a:p>
          </p:txBody>
        </p:sp>
      </p:grpSp>
      <p:grpSp>
        <p:nvGrpSpPr>
          <p:cNvPr id="59" name="plugin-ready/cm"/>
          <p:cNvGrpSpPr/>
          <p:nvPr/>
        </p:nvGrpSpPr>
        <p:grpSpPr>
          <ns1:xfrm xmlns:ns1="http://schemas.openxmlformats.org/drawingml/2006/main">
            <ns1:off x="742950" y="4000500"/>
            <ns1:ext cx="1524000" cy="857250"/>
            <ns1:chOff x="742950" y="4000500"/>
            <ns1:chExt cx="1524000" cy="857250"/>
          </ns1:xfrm>
        </p:grpSpPr>
        <p:sp>
          <p:nvSpPr>
            <p:cNvPr id="25" name="plugin-ready/cm/frame">
              <a:extLst xmlns:a="http://schemas.openxmlformats.org/drawingml/2006/main">
                <a:ext uri="{FF2B5EF4-FFF2-40B4-BE49-F238E27FC236}">
                  <a16:creationId xmlns:a16="http://schemas.microsoft.com/office/drawing/2014/main" id="{55FC81D7-D699-485B-8571-0326CF604343}"/>
                </a:ext>
              </a:extLst>
            </p:cNvPr>
            <p:cNvSpPr>
              <a:spLocks xmlns:a="http://schemas.openxmlformats.org/drawingml/2006/main" noGrp="1"/>
            </p:cNvSpPr>
            <p:nvPr/>
          </p:nvSpPr>
          <p:spPr>
            <a:xfrm xmlns:a="http://schemas.openxmlformats.org/drawingml/2006/main">
              <a:off x="742950" y="4000500"/>
              <a:ext cx="1524000" cy="85725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FE5EF"/>
              </a:solidFill>
              <a:prstDash val="solid"/>
            </a:ln>
          </p:spPr>
        </p:sp>
        <p:sp>
          <p:nvSpPr>
            <p:cNvPr id="26" name="plugin-ready/cm/badge">
              <a:extLst xmlns:a="http://schemas.openxmlformats.org/drawingml/2006/main">
                <a:ext uri="{FF2B5EF4-FFF2-40B4-BE49-F238E27FC236}">
                  <a16:creationId xmlns:a16="http://schemas.microsoft.com/office/drawing/2014/main" id="{07B865EF-CE80-4715-BAB6-6946C279FC34}"/>
                </a:ext>
              </a:extLst>
            </p:cNvPr>
            <p:cNvSpPr>
              <a:spLocks xmlns:a="http://schemas.openxmlformats.org/drawingml/2006/main" noGrp="1"/>
            </p:cNvSpPr>
            <p:nvPr/>
          </p:nvSpPr>
          <p:spPr>
            <a:xfrm xmlns:a="http://schemas.openxmlformats.org/drawingml/2006/main">
              <a:off x="838200" y="4162425"/>
              <a:ext cx="266700" cy="266700"/>
            </a:xfrm>
            <a:prstGeom xmlns:a="http://schemas.openxmlformats.org/drawingml/2006/main" prst="roundRect">
              <a:avLst>
                <a:gd name="adj" fmla="val 28571"/>
              </a:avLst>
            </a:prstGeom>
            <a:solidFill xmlns:a="http://schemas.openxmlformats.org/drawingml/2006/main">
              <a:srgbClr val="FCF1F4"/>
            </a:solidFill>
            <a:ln xmlns:a="http://schemas.openxmlformats.org/drawingml/2006/main" w="0">
              <a:noFill/>
              <a:prstDash val="solid"/>
            </a:ln>
          </p:spPr>
        </p:sp>
        <p:pic>
          <p:nvPicPr>
            <p:cNvPr id="27" name="plugin-ready/cm/icon">
              <a:extLst xmlns:a="http://schemas.openxmlformats.org/drawingml/2006/main">
                <a:ext uri="{FF2B5EF4-FFF2-40B4-BE49-F238E27FC236}">
                  <a16:creationId xmlns:a16="http://schemas.microsoft.com/office/drawing/2014/main" id="{B64908A2-5C1B-40D9-9B18-C57C42A476F0}"/>
                </a:ext>
              </a:extLst>
            </p:cNvPr>
            <p:cNvPicPr>
              <a:picLocks xmlns:a="http://schemas.openxmlformats.org/drawingml/2006/main" noChangeAspect="1"/>
            </p:cNvPicPr>
            <p:nvPr/>
          </p:nvPicPr>
          <p:blipFill>
            <a:blip xmlns:r="http://schemas.openxmlformats.org/officeDocument/2006/relationships" xmlns:a="http://schemas.openxmlformats.org/drawingml/2006/main" r:embed="R058111bc69f24b1e">
              <a:extLst>
                <a:ext uri="{96DAC541-7B7A-43D3-8B79-37D633B846F1}">
                  <asvg:svgBlip xmlns:asvg="http://schemas.microsoft.com/office/drawing/2016/SVG/main" r:embed="Ra0421193ad514824"/>
                </a:ext>
              </a:extLst>
            </a:blip>
            <a:stretch xmlns:a="http://schemas.openxmlformats.org/drawingml/2006/main"/>
          </p:blipFill>
          <p:spPr>
            <a:xfrm xmlns:a="http://schemas.openxmlformats.org/drawingml/2006/main">
              <a:off x="857250" y="4181475"/>
              <a:ext cx="228600" cy="228600"/>
            </a:xfrm>
            <a:prstGeom xmlns:a="http://schemas.openxmlformats.org/drawingml/2006/main" prst="rect">
              <a:avLst/>
            </a:prstGeom>
          </p:spPr>
        </p:pic>
        <p:sp>
          <p:nvSpPr>
            <p:cNvPr id="28" name="plugin-ready/cm/title">
              <a:extLst xmlns:a="http://schemas.openxmlformats.org/drawingml/2006/main">
                <a:ext uri="{FF2B5EF4-FFF2-40B4-BE49-F238E27FC236}">
                  <a16:creationId xmlns:a16="http://schemas.microsoft.com/office/drawing/2014/main" id="{2DA54F26-E766-4B91-9F09-294537A3F096}"/>
                </a:ext>
              </a:extLst>
            </p:cNvPr>
            <p:cNvSpPr>
              <a:spLocks xmlns:a="http://schemas.openxmlformats.org/drawingml/2006/main" noGrp="1"/>
            </p:cNvSpPr>
            <p:nvPr/>
          </p:nvSpPr>
          <p:spPr>
            <a:xfrm xmlns:a="http://schemas.openxmlformats.org/drawingml/2006/main">
              <a:off x="1152525" y="4114800"/>
              <a:ext cx="101917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18253D"/>
                  </a:solidFill>
                  <a:latin typeface="Arial"/>
                  <a:ea typeface="Arial"/>
                  <a:cs typeface="Arial"/>
                </a:defRPr>
              </a:defPPr>
              <a:lvl1pPr algn="l">
                <a:defRPr sz="1275" b="1">
                  <a:solidFill>
                    <a:srgbClr val="18253D"/>
                  </a:solidFill>
                  <a:latin typeface="Arial"/>
                  <a:ea typeface="Arial"/>
                  <a:cs typeface="Arial"/>
                </a:defRPr>
              </a:lvl1pPr>
              <a:lvl2pPr algn="l">
                <a:defRPr sz="1275" b="1">
                  <a:solidFill>
                    <a:srgbClr val="18253D"/>
                  </a:solidFill>
                  <a:latin typeface="Arial"/>
                  <a:ea typeface="Arial"/>
                  <a:cs typeface="Arial"/>
                </a:defRPr>
              </a:lvl2pPr>
              <a:lvl3pPr algn="l">
                <a:defRPr sz="1275" b="1">
                  <a:solidFill>
                    <a:srgbClr val="18253D"/>
                  </a:solidFill>
                  <a:latin typeface="Arial"/>
                  <a:ea typeface="Arial"/>
                  <a:cs typeface="Arial"/>
                </a:defRPr>
              </a:lvl3pPr>
              <a:lvl4pPr algn="l">
                <a:defRPr sz="1275" b="1">
                  <a:solidFill>
                    <a:srgbClr val="18253D"/>
                  </a:solidFill>
                  <a:latin typeface="Arial"/>
                  <a:ea typeface="Arial"/>
                  <a:cs typeface="Arial"/>
                </a:defRPr>
              </a:lvl4pPr>
              <a:lvl5pPr algn="l">
                <a:defRPr sz="1275" b="1">
                  <a:solidFill>
                    <a:srgbClr val="18253D"/>
                  </a:solidFill>
                  <a:latin typeface="Arial"/>
                  <a:ea typeface="Arial"/>
                  <a:cs typeface="Arial"/>
                </a:defRPr>
              </a:lvl5pPr>
              <a:lvl6pPr algn="l">
                <a:defRPr sz="1275" b="1">
                  <a:solidFill>
                    <a:srgbClr val="18253D"/>
                  </a:solidFill>
                  <a:latin typeface="Arial"/>
                  <a:ea typeface="Arial"/>
                  <a:cs typeface="Arial"/>
                </a:defRPr>
              </a:lvl6pPr>
              <a:lvl7pPr algn="l">
                <a:defRPr sz="1275" b="1">
                  <a:solidFill>
                    <a:srgbClr val="18253D"/>
                  </a:solidFill>
                  <a:latin typeface="Arial"/>
                  <a:ea typeface="Arial"/>
                  <a:cs typeface="Arial"/>
                </a:defRPr>
              </a:lvl7pPr>
              <a:lvl8pPr algn="l">
                <a:defRPr sz="1275" b="1">
                  <a:solidFill>
                    <a:srgbClr val="18253D"/>
                  </a:solidFill>
                  <a:latin typeface="Arial"/>
                  <a:ea typeface="Arial"/>
                  <a:cs typeface="Arial"/>
                </a:defRPr>
              </a:lvl8pPr>
              <a:lvl9pPr algn="l">
                <a:defRPr sz="1275" b="1">
                  <a:solidFill>
                    <a:srgbClr val="18253D"/>
                  </a:solidFill>
                  <a:latin typeface="Arial"/>
                  <a:ea typeface="Arial"/>
                  <a:cs typeface="Arial"/>
                </a:defRPr>
              </a:lvl9pPr>
            </a:lstStyle>
            <a:p xmlns:a="http://schemas.openxmlformats.org/drawingml/2006/main">
              <a:pPr algn="l">
                <a:defRPr sz="1275" b="1">
                  <a:solidFill>
                    <a:srgbClr val="18253D"/>
                  </a:solidFill>
                  <a:latin typeface="Arial"/>
                  <a:ea typeface="Arial"/>
                  <a:cs typeface="Arial"/>
                </a:defRPr>
              </a:pPr>
              <a:r>
                <a:rPr sz="1275" b="1">
                  <a:solidFill>
                    <a:srgbClr val="18253D"/>
                  </a:solidFill>
                  <a:latin typeface="Arial"/>
                  <a:ea typeface="Arial"/>
                  <a:cs typeface="Arial"/>
                </a:rPr>
                <a:t>ConfigMap</a:t>
              </a:r>
            </a:p>
          </p:txBody>
        </p:sp>
        <p:sp>
          <p:nvSpPr>
            <p:cNvPr id="29" name="plugin-ready/cm/meta">
              <a:extLst xmlns:a="http://schemas.openxmlformats.org/drawingml/2006/main">
                <a:ext uri="{FF2B5EF4-FFF2-40B4-BE49-F238E27FC236}">
                  <a16:creationId xmlns:a16="http://schemas.microsoft.com/office/drawing/2014/main" id="{2E11D1E7-65CE-4A27-85D5-A93B2224462D}"/>
                </a:ext>
              </a:extLst>
            </p:cNvPr>
            <p:cNvSpPr>
              <a:spLocks xmlns:a="http://schemas.openxmlformats.org/drawingml/2006/main" noGrp="1"/>
            </p:cNvSpPr>
            <p:nvPr/>
          </p:nvSpPr>
          <p:spPr>
            <a:xfrm xmlns:a="http://schemas.openxmlformats.org/drawingml/2006/main">
              <a:off x="1152525" y="4657725"/>
              <a:ext cx="101917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D94E7A"/>
                  </a:solidFill>
                  <a:latin typeface="Arial"/>
                  <a:ea typeface="Arial"/>
                  <a:cs typeface="Arial"/>
                </a:defRPr>
              </a:defPPr>
              <a:lvl1pPr algn="l">
                <a:defRPr sz="863" b="0">
                  <a:solidFill>
                    <a:srgbClr val="D94E7A"/>
                  </a:solidFill>
                  <a:latin typeface="Arial"/>
                  <a:ea typeface="Arial"/>
                  <a:cs typeface="Arial"/>
                </a:defRPr>
              </a:lvl1pPr>
              <a:lvl2pPr algn="l">
                <a:defRPr sz="863" b="0">
                  <a:solidFill>
                    <a:srgbClr val="D94E7A"/>
                  </a:solidFill>
                  <a:latin typeface="Arial"/>
                  <a:ea typeface="Arial"/>
                  <a:cs typeface="Arial"/>
                </a:defRPr>
              </a:lvl2pPr>
              <a:lvl3pPr algn="l">
                <a:defRPr sz="863" b="0">
                  <a:solidFill>
                    <a:srgbClr val="D94E7A"/>
                  </a:solidFill>
                  <a:latin typeface="Arial"/>
                  <a:ea typeface="Arial"/>
                  <a:cs typeface="Arial"/>
                </a:defRPr>
              </a:lvl3pPr>
              <a:lvl4pPr algn="l">
                <a:defRPr sz="863" b="0">
                  <a:solidFill>
                    <a:srgbClr val="D94E7A"/>
                  </a:solidFill>
                  <a:latin typeface="Arial"/>
                  <a:ea typeface="Arial"/>
                  <a:cs typeface="Arial"/>
                </a:defRPr>
              </a:lvl4pPr>
              <a:lvl5pPr algn="l">
                <a:defRPr sz="863" b="0">
                  <a:solidFill>
                    <a:srgbClr val="D94E7A"/>
                  </a:solidFill>
                  <a:latin typeface="Arial"/>
                  <a:ea typeface="Arial"/>
                  <a:cs typeface="Arial"/>
                </a:defRPr>
              </a:lvl5pPr>
              <a:lvl6pPr algn="l">
                <a:defRPr sz="863" b="0">
                  <a:solidFill>
                    <a:srgbClr val="D94E7A"/>
                  </a:solidFill>
                  <a:latin typeface="Arial"/>
                  <a:ea typeface="Arial"/>
                  <a:cs typeface="Arial"/>
                </a:defRPr>
              </a:lvl6pPr>
              <a:lvl7pPr algn="l">
                <a:defRPr sz="863" b="0">
                  <a:solidFill>
                    <a:srgbClr val="D94E7A"/>
                  </a:solidFill>
                  <a:latin typeface="Arial"/>
                  <a:ea typeface="Arial"/>
                  <a:cs typeface="Arial"/>
                </a:defRPr>
              </a:lvl7pPr>
              <a:lvl8pPr algn="l">
                <a:defRPr sz="863" b="0">
                  <a:solidFill>
                    <a:srgbClr val="D94E7A"/>
                  </a:solidFill>
                  <a:latin typeface="Arial"/>
                  <a:ea typeface="Arial"/>
                  <a:cs typeface="Arial"/>
                </a:defRPr>
              </a:lvl8pPr>
              <a:lvl9pPr algn="l">
                <a:defRPr sz="863" b="0">
                  <a:solidFill>
                    <a:srgbClr val="D94E7A"/>
                  </a:solidFill>
                  <a:latin typeface="Arial"/>
                  <a:ea typeface="Arial"/>
                  <a:cs typeface="Arial"/>
                </a:defRPr>
              </a:lvl9pPr>
            </a:lstStyle>
            <a:p xmlns:a="http://schemas.openxmlformats.org/drawingml/2006/main">
              <a:pPr algn="l">
                <a:defRPr sz="863" b="0">
                  <a:solidFill>
                    <a:srgbClr val="D94E7A"/>
                  </a:solidFill>
                  <a:latin typeface="Arial"/>
                  <a:ea typeface="Arial"/>
                  <a:cs typeface="Arial"/>
                </a:defRPr>
              </a:pPr>
              <a:r>
                <a:rPr sz="863" b="0">
                  <a:solidFill>
                    <a:srgbClr val="D94E7A"/>
                  </a:solidFill>
                  <a:latin typeface="Arial"/>
                  <a:ea typeface="Arial"/>
                  <a:cs typeface="Arial"/>
                </a:rPr>
                <a:t>Generated</a:t>
              </a:r>
            </a:p>
          </p:txBody>
        </p:sp>
      </p:grpSp>
      <p:grpSp>
        <p:nvGrpSpPr>
          <p:cNvPr id="60" name="plugin-ready/deploy"/>
          <p:cNvGrpSpPr/>
          <p:nvPr/>
        </p:nvGrpSpPr>
        <p:grpSpPr>
          <ns1:xfrm xmlns:ns1="http://schemas.openxmlformats.org/drawingml/2006/main">
            <ns1:off x="2400300" y="4000500"/>
            <ns1:ext cx="1524000" cy="857250"/>
            <ns1:chOff x="2400300" y="4000500"/>
            <ns1:chExt cx="1524000" cy="857250"/>
          </ns1:xfrm>
        </p:grpSpPr>
        <p:sp>
          <p:nvSpPr>
            <p:cNvPr id="31" name="plugin-ready/deploy/frame">
              <a:extLst xmlns:a="http://schemas.openxmlformats.org/drawingml/2006/main">
                <a:ext uri="{FF2B5EF4-FFF2-40B4-BE49-F238E27FC236}">
                  <a16:creationId xmlns:a16="http://schemas.microsoft.com/office/drawing/2014/main" id="{733B1782-F856-42E0-854A-447768464EF7}"/>
                </a:ext>
              </a:extLst>
            </p:cNvPr>
            <p:cNvSpPr>
              <a:spLocks xmlns:a="http://schemas.openxmlformats.org/drawingml/2006/main" noGrp="1"/>
            </p:cNvSpPr>
            <p:nvPr/>
          </p:nvSpPr>
          <p:spPr>
            <a:xfrm xmlns:a="http://schemas.openxmlformats.org/drawingml/2006/main">
              <a:off x="2400300" y="4000500"/>
              <a:ext cx="1524000" cy="85725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FE5EF"/>
              </a:solidFill>
              <a:prstDash val="solid"/>
            </a:ln>
          </p:spPr>
        </p:sp>
        <p:sp>
          <p:nvSpPr>
            <p:cNvPr id="32" name="plugin-ready/deploy/badge">
              <a:extLst xmlns:a="http://schemas.openxmlformats.org/drawingml/2006/main">
                <a:ext uri="{FF2B5EF4-FFF2-40B4-BE49-F238E27FC236}">
                  <a16:creationId xmlns:a16="http://schemas.microsoft.com/office/drawing/2014/main" id="{88E88811-2D1F-4121-B3F8-4252B9523124}"/>
                </a:ext>
              </a:extLst>
            </p:cNvPr>
            <p:cNvSpPr>
              <a:spLocks xmlns:a="http://schemas.openxmlformats.org/drawingml/2006/main" noGrp="1"/>
            </p:cNvSpPr>
            <p:nvPr/>
          </p:nvSpPr>
          <p:spPr>
            <a:xfrm xmlns:a="http://schemas.openxmlformats.org/drawingml/2006/main">
              <a:off x="2495550" y="4162425"/>
              <a:ext cx="266700" cy="266700"/>
            </a:xfrm>
            <a:prstGeom xmlns:a="http://schemas.openxmlformats.org/drawingml/2006/main" prst="roundRect">
              <a:avLst>
                <a:gd name="adj" fmla="val 28571"/>
              </a:avLst>
            </a:prstGeom>
            <a:solidFill xmlns:a="http://schemas.openxmlformats.org/drawingml/2006/main">
              <a:srgbClr val="F0F3FD"/>
            </a:solidFill>
            <a:ln xmlns:a="http://schemas.openxmlformats.org/drawingml/2006/main" w="0">
              <a:noFill/>
              <a:prstDash val="solid"/>
            </a:ln>
          </p:spPr>
        </p:sp>
        <p:pic>
          <p:nvPicPr>
            <p:cNvPr id="33" name="plugin-ready/deploy/icon">
              <a:extLst xmlns:a="http://schemas.openxmlformats.org/drawingml/2006/main">
                <a:ext uri="{FF2B5EF4-FFF2-40B4-BE49-F238E27FC236}">
                  <a16:creationId xmlns:a16="http://schemas.microsoft.com/office/drawing/2014/main" id="{59B53BDA-E084-4937-80B6-777AFA20AA0A}"/>
                </a:ext>
              </a:extLst>
            </p:cNvPr>
            <p:cNvPicPr>
              <a:picLocks xmlns:a="http://schemas.openxmlformats.org/drawingml/2006/main" noChangeAspect="1"/>
            </p:cNvPicPr>
            <p:nvPr/>
          </p:nvPicPr>
          <p:blipFill>
            <a:blip xmlns:r="http://schemas.openxmlformats.org/officeDocument/2006/relationships" xmlns:a="http://schemas.openxmlformats.org/drawingml/2006/main" r:embed="R6fa960ab216a4757">
              <a:extLst>
                <a:ext uri="{96DAC541-7B7A-43D3-8B79-37D633B846F1}">
                  <asvg:svgBlip xmlns:asvg="http://schemas.microsoft.com/office/drawing/2016/SVG/main" r:embed="R230d2d1f9ae649ed"/>
                </a:ext>
              </a:extLst>
            </a:blip>
            <a:stretch xmlns:a="http://schemas.openxmlformats.org/drawingml/2006/main"/>
          </p:blipFill>
          <p:spPr>
            <a:xfrm xmlns:a="http://schemas.openxmlformats.org/drawingml/2006/main">
              <a:off x="2514600" y="4181475"/>
              <a:ext cx="228600" cy="228600"/>
            </a:xfrm>
            <a:prstGeom xmlns:a="http://schemas.openxmlformats.org/drawingml/2006/main" prst="rect">
              <a:avLst/>
            </a:prstGeom>
          </p:spPr>
        </p:pic>
        <p:sp>
          <p:nvSpPr>
            <p:cNvPr id="34" name="plugin-ready/deploy/title">
              <a:extLst xmlns:a="http://schemas.openxmlformats.org/drawingml/2006/main">
                <a:ext uri="{FF2B5EF4-FFF2-40B4-BE49-F238E27FC236}">
                  <a16:creationId xmlns:a16="http://schemas.microsoft.com/office/drawing/2014/main" id="{A0020CA7-8B64-4C61-846A-721DF1C204E1}"/>
                </a:ext>
              </a:extLst>
            </p:cNvPr>
            <p:cNvSpPr>
              <a:spLocks xmlns:a="http://schemas.openxmlformats.org/drawingml/2006/main" noGrp="1"/>
            </p:cNvSpPr>
            <p:nvPr/>
          </p:nvSpPr>
          <p:spPr>
            <a:xfrm xmlns:a="http://schemas.openxmlformats.org/drawingml/2006/main">
              <a:off x="2809875" y="4114800"/>
              <a:ext cx="101917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18253D"/>
                  </a:solidFill>
                  <a:latin typeface="Arial"/>
                  <a:ea typeface="Arial"/>
                  <a:cs typeface="Arial"/>
                </a:defRPr>
              </a:defPPr>
              <a:lvl1pPr algn="l">
                <a:defRPr sz="1275" b="1">
                  <a:solidFill>
                    <a:srgbClr val="18253D"/>
                  </a:solidFill>
                  <a:latin typeface="Arial"/>
                  <a:ea typeface="Arial"/>
                  <a:cs typeface="Arial"/>
                </a:defRPr>
              </a:lvl1pPr>
              <a:lvl2pPr algn="l">
                <a:defRPr sz="1275" b="1">
                  <a:solidFill>
                    <a:srgbClr val="18253D"/>
                  </a:solidFill>
                  <a:latin typeface="Arial"/>
                  <a:ea typeface="Arial"/>
                  <a:cs typeface="Arial"/>
                </a:defRPr>
              </a:lvl2pPr>
              <a:lvl3pPr algn="l">
                <a:defRPr sz="1275" b="1">
                  <a:solidFill>
                    <a:srgbClr val="18253D"/>
                  </a:solidFill>
                  <a:latin typeface="Arial"/>
                  <a:ea typeface="Arial"/>
                  <a:cs typeface="Arial"/>
                </a:defRPr>
              </a:lvl3pPr>
              <a:lvl4pPr algn="l">
                <a:defRPr sz="1275" b="1">
                  <a:solidFill>
                    <a:srgbClr val="18253D"/>
                  </a:solidFill>
                  <a:latin typeface="Arial"/>
                  <a:ea typeface="Arial"/>
                  <a:cs typeface="Arial"/>
                </a:defRPr>
              </a:lvl4pPr>
              <a:lvl5pPr algn="l">
                <a:defRPr sz="1275" b="1">
                  <a:solidFill>
                    <a:srgbClr val="18253D"/>
                  </a:solidFill>
                  <a:latin typeface="Arial"/>
                  <a:ea typeface="Arial"/>
                  <a:cs typeface="Arial"/>
                </a:defRPr>
              </a:lvl5pPr>
              <a:lvl6pPr algn="l">
                <a:defRPr sz="1275" b="1">
                  <a:solidFill>
                    <a:srgbClr val="18253D"/>
                  </a:solidFill>
                  <a:latin typeface="Arial"/>
                  <a:ea typeface="Arial"/>
                  <a:cs typeface="Arial"/>
                </a:defRPr>
              </a:lvl6pPr>
              <a:lvl7pPr algn="l">
                <a:defRPr sz="1275" b="1">
                  <a:solidFill>
                    <a:srgbClr val="18253D"/>
                  </a:solidFill>
                  <a:latin typeface="Arial"/>
                  <a:ea typeface="Arial"/>
                  <a:cs typeface="Arial"/>
                </a:defRPr>
              </a:lvl7pPr>
              <a:lvl8pPr algn="l">
                <a:defRPr sz="1275" b="1">
                  <a:solidFill>
                    <a:srgbClr val="18253D"/>
                  </a:solidFill>
                  <a:latin typeface="Arial"/>
                  <a:ea typeface="Arial"/>
                  <a:cs typeface="Arial"/>
                </a:defRPr>
              </a:lvl8pPr>
              <a:lvl9pPr algn="l">
                <a:defRPr sz="1275" b="1">
                  <a:solidFill>
                    <a:srgbClr val="18253D"/>
                  </a:solidFill>
                  <a:latin typeface="Arial"/>
                  <a:ea typeface="Arial"/>
                  <a:cs typeface="Arial"/>
                </a:defRPr>
              </a:lvl9pPr>
            </a:lstStyle>
            <a:p xmlns:a="http://schemas.openxmlformats.org/drawingml/2006/main">
              <a:pPr algn="l">
                <a:defRPr sz="1275" b="1">
                  <a:solidFill>
                    <a:srgbClr val="18253D"/>
                  </a:solidFill>
                  <a:latin typeface="Arial"/>
                  <a:ea typeface="Arial"/>
                  <a:cs typeface="Arial"/>
                </a:defRPr>
              </a:pPr>
              <a:r>
                <a:rPr sz="1275" b="1">
                  <a:solidFill>
                    <a:srgbClr val="18253D"/>
                  </a:solidFill>
                  <a:latin typeface="Arial"/>
                  <a:ea typeface="Arial"/>
                  <a:cs typeface="Arial"/>
                </a:rPr>
                <a:t>Deployment</a:t>
              </a:r>
            </a:p>
          </p:txBody>
        </p:sp>
        <p:sp>
          <p:nvSpPr>
            <p:cNvPr id="35" name="plugin-ready/deploy/meta">
              <a:extLst xmlns:a="http://schemas.openxmlformats.org/drawingml/2006/main">
                <a:ext uri="{FF2B5EF4-FFF2-40B4-BE49-F238E27FC236}">
                  <a16:creationId xmlns:a16="http://schemas.microsoft.com/office/drawing/2014/main" id="{0586AD80-5781-44A7-8BA1-BC6810B80008}"/>
                </a:ext>
              </a:extLst>
            </p:cNvPr>
            <p:cNvSpPr>
              <a:spLocks xmlns:a="http://schemas.openxmlformats.org/drawingml/2006/main" noGrp="1"/>
            </p:cNvSpPr>
            <p:nvPr/>
          </p:nvSpPr>
          <p:spPr>
            <a:xfrm xmlns:a="http://schemas.openxmlformats.org/drawingml/2006/main">
              <a:off x="2809875" y="4657725"/>
              <a:ext cx="101917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3E6FE3"/>
                  </a:solidFill>
                  <a:latin typeface="Arial"/>
                  <a:ea typeface="Arial"/>
                  <a:cs typeface="Arial"/>
                </a:defRPr>
              </a:defPPr>
              <a:lvl1pPr algn="l">
                <a:defRPr sz="863" b="0">
                  <a:solidFill>
                    <a:srgbClr val="3E6FE3"/>
                  </a:solidFill>
                  <a:latin typeface="Arial"/>
                  <a:ea typeface="Arial"/>
                  <a:cs typeface="Arial"/>
                </a:defRPr>
              </a:lvl1pPr>
              <a:lvl2pPr algn="l">
                <a:defRPr sz="863" b="0">
                  <a:solidFill>
                    <a:srgbClr val="3E6FE3"/>
                  </a:solidFill>
                  <a:latin typeface="Arial"/>
                  <a:ea typeface="Arial"/>
                  <a:cs typeface="Arial"/>
                </a:defRPr>
              </a:lvl2pPr>
              <a:lvl3pPr algn="l">
                <a:defRPr sz="863" b="0">
                  <a:solidFill>
                    <a:srgbClr val="3E6FE3"/>
                  </a:solidFill>
                  <a:latin typeface="Arial"/>
                  <a:ea typeface="Arial"/>
                  <a:cs typeface="Arial"/>
                </a:defRPr>
              </a:lvl3pPr>
              <a:lvl4pPr algn="l">
                <a:defRPr sz="863" b="0">
                  <a:solidFill>
                    <a:srgbClr val="3E6FE3"/>
                  </a:solidFill>
                  <a:latin typeface="Arial"/>
                  <a:ea typeface="Arial"/>
                  <a:cs typeface="Arial"/>
                </a:defRPr>
              </a:lvl4pPr>
              <a:lvl5pPr algn="l">
                <a:defRPr sz="863" b="0">
                  <a:solidFill>
                    <a:srgbClr val="3E6FE3"/>
                  </a:solidFill>
                  <a:latin typeface="Arial"/>
                  <a:ea typeface="Arial"/>
                  <a:cs typeface="Arial"/>
                </a:defRPr>
              </a:lvl5pPr>
              <a:lvl6pPr algn="l">
                <a:defRPr sz="863" b="0">
                  <a:solidFill>
                    <a:srgbClr val="3E6FE3"/>
                  </a:solidFill>
                  <a:latin typeface="Arial"/>
                  <a:ea typeface="Arial"/>
                  <a:cs typeface="Arial"/>
                </a:defRPr>
              </a:lvl6pPr>
              <a:lvl7pPr algn="l">
                <a:defRPr sz="863" b="0">
                  <a:solidFill>
                    <a:srgbClr val="3E6FE3"/>
                  </a:solidFill>
                  <a:latin typeface="Arial"/>
                  <a:ea typeface="Arial"/>
                  <a:cs typeface="Arial"/>
                </a:defRPr>
              </a:lvl7pPr>
              <a:lvl8pPr algn="l">
                <a:defRPr sz="863" b="0">
                  <a:solidFill>
                    <a:srgbClr val="3E6FE3"/>
                  </a:solidFill>
                  <a:latin typeface="Arial"/>
                  <a:ea typeface="Arial"/>
                  <a:cs typeface="Arial"/>
                </a:defRPr>
              </a:lvl8pPr>
              <a:lvl9pPr algn="l">
                <a:defRPr sz="863" b="0">
                  <a:solidFill>
                    <a:srgbClr val="3E6FE3"/>
                  </a:solidFill>
                  <a:latin typeface="Arial"/>
                  <a:ea typeface="Arial"/>
                  <a:cs typeface="Arial"/>
                </a:defRPr>
              </a:lvl9pPr>
            </a:lstStyle>
            <a:p xmlns:a="http://schemas.openxmlformats.org/drawingml/2006/main">
              <a:pPr algn="l">
                <a:defRPr sz="863" b="0">
                  <a:solidFill>
                    <a:srgbClr val="3E6FE3"/>
                  </a:solidFill>
                  <a:latin typeface="Arial"/>
                  <a:ea typeface="Arial"/>
                  <a:cs typeface="Arial"/>
                </a:defRPr>
              </a:pPr>
              <a:r>
                <a:rPr sz="863" b="0">
                  <a:solidFill>
                    <a:srgbClr val="3E6FE3"/>
                  </a:solidFill>
                  <a:latin typeface="Arial"/>
                  <a:ea typeface="Arial"/>
                  <a:cs typeface="Arial"/>
                </a:rPr>
                <a:t>Generated</a:t>
              </a:r>
            </a:p>
          </p:txBody>
        </p:sp>
      </p:grpSp>
      <p:grpSp>
        <p:nvGrpSpPr>
          <p:cNvPr id="61" name="plugin-ready/svc"/>
          <p:cNvGrpSpPr/>
          <p:nvPr/>
        </p:nvGrpSpPr>
        <p:grpSpPr>
          <ns1:xfrm xmlns:ns1="http://schemas.openxmlformats.org/drawingml/2006/main">
            <ns1:off x="4057650" y="4000500"/>
            <ns1:ext cx="1524000" cy="857250"/>
            <ns1:chOff x="4057650" y="4000500"/>
            <ns1:chExt cx="1524000" cy="857250"/>
          </ns1:xfrm>
        </p:grpSpPr>
        <p:sp>
          <p:nvSpPr>
            <p:cNvPr id="37" name="plugin-ready/svc/frame">
              <a:extLst xmlns:a="http://schemas.openxmlformats.org/drawingml/2006/main">
                <a:ext uri="{FF2B5EF4-FFF2-40B4-BE49-F238E27FC236}">
                  <a16:creationId xmlns:a16="http://schemas.microsoft.com/office/drawing/2014/main" id="{9BEF7E31-A295-4068-AD6F-100669354162}"/>
                </a:ext>
              </a:extLst>
            </p:cNvPr>
            <p:cNvSpPr>
              <a:spLocks xmlns:a="http://schemas.openxmlformats.org/drawingml/2006/main" noGrp="1"/>
            </p:cNvSpPr>
            <p:nvPr/>
          </p:nvSpPr>
          <p:spPr>
            <a:xfrm xmlns:a="http://schemas.openxmlformats.org/drawingml/2006/main">
              <a:off x="4057650" y="4000500"/>
              <a:ext cx="1524000" cy="85725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FE5EF"/>
              </a:solidFill>
              <a:prstDash val="solid"/>
            </a:ln>
          </p:spPr>
        </p:sp>
        <p:sp>
          <p:nvSpPr>
            <p:cNvPr id="38" name="plugin-ready/svc/badge">
              <a:extLst xmlns:a="http://schemas.openxmlformats.org/drawingml/2006/main">
                <a:ext uri="{FF2B5EF4-FFF2-40B4-BE49-F238E27FC236}">
                  <a16:creationId xmlns:a16="http://schemas.microsoft.com/office/drawing/2014/main" id="{EA297A63-C623-4CD5-802B-4674D90AA380}"/>
                </a:ext>
              </a:extLst>
            </p:cNvPr>
            <p:cNvSpPr>
              <a:spLocks xmlns:a="http://schemas.openxmlformats.org/drawingml/2006/main" noGrp="1"/>
            </p:cNvSpPr>
            <p:nvPr/>
          </p:nvSpPr>
          <p:spPr>
            <a:xfrm xmlns:a="http://schemas.openxmlformats.org/drawingml/2006/main">
              <a:off x="4152900" y="4162425"/>
              <a:ext cx="266700" cy="266700"/>
            </a:xfrm>
            <a:prstGeom xmlns:a="http://schemas.openxmlformats.org/drawingml/2006/main" prst="roundRect">
              <a:avLst>
                <a:gd name="adj" fmla="val 28571"/>
              </a:avLst>
            </a:prstGeom>
            <a:solidFill xmlns:a="http://schemas.openxmlformats.org/drawingml/2006/main">
              <a:srgbClr val="EBF7F6"/>
            </a:solidFill>
            <a:ln xmlns:a="http://schemas.openxmlformats.org/drawingml/2006/main" w="0">
              <a:noFill/>
              <a:prstDash val="solid"/>
            </a:ln>
          </p:spPr>
        </p:sp>
        <p:pic>
          <p:nvPicPr>
            <p:cNvPr id="39" name="plugin-ready/svc/icon">
              <a:extLst xmlns:a="http://schemas.openxmlformats.org/drawingml/2006/main">
                <a:ext uri="{FF2B5EF4-FFF2-40B4-BE49-F238E27FC236}">
                  <a16:creationId xmlns:a16="http://schemas.microsoft.com/office/drawing/2014/main" id="{D5B5B5C6-23FC-4156-AAE5-3CD0564B097A}"/>
                </a:ext>
              </a:extLst>
            </p:cNvPr>
            <p:cNvPicPr>
              <a:picLocks xmlns:a="http://schemas.openxmlformats.org/drawingml/2006/main" noChangeAspect="1"/>
            </p:cNvPicPr>
            <p:nvPr/>
          </p:nvPicPr>
          <p:blipFill>
            <a:blip xmlns:r="http://schemas.openxmlformats.org/officeDocument/2006/relationships" xmlns:a="http://schemas.openxmlformats.org/drawingml/2006/main" r:embed="R4e95002398834251">
              <a:extLst>
                <a:ext uri="{96DAC541-7B7A-43D3-8B79-37D633B846F1}">
                  <asvg:svgBlip xmlns:asvg="http://schemas.microsoft.com/office/drawing/2016/SVG/main" r:embed="R462f2251ce164227"/>
                </a:ext>
              </a:extLst>
            </a:blip>
            <a:stretch xmlns:a="http://schemas.openxmlformats.org/drawingml/2006/main"/>
          </p:blipFill>
          <p:spPr>
            <a:xfrm xmlns:a="http://schemas.openxmlformats.org/drawingml/2006/main">
              <a:off x="4171950" y="4181475"/>
              <a:ext cx="228600" cy="228600"/>
            </a:xfrm>
            <a:prstGeom xmlns:a="http://schemas.openxmlformats.org/drawingml/2006/main" prst="rect">
              <a:avLst/>
            </a:prstGeom>
          </p:spPr>
        </p:pic>
        <p:sp>
          <p:nvSpPr>
            <p:cNvPr id="40" name="plugin-ready/svc/title">
              <a:extLst xmlns:a="http://schemas.openxmlformats.org/drawingml/2006/main">
                <a:ext uri="{FF2B5EF4-FFF2-40B4-BE49-F238E27FC236}">
                  <a16:creationId xmlns:a16="http://schemas.microsoft.com/office/drawing/2014/main" id="{2DEE9F75-BC82-415E-A75B-90D48BBA7F43}"/>
                </a:ext>
              </a:extLst>
            </p:cNvPr>
            <p:cNvSpPr>
              <a:spLocks xmlns:a="http://schemas.openxmlformats.org/drawingml/2006/main" noGrp="1"/>
            </p:cNvSpPr>
            <p:nvPr/>
          </p:nvSpPr>
          <p:spPr>
            <a:xfrm xmlns:a="http://schemas.openxmlformats.org/drawingml/2006/main">
              <a:off x="4467225" y="4114800"/>
              <a:ext cx="101917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18253D"/>
                  </a:solidFill>
                  <a:latin typeface="Arial"/>
                  <a:ea typeface="Arial"/>
                  <a:cs typeface="Arial"/>
                </a:defRPr>
              </a:defPPr>
              <a:lvl1pPr algn="l">
                <a:defRPr sz="1275" b="1">
                  <a:solidFill>
                    <a:srgbClr val="18253D"/>
                  </a:solidFill>
                  <a:latin typeface="Arial"/>
                  <a:ea typeface="Arial"/>
                  <a:cs typeface="Arial"/>
                </a:defRPr>
              </a:lvl1pPr>
              <a:lvl2pPr algn="l">
                <a:defRPr sz="1275" b="1">
                  <a:solidFill>
                    <a:srgbClr val="18253D"/>
                  </a:solidFill>
                  <a:latin typeface="Arial"/>
                  <a:ea typeface="Arial"/>
                  <a:cs typeface="Arial"/>
                </a:defRPr>
              </a:lvl2pPr>
              <a:lvl3pPr algn="l">
                <a:defRPr sz="1275" b="1">
                  <a:solidFill>
                    <a:srgbClr val="18253D"/>
                  </a:solidFill>
                  <a:latin typeface="Arial"/>
                  <a:ea typeface="Arial"/>
                  <a:cs typeface="Arial"/>
                </a:defRPr>
              </a:lvl3pPr>
              <a:lvl4pPr algn="l">
                <a:defRPr sz="1275" b="1">
                  <a:solidFill>
                    <a:srgbClr val="18253D"/>
                  </a:solidFill>
                  <a:latin typeface="Arial"/>
                  <a:ea typeface="Arial"/>
                  <a:cs typeface="Arial"/>
                </a:defRPr>
              </a:lvl4pPr>
              <a:lvl5pPr algn="l">
                <a:defRPr sz="1275" b="1">
                  <a:solidFill>
                    <a:srgbClr val="18253D"/>
                  </a:solidFill>
                  <a:latin typeface="Arial"/>
                  <a:ea typeface="Arial"/>
                  <a:cs typeface="Arial"/>
                </a:defRPr>
              </a:lvl5pPr>
              <a:lvl6pPr algn="l">
                <a:defRPr sz="1275" b="1">
                  <a:solidFill>
                    <a:srgbClr val="18253D"/>
                  </a:solidFill>
                  <a:latin typeface="Arial"/>
                  <a:ea typeface="Arial"/>
                  <a:cs typeface="Arial"/>
                </a:defRPr>
              </a:lvl6pPr>
              <a:lvl7pPr algn="l">
                <a:defRPr sz="1275" b="1">
                  <a:solidFill>
                    <a:srgbClr val="18253D"/>
                  </a:solidFill>
                  <a:latin typeface="Arial"/>
                  <a:ea typeface="Arial"/>
                  <a:cs typeface="Arial"/>
                </a:defRPr>
              </a:lvl7pPr>
              <a:lvl8pPr algn="l">
                <a:defRPr sz="1275" b="1">
                  <a:solidFill>
                    <a:srgbClr val="18253D"/>
                  </a:solidFill>
                  <a:latin typeface="Arial"/>
                  <a:ea typeface="Arial"/>
                  <a:cs typeface="Arial"/>
                </a:defRPr>
              </a:lvl8pPr>
              <a:lvl9pPr algn="l">
                <a:defRPr sz="1275" b="1">
                  <a:solidFill>
                    <a:srgbClr val="18253D"/>
                  </a:solidFill>
                  <a:latin typeface="Arial"/>
                  <a:ea typeface="Arial"/>
                  <a:cs typeface="Arial"/>
                </a:defRPr>
              </a:lvl9pPr>
            </a:lstStyle>
            <a:p xmlns:a="http://schemas.openxmlformats.org/drawingml/2006/main">
              <a:pPr algn="l">
                <a:defRPr sz="1275" b="1">
                  <a:solidFill>
                    <a:srgbClr val="18253D"/>
                  </a:solidFill>
                  <a:latin typeface="Arial"/>
                  <a:ea typeface="Arial"/>
                  <a:cs typeface="Arial"/>
                </a:defRPr>
              </a:pPr>
              <a:r>
                <a:rPr sz="1275" b="1">
                  <a:solidFill>
                    <a:srgbClr val="18253D"/>
                  </a:solidFill>
                  <a:latin typeface="Arial"/>
                  <a:ea typeface="Arial"/>
                  <a:cs typeface="Arial"/>
                </a:rPr>
                <a:t>Service</a:t>
              </a:r>
            </a:p>
          </p:txBody>
        </p:sp>
        <p:sp>
          <p:nvSpPr>
            <p:cNvPr id="41" name="plugin-ready/svc/meta">
              <a:extLst xmlns:a="http://schemas.openxmlformats.org/drawingml/2006/main">
                <a:ext uri="{FF2B5EF4-FFF2-40B4-BE49-F238E27FC236}">
                  <a16:creationId xmlns:a16="http://schemas.microsoft.com/office/drawing/2014/main" id="{503B4812-40F6-47FC-B642-F6277D17BA2A}"/>
                </a:ext>
              </a:extLst>
            </p:cNvPr>
            <p:cNvSpPr>
              <a:spLocks xmlns:a="http://schemas.openxmlformats.org/drawingml/2006/main" noGrp="1"/>
            </p:cNvSpPr>
            <p:nvPr/>
          </p:nvSpPr>
          <p:spPr>
            <a:xfrm xmlns:a="http://schemas.openxmlformats.org/drawingml/2006/main">
              <a:off x="4467225" y="4657725"/>
              <a:ext cx="101917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00998A"/>
                  </a:solidFill>
                  <a:latin typeface="Arial"/>
                  <a:ea typeface="Arial"/>
                  <a:cs typeface="Arial"/>
                </a:defRPr>
              </a:defPPr>
              <a:lvl1pPr algn="l">
                <a:defRPr sz="863" b="0">
                  <a:solidFill>
                    <a:srgbClr val="00998A"/>
                  </a:solidFill>
                  <a:latin typeface="Arial"/>
                  <a:ea typeface="Arial"/>
                  <a:cs typeface="Arial"/>
                </a:defRPr>
              </a:lvl1pPr>
              <a:lvl2pPr algn="l">
                <a:defRPr sz="863" b="0">
                  <a:solidFill>
                    <a:srgbClr val="00998A"/>
                  </a:solidFill>
                  <a:latin typeface="Arial"/>
                  <a:ea typeface="Arial"/>
                  <a:cs typeface="Arial"/>
                </a:defRPr>
              </a:lvl2pPr>
              <a:lvl3pPr algn="l">
                <a:defRPr sz="863" b="0">
                  <a:solidFill>
                    <a:srgbClr val="00998A"/>
                  </a:solidFill>
                  <a:latin typeface="Arial"/>
                  <a:ea typeface="Arial"/>
                  <a:cs typeface="Arial"/>
                </a:defRPr>
              </a:lvl3pPr>
              <a:lvl4pPr algn="l">
                <a:defRPr sz="863" b="0">
                  <a:solidFill>
                    <a:srgbClr val="00998A"/>
                  </a:solidFill>
                  <a:latin typeface="Arial"/>
                  <a:ea typeface="Arial"/>
                  <a:cs typeface="Arial"/>
                </a:defRPr>
              </a:lvl4pPr>
              <a:lvl5pPr algn="l">
                <a:defRPr sz="863" b="0">
                  <a:solidFill>
                    <a:srgbClr val="00998A"/>
                  </a:solidFill>
                  <a:latin typeface="Arial"/>
                  <a:ea typeface="Arial"/>
                  <a:cs typeface="Arial"/>
                </a:defRPr>
              </a:lvl5pPr>
              <a:lvl6pPr algn="l">
                <a:defRPr sz="863" b="0">
                  <a:solidFill>
                    <a:srgbClr val="00998A"/>
                  </a:solidFill>
                  <a:latin typeface="Arial"/>
                  <a:ea typeface="Arial"/>
                  <a:cs typeface="Arial"/>
                </a:defRPr>
              </a:lvl6pPr>
              <a:lvl7pPr algn="l">
                <a:defRPr sz="863" b="0">
                  <a:solidFill>
                    <a:srgbClr val="00998A"/>
                  </a:solidFill>
                  <a:latin typeface="Arial"/>
                  <a:ea typeface="Arial"/>
                  <a:cs typeface="Arial"/>
                </a:defRPr>
              </a:lvl7pPr>
              <a:lvl8pPr algn="l">
                <a:defRPr sz="863" b="0">
                  <a:solidFill>
                    <a:srgbClr val="00998A"/>
                  </a:solidFill>
                  <a:latin typeface="Arial"/>
                  <a:ea typeface="Arial"/>
                  <a:cs typeface="Arial"/>
                </a:defRPr>
              </a:lvl8pPr>
              <a:lvl9pPr algn="l">
                <a:defRPr sz="863" b="0">
                  <a:solidFill>
                    <a:srgbClr val="00998A"/>
                  </a:solidFill>
                  <a:latin typeface="Arial"/>
                  <a:ea typeface="Arial"/>
                  <a:cs typeface="Arial"/>
                </a:defRPr>
              </a:lvl9pPr>
            </a:lstStyle>
            <a:p xmlns:a="http://schemas.openxmlformats.org/drawingml/2006/main">
              <a:pPr algn="l">
                <a:defRPr sz="863" b="0">
                  <a:solidFill>
                    <a:srgbClr val="00998A"/>
                  </a:solidFill>
                  <a:latin typeface="Arial"/>
                  <a:ea typeface="Arial"/>
                  <a:cs typeface="Arial"/>
                </a:defRPr>
              </a:pPr>
              <a:r>
                <a:rPr sz="863" b="0">
                  <a:solidFill>
                    <a:srgbClr val="00998A"/>
                  </a:solidFill>
                  <a:latin typeface="Arial"/>
                  <a:ea typeface="Arial"/>
                  <a:cs typeface="Arial"/>
                </a:rPr>
                <a:t>Generated</a:t>
              </a:r>
            </a:p>
          </p:txBody>
        </p:sp>
      </p:grpSp>
      <p:grpSp>
        <p:nvGrpSpPr>
          <p:cNvPr id="62" name="plugin-ready/ready-svc"/>
          <p:cNvGrpSpPr/>
          <p:nvPr/>
        </p:nvGrpSpPr>
        <p:grpSpPr>
          <ns1:xfrm xmlns:ns1="http://schemas.openxmlformats.org/drawingml/2006/main">
            <ns1:off x="6477000" y="2762250"/>
            <ns1:ext cx="2143125" cy="952500"/>
            <ns1:chOff x="6477000" y="2762250"/>
            <ns1:chExt cx="2143125" cy="952500"/>
          </ns1:xfrm>
        </p:grpSpPr>
        <p:sp>
          <p:nvSpPr>
            <p:cNvPr id="43" name="plugin-ready/ready-svc/frame">
              <a:extLst xmlns:a="http://schemas.openxmlformats.org/drawingml/2006/main">
                <a:ext uri="{FF2B5EF4-FFF2-40B4-BE49-F238E27FC236}">
                  <a16:creationId xmlns:a16="http://schemas.microsoft.com/office/drawing/2014/main" id="{D38B2E4A-4DD8-4147-BF14-076B446EE432}"/>
                </a:ext>
              </a:extLst>
            </p:cNvPr>
            <p:cNvSpPr>
              <a:spLocks xmlns:a="http://schemas.openxmlformats.org/drawingml/2006/main" noGrp="1"/>
            </p:cNvSpPr>
            <p:nvPr/>
          </p:nvSpPr>
          <p:spPr>
            <a:xfrm xmlns:a="http://schemas.openxmlformats.org/drawingml/2006/main">
              <a:off x="6477000" y="2762250"/>
              <a:ext cx="2143125" cy="952500"/>
            </a:xfrm>
            <a:prstGeom xmlns:a="http://schemas.openxmlformats.org/drawingml/2006/main" prst="roundRect">
              <a:avLst>
                <a:gd name="adj" fmla="val 10000"/>
              </a:avLst>
            </a:prstGeom>
            <a:solidFill xmlns:a="http://schemas.openxmlformats.org/drawingml/2006/main">
              <a:srgbClr val="FFFFFF"/>
            </a:solidFill>
            <a:ln xmlns:a="http://schemas.openxmlformats.org/drawingml/2006/main" w="9525">
              <a:solidFill>
                <a:srgbClr val="DFE5EF"/>
              </a:solidFill>
              <a:prstDash val="solid"/>
            </a:ln>
          </p:spPr>
        </p:sp>
        <p:sp>
          <p:nvSpPr>
            <p:cNvPr id="44" name="plugin-ready/ready-svc/badge">
              <a:extLst xmlns:a="http://schemas.openxmlformats.org/drawingml/2006/main">
                <a:ext uri="{FF2B5EF4-FFF2-40B4-BE49-F238E27FC236}">
                  <a16:creationId xmlns:a16="http://schemas.microsoft.com/office/drawing/2014/main" id="{7DC54E22-BDE3-4116-88E3-21253CF43214}"/>
                </a:ext>
              </a:extLst>
            </p:cNvPr>
            <p:cNvSpPr>
              <a:spLocks xmlns:a="http://schemas.openxmlformats.org/drawingml/2006/main" noGrp="1"/>
            </p:cNvSpPr>
            <p:nvPr/>
          </p:nvSpPr>
          <p:spPr>
            <a:xfrm xmlns:a="http://schemas.openxmlformats.org/drawingml/2006/main">
              <a:off x="6572250" y="2924175"/>
              <a:ext cx="400050" cy="400050"/>
            </a:xfrm>
            <a:prstGeom xmlns:a="http://schemas.openxmlformats.org/drawingml/2006/main" prst="roundRect">
              <a:avLst>
                <a:gd name="adj" fmla="val 19048"/>
              </a:avLst>
            </a:prstGeom>
            <a:solidFill xmlns:a="http://schemas.openxmlformats.org/drawingml/2006/main">
              <a:srgbClr val="EBF7F6"/>
            </a:solidFill>
            <a:ln xmlns:a="http://schemas.openxmlformats.org/drawingml/2006/main" w="0">
              <a:noFill/>
              <a:prstDash val="solid"/>
            </a:ln>
          </p:spPr>
        </p:sp>
        <p:pic>
          <p:nvPicPr>
            <p:cNvPr id="45" name="plugin-ready/ready-svc/icon">
              <a:extLst xmlns:a="http://schemas.openxmlformats.org/drawingml/2006/main">
                <a:ext uri="{FF2B5EF4-FFF2-40B4-BE49-F238E27FC236}">
                  <a16:creationId xmlns:a16="http://schemas.microsoft.com/office/drawing/2014/main" id="{8FB5B1D0-38DD-462A-95E1-7B5D950F666D}"/>
                </a:ext>
              </a:extLst>
            </p:cNvPr>
            <p:cNvPicPr>
              <a:picLocks xmlns:a="http://schemas.openxmlformats.org/drawingml/2006/main" noChangeAspect="1"/>
            </p:cNvPicPr>
            <p:nvPr/>
          </p:nvPicPr>
          <p:blipFill>
            <a:blip xmlns:r="http://schemas.openxmlformats.org/officeDocument/2006/relationships" xmlns:a="http://schemas.openxmlformats.org/drawingml/2006/main" r:embed="R405829d5f49a418c">
              <a:extLst>
                <a:ext uri="{96DAC541-7B7A-43D3-8B79-37D633B846F1}">
                  <asvg:svgBlip xmlns:asvg="http://schemas.microsoft.com/office/drawing/2016/SVG/main" r:embed="Rb2fb768b4e954e9e"/>
                </a:ext>
              </a:extLst>
            </a:blip>
            <a:stretch xmlns:a="http://schemas.openxmlformats.org/drawingml/2006/main"/>
          </p:blipFill>
          <p:spPr>
            <a:xfrm xmlns:a="http://schemas.openxmlformats.org/drawingml/2006/main">
              <a:off x="6591300" y="2943225"/>
              <a:ext cx="361950" cy="361950"/>
            </a:xfrm>
            <a:prstGeom xmlns:a="http://schemas.openxmlformats.org/drawingml/2006/main" prst="rect">
              <a:avLst/>
            </a:prstGeom>
          </p:spPr>
        </p:pic>
        <p:sp>
          <p:nvSpPr>
            <p:cNvPr id="46" name="plugin-ready/ready-svc/title">
              <a:extLst xmlns:a="http://schemas.openxmlformats.org/drawingml/2006/main">
                <a:ext uri="{FF2B5EF4-FFF2-40B4-BE49-F238E27FC236}">
                  <a16:creationId xmlns:a16="http://schemas.microsoft.com/office/drawing/2014/main" id="{C07CF1AB-8E05-4D19-ADA9-F5D621E37DF7}"/>
                </a:ext>
              </a:extLst>
            </p:cNvPr>
            <p:cNvSpPr>
              <a:spLocks xmlns:a="http://schemas.openxmlformats.org/drawingml/2006/main" noGrp="1"/>
            </p:cNvSpPr>
            <p:nvPr/>
          </p:nvSpPr>
          <p:spPr>
            <a:xfrm xmlns:a="http://schemas.openxmlformats.org/drawingml/2006/main">
              <a:off x="7086600" y="2876550"/>
              <a:ext cx="14192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Plugin Service</a:t>
              </a:r>
            </a:p>
          </p:txBody>
        </p:sp>
        <p:sp>
          <p:nvSpPr>
            <p:cNvPr id="47" name="plugin-ready/ready-svc/meta">
              <a:extLst xmlns:a="http://schemas.openxmlformats.org/drawingml/2006/main">
                <a:ext uri="{FF2B5EF4-FFF2-40B4-BE49-F238E27FC236}">
                  <a16:creationId xmlns:a16="http://schemas.microsoft.com/office/drawing/2014/main" id="{75D52478-2C4B-4BBB-AFFE-D8891AFA0D6A}"/>
                </a:ext>
              </a:extLst>
            </p:cNvPr>
            <p:cNvSpPr>
              <a:spLocks xmlns:a="http://schemas.openxmlformats.org/drawingml/2006/main" noGrp="1"/>
            </p:cNvSpPr>
            <p:nvPr/>
          </p:nvSpPr>
          <p:spPr>
            <a:xfrm xmlns:a="http://schemas.openxmlformats.org/drawingml/2006/main">
              <a:off x="7086600" y="3514725"/>
              <a:ext cx="141922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00998A"/>
                  </a:solidFill>
                  <a:latin typeface="Arial"/>
                  <a:ea typeface="Arial"/>
                  <a:cs typeface="Arial"/>
                </a:defRPr>
              </a:defPPr>
              <a:lvl1pPr algn="l">
                <a:defRPr sz="863" b="0">
                  <a:solidFill>
                    <a:srgbClr val="00998A"/>
                  </a:solidFill>
                  <a:latin typeface="Arial"/>
                  <a:ea typeface="Arial"/>
                  <a:cs typeface="Arial"/>
                </a:defRPr>
              </a:lvl1pPr>
              <a:lvl2pPr algn="l">
                <a:defRPr sz="863" b="0">
                  <a:solidFill>
                    <a:srgbClr val="00998A"/>
                  </a:solidFill>
                  <a:latin typeface="Arial"/>
                  <a:ea typeface="Arial"/>
                  <a:cs typeface="Arial"/>
                </a:defRPr>
              </a:lvl2pPr>
              <a:lvl3pPr algn="l">
                <a:defRPr sz="863" b="0">
                  <a:solidFill>
                    <a:srgbClr val="00998A"/>
                  </a:solidFill>
                  <a:latin typeface="Arial"/>
                  <a:ea typeface="Arial"/>
                  <a:cs typeface="Arial"/>
                </a:defRPr>
              </a:lvl3pPr>
              <a:lvl4pPr algn="l">
                <a:defRPr sz="863" b="0">
                  <a:solidFill>
                    <a:srgbClr val="00998A"/>
                  </a:solidFill>
                  <a:latin typeface="Arial"/>
                  <a:ea typeface="Arial"/>
                  <a:cs typeface="Arial"/>
                </a:defRPr>
              </a:lvl4pPr>
              <a:lvl5pPr algn="l">
                <a:defRPr sz="863" b="0">
                  <a:solidFill>
                    <a:srgbClr val="00998A"/>
                  </a:solidFill>
                  <a:latin typeface="Arial"/>
                  <a:ea typeface="Arial"/>
                  <a:cs typeface="Arial"/>
                </a:defRPr>
              </a:lvl5pPr>
              <a:lvl6pPr algn="l">
                <a:defRPr sz="863" b="0">
                  <a:solidFill>
                    <a:srgbClr val="00998A"/>
                  </a:solidFill>
                  <a:latin typeface="Arial"/>
                  <a:ea typeface="Arial"/>
                  <a:cs typeface="Arial"/>
                </a:defRPr>
              </a:lvl6pPr>
              <a:lvl7pPr algn="l">
                <a:defRPr sz="863" b="0">
                  <a:solidFill>
                    <a:srgbClr val="00998A"/>
                  </a:solidFill>
                  <a:latin typeface="Arial"/>
                  <a:ea typeface="Arial"/>
                  <a:cs typeface="Arial"/>
                </a:defRPr>
              </a:lvl7pPr>
              <a:lvl8pPr algn="l">
                <a:defRPr sz="863" b="0">
                  <a:solidFill>
                    <a:srgbClr val="00998A"/>
                  </a:solidFill>
                  <a:latin typeface="Arial"/>
                  <a:ea typeface="Arial"/>
                  <a:cs typeface="Arial"/>
                </a:defRPr>
              </a:lvl8pPr>
              <a:lvl9pPr algn="l">
                <a:defRPr sz="863" b="0">
                  <a:solidFill>
                    <a:srgbClr val="00998A"/>
                  </a:solidFill>
                  <a:latin typeface="Arial"/>
                  <a:ea typeface="Arial"/>
                  <a:cs typeface="Arial"/>
                </a:defRPr>
              </a:lvl9pPr>
            </a:lstStyle>
            <a:p xmlns:a="http://schemas.openxmlformats.org/drawingml/2006/main">
              <a:pPr algn="l">
                <a:defRPr sz="863" b="0">
                  <a:solidFill>
                    <a:srgbClr val="00998A"/>
                  </a:solidFill>
                  <a:latin typeface="Arial"/>
                  <a:ea typeface="Arial"/>
                  <a:cs typeface="Arial"/>
                </a:defRPr>
              </a:pPr>
              <a:r>
                <a:rPr sz="863" b="0">
                  <a:solidFill>
                    <a:srgbClr val="00998A"/>
                  </a:solidFill>
                  <a:latin typeface="Arial"/>
                  <a:ea typeface="Arial"/>
                  <a:cs typeface="Arial"/>
                </a:rPr>
                <a:t>8080 → gateway 80</a:t>
              </a:r>
            </a:p>
          </p:txBody>
        </p:sp>
      </p:grpSp>
      <p:grpSp>
        <p:nvGrpSpPr>
          <p:cNvPr id="63" name="plugin-ready/ready-pod"/>
          <p:cNvGrpSpPr/>
          <p:nvPr/>
        </p:nvGrpSpPr>
        <p:grpSpPr>
          <ns1:xfrm xmlns:ns1="http://schemas.openxmlformats.org/drawingml/2006/main">
            <ns1:off x="9191625" y="2762250"/>
            <ns1:ext cx="2190750" cy="952500"/>
            <ns1:chOff x="9191625" y="2762250"/>
            <ns1:chExt cx="2190750" cy="952500"/>
          </ns1:xfrm>
        </p:grpSpPr>
        <p:sp>
          <p:nvSpPr>
            <p:cNvPr id="48" name="plugin-ready/ready-pod/frame">
              <a:extLst xmlns:a="http://schemas.openxmlformats.org/drawingml/2006/main">
                <a:ext uri="{FF2B5EF4-FFF2-40B4-BE49-F238E27FC236}">
                  <a16:creationId xmlns:a16="http://schemas.microsoft.com/office/drawing/2014/main" id="{BACCB6F8-EC85-4E08-9744-A57CFCD7C957}"/>
                </a:ext>
              </a:extLst>
            </p:cNvPr>
            <p:cNvSpPr>
              <a:spLocks xmlns:a="http://schemas.openxmlformats.org/drawingml/2006/main" noGrp="1"/>
            </p:cNvSpPr>
            <p:nvPr/>
          </p:nvSpPr>
          <p:spPr>
            <a:xfrm xmlns:a="http://schemas.openxmlformats.org/drawingml/2006/main">
              <a:off x="9191625" y="2762250"/>
              <a:ext cx="2190750" cy="952500"/>
            </a:xfrm>
            <a:prstGeom xmlns:a="http://schemas.openxmlformats.org/drawingml/2006/main" prst="roundRect">
              <a:avLst>
                <a:gd name="adj" fmla="val 10000"/>
              </a:avLst>
            </a:prstGeom>
            <a:solidFill xmlns:a="http://schemas.openxmlformats.org/drawingml/2006/main">
              <a:srgbClr val="FFFFFF"/>
            </a:solidFill>
            <a:ln xmlns:a="http://schemas.openxmlformats.org/drawingml/2006/main" w="9525">
              <a:solidFill>
                <a:srgbClr val="DFE5EF"/>
              </a:solidFill>
              <a:prstDash val="solid"/>
            </a:ln>
          </p:spPr>
        </p:sp>
        <p:sp>
          <p:nvSpPr>
            <p:cNvPr id="49" name="plugin-ready/ready-pod/badge">
              <a:extLst xmlns:a="http://schemas.openxmlformats.org/drawingml/2006/main">
                <a:ext uri="{FF2B5EF4-FFF2-40B4-BE49-F238E27FC236}">
                  <a16:creationId xmlns:a16="http://schemas.microsoft.com/office/drawing/2014/main" id="{A2D0697A-A8CF-4933-9B52-3A6ADB5C8A11}"/>
                </a:ext>
              </a:extLst>
            </p:cNvPr>
            <p:cNvSpPr>
              <a:spLocks xmlns:a="http://schemas.openxmlformats.org/drawingml/2006/main" noGrp="1"/>
            </p:cNvSpPr>
            <p:nvPr/>
          </p:nvSpPr>
          <p:spPr>
            <a:xfrm xmlns:a="http://schemas.openxmlformats.org/drawingml/2006/main">
              <a:off x="9286875" y="2924175"/>
              <a:ext cx="400050" cy="400050"/>
            </a:xfrm>
            <a:prstGeom xmlns:a="http://schemas.openxmlformats.org/drawingml/2006/main" prst="roundRect">
              <a:avLst>
                <a:gd name="adj" fmla="val 19048"/>
              </a:avLst>
            </a:prstGeom>
            <a:solidFill xmlns:a="http://schemas.openxmlformats.org/drawingml/2006/main">
              <a:srgbClr val="F0F3FD"/>
            </a:solidFill>
            <a:ln xmlns:a="http://schemas.openxmlformats.org/drawingml/2006/main" w="0">
              <a:noFill/>
              <a:prstDash val="solid"/>
            </a:ln>
          </p:spPr>
        </p:sp>
        <p:pic>
          <p:nvPicPr>
            <p:cNvPr id="50" name="plugin-ready/ready-pod/icon">
              <a:extLst xmlns:a="http://schemas.openxmlformats.org/drawingml/2006/main">
                <a:ext uri="{FF2B5EF4-FFF2-40B4-BE49-F238E27FC236}">
                  <a16:creationId xmlns:a16="http://schemas.microsoft.com/office/drawing/2014/main" id="{106FA9A8-A560-43C8-9E33-11590D30D566}"/>
                </a:ext>
              </a:extLst>
            </p:cNvPr>
            <p:cNvPicPr>
              <a:picLocks xmlns:a="http://schemas.openxmlformats.org/drawingml/2006/main" noChangeAspect="1"/>
            </p:cNvPicPr>
            <p:nvPr/>
          </p:nvPicPr>
          <p:blipFill>
            <a:blip xmlns:r="http://schemas.openxmlformats.org/officeDocument/2006/relationships" xmlns:a="http://schemas.openxmlformats.org/drawingml/2006/main" r:embed="R667cd008a4d745b0">
              <a:extLst>
                <a:ext uri="{96DAC541-7B7A-43D3-8B79-37D633B846F1}">
                  <asvg:svgBlip xmlns:asvg="http://schemas.microsoft.com/office/drawing/2016/SVG/main" r:embed="R3b489727c5444ed8"/>
                </a:ext>
              </a:extLst>
            </a:blip>
            <a:stretch xmlns:a="http://schemas.openxmlformats.org/drawingml/2006/main"/>
          </p:blipFill>
          <p:spPr>
            <a:xfrm xmlns:a="http://schemas.openxmlformats.org/drawingml/2006/main">
              <a:off x="9305925" y="2943225"/>
              <a:ext cx="361950" cy="361950"/>
            </a:xfrm>
            <a:prstGeom xmlns:a="http://schemas.openxmlformats.org/drawingml/2006/main" prst="rect">
              <a:avLst/>
            </a:prstGeom>
          </p:spPr>
        </p:pic>
        <p:sp>
          <p:nvSpPr>
            <p:cNvPr id="51" name="plugin-ready/ready-pod/title">
              <a:extLst xmlns:a="http://schemas.openxmlformats.org/drawingml/2006/main">
                <a:ext uri="{FF2B5EF4-FFF2-40B4-BE49-F238E27FC236}">
                  <a16:creationId xmlns:a16="http://schemas.microsoft.com/office/drawing/2014/main" id="{A0B0F44D-3710-41E7-9F06-E973AAA4782F}"/>
                </a:ext>
              </a:extLst>
            </p:cNvPr>
            <p:cNvSpPr>
              <a:spLocks xmlns:a="http://schemas.openxmlformats.org/drawingml/2006/main" noGrp="1"/>
            </p:cNvSpPr>
            <p:nvPr/>
          </p:nvSpPr>
          <p:spPr>
            <a:xfrm xmlns:a="http://schemas.openxmlformats.org/drawingml/2006/main">
              <a:off x="9801225" y="2876550"/>
              <a:ext cx="146685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Ready Pod</a:t>
              </a:r>
            </a:p>
          </p:txBody>
        </p:sp>
        <p:sp>
          <p:nvSpPr>
            <p:cNvPr id="52" name="plugin-ready/ready-pod/meta">
              <a:extLst xmlns:a="http://schemas.openxmlformats.org/drawingml/2006/main">
                <a:ext uri="{FF2B5EF4-FFF2-40B4-BE49-F238E27FC236}">
                  <a16:creationId xmlns:a16="http://schemas.microsoft.com/office/drawing/2014/main" id="{3A21ECCE-43C5-421B-B6C4-85C1888D6144}"/>
                </a:ext>
              </a:extLst>
            </p:cNvPr>
            <p:cNvSpPr>
              <a:spLocks xmlns:a="http://schemas.openxmlformats.org/drawingml/2006/main" noGrp="1"/>
            </p:cNvSpPr>
            <p:nvPr/>
          </p:nvSpPr>
          <p:spPr>
            <a:xfrm xmlns:a="http://schemas.openxmlformats.org/drawingml/2006/main">
              <a:off x="9801225" y="3514725"/>
              <a:ext cx="146685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3E6FE3"/>
                  </a:solidFill>
                  <a:latin typeface="Arial"/>
                  <a:ea typeface="Arial"/>
                  <a:cs typeface="Arial"/>
                </a:defRPr>
              </a:defPPr>
              <a:lvl1pPr algn="l">
                <a:defRPr sz="863" b="0">
                  <a:solidFill>
                    <a:srgbClr val="3E6FE3"/>
                  </a:solidFill>
                  <a:latin typeface="Arial"/>
                  <a:ea typeface="Arial"/>
                  <a:cs typeface="Arial"/>
                </a:defRPr>
              </a:lvl1pPr>
              <a:lvl2pPr algn="l">
                <a:defRPr sz="863" b="0">
                  <a:solidFill>
                    <a:srgbClr val="3E6FE3"/>
                  </a:solidFill>
                  <a:latin typeface="Arial"/>
                  <a:ea typeface="Arial"/>
                  <a:cs typeface="Arial"/>
                </a:defRPr>
              </a:lvl2pPr>
              <a:lvl3pPr algn="l">
                <a:defRPr sz="863" b="0">
                  <a:solidFill>
                    <a:srgbClr val="3E6FE3"/>
                  </a:solidFill>
                  <a:latin typeface="Arial"/>
                  <a:ea typeface="Arial"/>
                  <a:cs typeface="Arial"/>
                </a:defRPr>
              </a:lvl3pPr>
              <a:lvl4pPr algn="l">
                <a:defRPr sz="863" b="0">
                  <a:solidFill>
                    <a:srgbClr val="3E6FE3"/>
                  </a:solidFill>
                  <a:latin typeface="Arial"/>
                  <a:ea typeface="Arial"/>
                  <a:cs typeface="Arial"/>
                </a:defRPr>
              </a:lvl4pPr>
              <a:lvl5pPr algn="l">
                <a:defRPr sz="863" b="0">
                  <a:solidFill>
                    <a:srgbClr val="3E6FE3"/>
                  </a:solidFill>
                  <a:latin typeface="Arial"/>
                  <a:ea typeface="Arial"/>
                  <a:cs typeface="Arial"/>
                </a:defRPr>
              </a:lvl5pPr>
              <a:lvl6pPr algn="l">
                <a:defRPr sz="863" b="0">
                  <a:solidFill>
                    <a:srgbClr val="3E6FE3"/>
                  </a:solidFill>
                  <a:latin typeface="Arial"/>
                  <a:ea typeface="Arial"/>
                  <a:cs typeface="Arial"/>
                </a:defRPr>
              </a:lvl6pPr>
              <a:lvl7pPr algn="l">
                <a:defRPr sz="863" b="0">
                  <a:solidFill>
                    <a:srgbClr val="3E6FE3"/>
                  </a:solidFill>
                  <a:latin typeface="Arial"/>
                  <a:ea typeface="Arial"/>
                  <a:cs typeface="Arial"/>
                </a:defRPr>
              </a:lvl7pPr>
              <a:lvl8pPr algn="l">
                <a:defRPr sz="863" b="0">
                  <a:solidFill>
                    <a:srgbClr val="3E6FE3"/>
                  </a:solidFill>
                  <a:latin typeface="Arial"/>
                  <a:ea typeface="Arial"/>
                  <a:cs typeface="Arial"/>
                </a:defRPr>
              </a:lvl8pPr>
              <a:lvl9pPr algn="l">
                <a:defRPr sz="863" b="0">
                  <a:solidFill>
                    <a:srgbClr val="3E6FE3"/>
                  </a:solidFill>
                  <a:latin typeface="Arial"/>
                  <a:ea typeface="Arial"/>
                  <a:cs typeface="Arial"/>
                </a:defRPr>
              </a:lvl9pPr>
            </a:lstStyle>
            <a:p xmlns:a="http://schemas.openxmlformats.org/drawingml/2006/main">
              <a:pPr algn="l">
                <a:defRPr sz="863" b="0">
                  <a:solidFill>
                    <a:srgbClr val="3E6FE3"/>
                  </a:solidFill>
                  <a:latin typeface="Arial"/>
                  <a:ea typeface="Arial"/>
                  <a:cs typeface="Arial"/>
                </a:defRPr>
              </a:pPr>
              <a:r>
                <a:rPr sz="863" b="0">
                  <a:solidFill>
                    <a:srgbClr val="3E6FE3"/>
                  </a:solidFill>
                  <a:latin typeface="Arial"/>
                  <a:ea typeface="Arial"/>
                  <a:cs typeface="Arial"/>
                </a:rPr>
                <a:t>nginx + dify-plugin</a:t>
              </a:r>
            </a:p>
          </p:txBody>
        </p:sp>
      </p:grpSp>
    </p:spTree>
    <p:extLst>
      <p:ext uri="{BB962C8B-B14F-4D97-AF65-F5344CB8AC3E}">
        <p14:creationId xmlns:p14="http://schemas.microsoft.com/office/powerpoint/2010/main" val="1826035834"/>
      </p:ext>
    </p:extLst>
  </p:cSld>
  <p:transition spd="fast">
    <p:fade/>
  </p:transition>
</p:sld>
</file>

<file path=ppt/slides/slide104.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52" name="page/title">
            <a:extLst xmlns:a="http://schemas.openxmlformats.org/drawingml/2006/main">
              <a:ext uri="{FF2B5EF4-FFF2-40B4-BE49-F238E27FC236}">
                <a16:creationId xmlns:a16="http://schemas.microsoft.com/office/drawing/2014/main" id="{0303E51D-2419-41B9-98CB-1ED977F94BB9}"/>
              </a:ext>
            </a:extLst>
          </p:cNvPr>
          <p:cNvSpPr>
            <a:spLocks xmlns:a="http://schemas.openxmlformats.org/drawingml/2006/main" noGrp="1"/>
          </p:cNvSpPr>
          <p:nvPr/>
        </p:nvSpPr>
        <p:spPr>
          <a:xfrm xmlns:a="http://schemas.openxmlformats.org/drawingml/2006/main">
            <a:off x="495300" y="390525"/>
            <a:ext cx="107632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850" b="1">
                <a:solidFill>
                  <a:srgbClr val="18253D"/>
                </a:solidFill>
                <a:latin typeface="Arial"/>
                <a:ea typeface="Arial"/>
                <a:cs typeface="Arial"/>
              </a:defRPr>
            </a:defPPr>
            <a:lvl1pPr algn="l">
              <a:defRPr sz="2850" b="1">
                <a:solidFill>
                  <a:srgbClr val="18253D"/>
                </a:solidFill>
                <a:latin typeface="Arial"/>
                <a:ea typeface="Arial"/>
                <a:cs typeface="Arial"/>
              </a:defRPr>
            </a:lvl1pPr>
            <a:lvl2pPr algn="l">
              <a:defRPr sz="2850" b="1">
                <a:solidFill>
                  <a:srgbClr val="18253D"/>
                </a:solidFill>
                <a:latin typeface="Arial"/>
                <a:ea typeface="Arial"/>
                <a:cs typeface="Arial"/>
              </a:defRPr>
            </a:lvl2pPr>
            <a:lvl3pPr algn="l">
              <a:defRPr sz="2850" b="1">
                <a:solidFill>
                  <a:srgbClr val="18253D"/>
                </a:solidFill>
                <a:latin typeface="Arial"/>
                <a:ea typeface="Arial"/>
                <a:cs typeface="Arial"/>
              </a:defRPr>
            </a:lvl3pPr>
            <a:lvl4pPr algn="l">
              <a:defRPr sz="2850" b="1">
                <a:solidFill>
                  <a:srgbClr val="18253D"/>
                </a:solidFill>
                <a:latin typeface="Arial"/>
                <a:ea typeface="Arial"/>
                <a:cs typeface="Arial"/>
              </a:defRPr>
            </a:lvl4pPr>
            <a:lvl5pPr algn="l">
              <a:defRPr sz="2850" b="1">
                <a:solidFill>
                  <a:srgbClr val="18253D"/>
                </a:solidFill>
                <a:latin typeface="Arial"/>
                <a:ea typeface="Arial"/>
                <a:cs typeface="Arial"/>
              </a:defRPr>
            </a:lvl5pPr>
            <a:lvl6pPr algn="l">
              <a:defRPr sz="2850" b="1">
                <a:solidFill>
                  <a:srgbClr val="18253D"/>
                </a:solidFill>
                <a:latin typeface="Arial"/>
                <a:ea typeface="Arial"/>
                <a:cs typeface="Arial"/>
              </a:defRPr>
            </a:lvl6pPr>
            <a:lvl7pPr algn="l">
              <a:defRPr sz="2850" b="1">
                <a:solidFill>
                  <a:srgbClr val="18253D"/>
                </a:solidFill>
                <a:latin typeface="Arial"/>
                <a:ea typeface="Arial"/>
                <a:cs typeface="Arial"/>
              </a:defRPr>
            </a:lvl7pPr>
            <a:lvl8pPr algn="l">
              <a:defRPr sz="2850" b="1">
                <a:solidFill>
                  <a:srgbClr val="18253D"/>
                </a:solidFill>
                <a:latin typeface="Arial"/>
                <a:ea typeface="Arial"/>
                <a:cs typeface="Arial"/>
              </a:defRPr>
            </a:lvl8pPr>
            <a:lvl9pPr algn="l">
              <a:defRPr sz="2850" b="1">
                <a:solidFill>
                  <a:srgbClr val="18253D"/>
                </a:solidFill>
                <a:latin typeface="Arial"/>
                <a:ea typeface="Arial"/>
                <a:cs typeface="Arial"/>
              </a:defRPr>
            </a:lvl9pPr>
          </a:lstStyle>
          <a:p xmlns:a="http://schemas.openxmlformats.org/drawingml/2006/main">
            <a:pPr algn="l">
              <a:defRPr sz="2850" b="1">
                <a:solidFill>
                  <a:srgbClr val="18253D"/>
                </a:solidFill>
                <a:latin typeface="Arial"/>
                <a:ea typeface="Arial"/>
                <a:cs typeface="Arial"/>
              </a:defRPr>
            </a:pPr>
            <a:r>
              <a:rPr sz="2850" b="1">
                <a:solidFill>
                  <a:srgbClr val="18253D"/>
                </a:solidFill>
                <a:latin typeface="Arial"/>
                <a:ea typeface="Arial"/>
                <a:cs typeface="Arial"/>
              </a:rPr>
              <a:t>Plugin invocation and replicas</a:t>
            </a:r>
          </a:p>
        </p:txBody>
      </p:sp>
      <p:sp>
        <p:nvSpPr>
          <p:cNvPr id="2" name="page/subtitle">
            <a:extLst xmlns:a="http://schemas.openxmlformats.org/drawingml/2006/main">
              <a:ext uri="{FF2B5EF4-FFF2-40B4-BE49-F238E27FC236}">
                <a16:creationId xmlns:a16="http://schemas.microsoft.com/office/drawing/2014/main" id="{42B25779-2663-4927-929B-410C60BA662E}"/>
              </a:ext>
            </a:extLst>
          </p:cNvPr>
          <p:cNvSpPr>
            <a:spLocks xmlns:a="http://schemas.openxmlformats.org/drawingml/2006/main" noGrp="1"/>
          </p:cNvSpPr>
          <p:nvPr/>
        </p:nvSpPr>
        <p:spPr>
          <a:xfrm xmlns:a="http://schemas.openxmlformats.org/drawingml/2006/main">
            <a:off x="514350" y="1028700"/>
            <a:ext cx="11144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69768C"/>
                </a:solidFill>
                <a:latin typeface="Arial"/>
                <a:ea typeface="Arial"/>
                <a:cs typeface="Arial"/>
              </a:defRPr>
            </a:defPPr>
            <a:lvl1pPr algn="l">
              <a:defRPr sz="1425" b="0">
                <a:solidFill>
                  <a:srgbClr val="69768C"/>
                </a:solidFill>
                <a:latin typeface="Arial"/>
                <a:ea typeface="Arial"/>
                <a:cs typeface="Arial"/>
              </a:defRPr>
            </a:lvl1pPr>
            <a:lvl2pPr algn="l">
              <a:defRPr sz="1425" b="0">
                <a:solidFill>
                  <a:srgbClr val="69768C"/>
                </a:solidFill>
                <a:latin typeface="Arial"/>
                <a:ea typeface="Arial"/>
                <a:cs typeface="Arial"/>
              </a:defRPr>
            </a:lvl2pPr>
            <a:lvl3pPr algn="l">
              <a:defRPr sz="1425" b="0">
                <a:solidFill>
                  <a:srgbClr val="69768C"/>
                </a:solidFill>
                <a:latin typeface="Arial"/>
                <a:ea typeface="Arial"/>
                <a:cs typeface="Arial"/>
              </a:defRPr>
            </a:lvl3pPr>
            <a:lvl4pPr algn="l">
              <a:defRPr sz="1425" b="0">
                <a:solidFill>
                  <a:srgbClr val="69768C"/>
                </a:solidFill>
                <a:latin typeface="Arial"/>
                <a:ea typeface="Arial"/>
                <a:cs typeface="Arial"/>
              </a:defRPr>
            </a:lvl4pPr>
            <a:lvl5pPr algn="l">
              <a:defRPr sz="1425" b="0">
                <a:solidFill>
                  <a:srgbClr val="69768C"/>
                </a:solidFill>
                <a:latin typeface="Arial"/>
                <a:ea typeface="Arial"/>
                <a:cs typeface="Arial"/>
              </a:defRPr>
            </a:lvl5pPr>
            <a:lvl6pPr algn="l">
              <a:defRPr sz="1425" b="0">
                <a:solidFill>
                  <a:srgbClr val="69768C"/>
                </a:solidFill>
                <a:latin typeface="Arial"/>
                <a:ea typeface="Arial"/>
                <a:cs typeface="Arial"/>
              </a:defRPr>
            </a:lvl6pPr>
            <a:lvl7pPr algn="l">
              <a:defRPr sz="1425" b="0">
                <a:solidFill>
                  <a:srgbClr val="69768C"/>
                </a:solidFill>
                <a:latin typeface="Arial"/>
                <a:ea typeface="Arial"/>
                <a:cs typeface="Arial"/>
              </a:defRPr>
            </a:lvl7pPr>
            <a:lvl8pPr algn="l">
              <a:defRPr sz="1425" b="0">
                <a:solidFill>
                  <a:srgbClr val="69768C"/>
                </a:solidFill>
                <a:latin typeface="Arial"/>
                <a:ea typeface="Arial"/>
                <a:cs typeface="Arial"/>
              </a:defRPr>
            </a:lvl8pPr>
            <a:lvl9pPr algn="l">
              <a:defRPr sz="1425" b="0">
                <a:solidFill>
                  <a:srgbClr val="69768C"/>
                </a:solidFill>
                <a:latin typeface="Arial"/>
                <a:ea typeface="Arial"/>
                <a:cs typeface="Arial"/>
              </a:defRPr>
            </a:lvl9pPr>
          </a:lstStyle>
          <a:p xmlns:a="http://schemas.openxmlformats.org/drawingml/2006/main">
            <a:pPr algn="l">
              <a:defRPr sz="1425" b="0">
                <a:solidFill>
                  <a:srgbClr val="69768C"/>
                </a:solidFill>
                <a:latin typeface="Arial"/>
                <a:ea typeface="Arial"/>
                <a:cs typeface="Arial"/>
              </a:defRPr>
            </a:pPr>
            <a:r>
              <a:rPr sz="1425" b="0">
                <a:solidFill>
                  <a:srgbClr val="69768C"/>
                </a:solidFill>
                <a:latin typeface="Arial"/>
                <a:ea typeface="Arial"/>
                <a:cs typeface="Arial"/>
              </a:rPr>
              <a:t>Calls reuse a ready endpoint. Replica count changes capacity, not the install path.</a:t>
            </a:r>
          </a:p>
        </p:txBody>
      </p:sp>
      <p:pic>
        <p:nvPicPr>
          <p:cNvPr id="3" name="page/logo">
            <a:extLst xmlns:a="http://schemas.openxmlformats.org/drawingml/2006/main">
              <a:ext uri="{FF2B5EF4-FFF2-40B4-BE49-F238E27FC236}">
                <a16:creationId xmlns:a16="http://schemas.microsoft.com/office/drawing/2014/main" id="{51EECCE6-7A8D-442A-A751-4A3E31D7B47F}"/>
              </a:ext>
            </a:extLst>
          </p:cNvPr>
          <p:cNvPicPr>
            <a:picLocks xmlns:a="http://schemas.openxmlformats.org/drawingml/2006/main" noChangeAspect="1"/>
          </p:cNvPicPr>
          <p:nvPr/>
        </p:nvPicPr>
        <p:blipFill>
          <a:blip xmlns:r="http://schemas.openxmlformats.org/officeDocument/2006/relationships" xmlns:a="http://schemas.openxmlformats.org/drawingml/2006/main" r:embed="Rf58cc945c5ef4ae6">
            <a:extLst>
              <a:ext uri="{96DAC541-7B7A-43D3-8B79-37D633B846F1}">
                <asvg:svgBlip xmlns:asvg="http://schemas.microsoft.com/office/drawing/2016/SVG/main" r:embed="R73be75ed98404724"/>
              </a:ext>
            </a:extLst>
          </a:blip>
          <a:stretch xmlns:a="http://schemas.openxmlformats.org/drawingml/2006/main"/>
        </p:blipFill>
        <p:spPr>
          <a:xfrm xmlns:a="http://schemas.openxmlformats.org/drawingml/2006/main">
            <a:off x="11239500" y="295275"/>
            <a:ext cx="552450" cy="266700"/>
          </a:xfrm>
          <a:prstGeom xmlns:a="http://schemas.openxmlformats.org/drawingml/2006/main" prst="rect">
            <a:avLst/>
          </a:prstGeom>
        </p:spPr>
      </p:pic>
      <p:sp>
        <p:nvSpPr>
          <p:cNvPr id="4" name="page/version">
            <a:extLst xmlns:a="http://schemas.openxmlformats.org/drawingml/2006/main">
              <a:ext uri="{FF2B5EF4-FFF2-40B4-BE49-F238E27FC236}">
                <a16:creationId xmlns:a16="http://schemas.microsoft.com/office/drawing/2014/main" id="{B1B7E8FA-A57E-4775-BA56-EFB6A1DACE81}"/>
              </a:ext>
            </a:extLst>
          </p:cNvPr>
          <p:cNvSpPr>
            <a:spLocks xmlns:a="http://schemas.openxmlformats.org/drawingml/2006/main" noGrp="1"/>
          </p:cNvSpPr>
          <p:nvPr/>
        </p:nvSpPr>
        <p:spPr>
          <a:xfrm xmlns:a="http://schemas.openxmlformats.org/drawingml/2006/main">
            <a:off x="514350" y="6486525"/>
            <a:ext cx="88582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25" b="0">
                <a:solidFill>
                  <a:srgbClr val="69768C"/>
                </a:solidFill>
                <a:latin typeface="Arial"/>
                <a:ea typeface="Arial"/>
                <a:cs typeface="Arial"/>
              </a:defRPr>
            </a:defPPr>
            <a:lvl1pPr algn="l">
              <a:defRPr sz="825" b="0">
                <a:solidFill>
                  <a:srgbClr val="69768C"/>
                </a:solidFill>
                <a:latin typeface="Arial"/>
                <a:ea typeface="Arial"/>
                <a:cs typeface="Arial"/>
              </a:defRPr>
            </a:lvl1pPr>
            <a:lvl2pPr algn="l">
              <a:defRPr sz="825" b="0">
                <a:solidFill>
                  <a:srgbClr val="69768C"/>
                </a:solidFill>
                <a:latin typeface="Arial"/>
                <a:ea typeface="Arial"/>
                <a:cs typeface="Arial"/>
              </a:defRPr>
            </a:lvl2pPr>
            <a:lvl3pPr algn="l">
              <a:defRPr sz="825" b="0">
                <a:solidFill>
                  <a:srgbClr val="69768C"/>
                </a:solidFill>
                <a:latin typeface="Arial"/>
                <a:ea typeface="Arial"/>
                <a:cs typeface="Arial"/>
              </a:defRPr>
            </a:lvl3pPr>
            <a:lvl4pPr algn="l">
              <a:defRPr sz="825" b="0">
                <a:solidFill>
                  <a:srgbClr val="69768C"/>
                </a:solidFill>
                <a:latin typeface="Arial"/>
                <a:ea typeface="Arial"/>
                <a:cs typeface="Arial"/>
              </a:defRPr>
            </a:lvl4pPr>
            <a:lvl5pPr algn="l">
              <a:defRPr sz="825" b="0">
                <a:solidFill>
                  <a:srgbClr val="69768C"/>
                </a:solidFill>
                <a:latin typeface="Arial"/>
                <a:ea typeface="Arial"/>
                <a:cs typeface="Arial"/>
              </a:defRPr>
            </a:lvl5pPr>
            <a:lvl6pPr algn="l">
              <a:defRPr sz="825" b="0">
                <a:solidFill>
                  <a:srgbClr val="69768C"/>
                </a:solidFill>
                <a:latin typeface="Arial"/>
                <a:ea typeface="Arial"/>
                <a:cs typeface="Arial"/>
              </a:defRPr>
            </a:lvl6pPr>
            <a:lvl7pPr algn="l">
              <a:defRPr sz="825" b="0">
                <a:solidFill>
                  <a:srgbClr val="69768C"/>
                </a:solidFill>
                <a:latin typeface="Arial"/>
                <a:ea typeface="Arial"/>
                <a:cs typeface="Arial"/>
              </a:defRPr>
            </a:lvl7pPr>
            <a:lvl8pPr algn="l">
              <a:defRPr sz="825" b="0">
                <a:solidFill>
                  <a:srgbClr val="69768C"/>
                </a:solidFill>
                <a:latin typeface="Arial"/>
                <a:ea typeface="Arial"/>
                <a:cs typeface="Arial"/>
              </a:defRPr>
            </a:lvl8pPr>
            <a:lvl9pPr algn="l">
              <a:defRPr sz="825" b="0">
                <a:solidFill>
                  <a:srgbClr val="69768C"/>
                </a:solidFill>
                <a:latin typeface="Arial"/>
                <a:ea typeface="Arial"/>
                <a:cs typeface="Arial"/>
              </a:defRPr>
            </a:lvl9pPr>
          </a:lstStyle>
          <a:p xmlns:a="http://schemas.openxmlformats.org/drawingml/2006/main">
            <a:pPr algn="l">
              <a:defRPr sz="825" b="0">
                <a:solidFill>
                  <a:srgbClr val="69768C"/>
                </a:solidFill>
                <a:latin typeface="Arial"/>
                <a:ea typeface="Arial"/>
                <a:cs typeface="Arial"/>
              </a:defRPr>
            </a:pPr>
            <a:r>
              <a:rPr sz="825" b="0">
                <a:solidFill>
                  <a:srgbClr val="69768C"/>
                </a:solidFill>
                <a:latin typeface="Arial"/>
                <a:ea typeface="Arial"/>
                <a:cs typeface="Arial"/>
              </a:rPr>
              <a:t>EE 3.13.2 · Reference deployment · 03 Nov 2026</a:t>
            </a:r>
          </a:p>
        </p:txBody>
      </p:sp>
      <p:sp>
        <p:nvSpPr>
          <p:cNvPr id="5" name="page/number">
            <a:extLst xmlns:a="http://schemas.openxmlformats.org/drawingml/2006/main">
              <a:ext uri="{FF2B5EF4-FFF2-40B4-BE49-F238E27FC236}">
                <a16:creationId xmlns:a16="http://schemas.microsoft.com/office/drawing/2014/main" id="{01812469-34C1-4FE4-90E8-FA3F660773E2}"/>
              </a:ext>
            </a:extLst>
          </p:cNvPr>
          <p:cNvSpPr>
            <a:spLocks xmlns:a="http://schemas.openxmlformats.org/drawingml/2006/main" noGrp="1"/>
          </p:cNvSpPr>
          <p:nvPr/>
        </p:nvSpPr>
        <p:spPr>
          <a:xfrm xmlns:a="http://schemas.openxmlformats.org/drawingml/2006/main">
            <a:off x="11334750" y="6486525"/>
            <a:ext cx="4000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75" b="0">
                <a:solidFill>
                  <a:srgbClr val="69768C"/>
                </a:solidFill>
                <a:latin typeface="Arial"/>
                <a:ea typeface="Arial"/>
                <a:cs typeface="Arial"/>
              </a:defRPr>
            </a:defPPr>
            <a:lvl1pPr algn="l">
              <a:defRPr sz="975" b="0">
                <a:solidFill>
                  <a:srgbClr val="69768C"/>
                </a:solidFill>
                <a:latin typeface="Arial"/>
                <a:ea typeface="Arial"/>
                <a:cs typeface="Arial"/>
              </a:defRPr>
            </a:lvl1pPr>
            <a:lvl2pPr algn="l">
              <a:defRPr sz="975" b="0">
                <a:solidFill>
                  <a:srgbClr val="69768C"/>
                </a:solidFill>
                <a:latin typeface="Arial"/>
                <a:ea typeface="Arial"/>
                <a:cs typeface="Arial"/>
              </a:defRPr>
            </a:lvl2pPr>
            <a:lvl3pPr algn="l">
              <a:defRPr sz="975" b="0">
                <a:solidFill>
                  <a:srgbClr val="69768C"/>
                </a:solidFill>
                <a:latin typeface="Arial"/>
                <a:ea typeface="Arial"/>
                <a:cs typeface="Arial"/>
              </a:defRPr>
            </a:lvl3pPr>
            <a:lvl4pPr algn="l">
              <a:defRPr sz="975" b="0">
                <a:solidFill>
                  <a:srgbClr val="69768C"/>
                </a:solidFill>
                <a:latin typeface="Arial"/>
                <a:ea typeface="Arial"/>
                <a:cs typeface="Arial"/>
              </a:defRPr>
            </a:lvl4pPr>
            <a:lvl5pPr algn="l">
              <a:defRPr sz="975" b="0">
                <a:solidFill>
                  <a:srgbClr val="69768C"/>
                </a:solidFill>
                <a:latin typeface="Arial"/>
                <a:ea typeface="Arial"/>
                <a:cs typeface="Arial"/>
              </a:defRPr>
            </a:lvl5pPr>
            <a:lvl6pPr algn="l">
              <a:defRPr sz="975" b="0">
                <a:solidFill>
                  <a:srgbClr val="69768C"/>
                </a:solidFill>
                <a:latin typeface="Arial"/>
                <a:ea typeface="Arial"/>
                <a:cs typeface="Arial"/>
              </a:defRPr>
            </a:lvl6pPr>
            <a:lvl7pPr algn="l">
              <a:defRPr sz="975" b="0">
                <a:solidFill>
                  <a:srgbClr val="69768C"/>
                </a:solidFill>
                <a:latin typeface="Arial"/>
                <a:ea typeface="Arial"/>
                <a:cs typeface="Arial"/>
              </a:defRPr>
            </a:lvl7pPr>
            <a:lvl8pPr algn="l">
              <a:defRPr sz="975" b="0">
                <a:solidFill>
                  <a:srgbClr val="69768C"/>
                </a:solidFill>
                <a:latin typeface="Arial"/>
                <a:ea typeface="Arial"/>
                <a:cs typeface="Arial"/>
              </a:defRPr>
            </a:lvl8pPr>
            <a:lvl9pPr algn="l">
              <a:defRPr sz="975" b="0">
                <a:solidFill>
                  <a:srgbClr val="69768C"/>
                </a:solidFill>
                <a:latin typeface="Arial"/>
                <a:ea typeface="Arial"/>
                <a:cs typeface="Arial"/>
              </a:defRPr>
            </a:lvl9pPr>
          </a:lstStyle>
          <a:p xmlns:a="http://schemas.openxmlformats.org/drawingml/2006/main">
            <a:pPr algn="l">
              <a:defRPr sz="975" b="0">
                <a:solidFill>
                  <a:srgbClr val="69768C"/>
                </a:solidFill>
                <a:latin typeface="Arial"/>
                <a:ea typeface="Arial"/>
                <a:cs typeface="Arial"/>
              </a:defRPr>
            </a:pPr>
            <a:r>
              <a:rPr sz="975" b="0">
                <a:solidFill>
                  <a:srgbClr val="69768C"/>
                </a:solidFill>
                <a:latin typeface="Arial"/>
                <a:ea typeface="Arial"/>
                <a:cs typeface="Arial"/>
              </a:rPr>
              <a:t>09</a:t>
            </a:r>
          </a:p>
        </p:txBody>
      </p:sp>
      <p:sp>
        <p:nvSpPr>
          <p:cNvPr id="6" name="nav/back">
            <a:extLst xmlns:a="http://schemas.openxmlformats.org/drawingml/2006/main">
              <a:ext uri="{FF2B5EF4-FFF2-40B4-BE49-F238E27FC236}">
                <a16:creationId xmlns:a16="http://schemas.microsoft.com/office/drawing/2014/main" id="{12B3B436-5871-44C6-8B2B-5D3042D1E186}"/>
              </a:ext>
            </a:extLst>
            <ns0:hlinkClick xmlns:ns0="http://schemas.openxmlformats.org/drawingml/2006/main" xmlns:ns1="http://schemas.openxmlformats.org/officeDocument/2006/relationships" ns1:id="rIdLifeNav0" action="ppaction://hlinksldjump"/>
          </p:cNvPr>
          <p:cNvSpPr>
            <a:spLocks xmlns:a="http://schemas.openxmlformats.org/drawingml/2006/main" noGrp="1"/>
          </p:cNvSpPr>
          <p:nvPr/>
        </p:nvSpPr>
        <p:spPr>
          <a:xfrm xmlns:a="http://schemas.openxmlformats.org/drawingml/2006/main">
            <a:off x="514350" y="6191250"/>
            <a:ext cx="1714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Overview</a:t>
            </a:r>
          </a:p>
        </p:txBody>
      </p:sp>
      <p:sp>
        <p:nvSpPr>
          <p:cNvPr id="7" name="nav/previous">
            <a:extLst xmlns:a="http://schemas.openxmlformats.org/drawingml/2006/main">
              <a:ext uri="{FF2B5EF4-FFF2-40B4-BE49-F238E27FC236}">
                <a16:creationId xmlns:a16="http://schemas.microsoft.com/office/drawing/2014/main" id="{FC0B6E45-463C-4121-9324-250CAADDD82A}"/>
              </a:ext>
            </a:extLst>
            <ns2:hlinkClick xmlns:ns2="http://schemas.openxmlformats.org/drawingml/2006/main" xmlns:ns3="http://schemas.openxmlformats.org/officeDocument/2006/relationships" ns3:id="rIdLifeNav1" action="ppaction://hlinksldjump"/>
          </p:cNvPr>
          <p:cNvSpPr>
            <a:spLocks xmlns:a="http://schemas.openxmlformats.org/drawingml/2006/main" noGrp="1"/>
          </p:cNvSpPr>
          <p:nvPr/>
        </p:nvSpPr>
        <p:spPr>
          <a:xfrm xmlns:a="http://schemas.openxmlformats.org/drawingml/2006/main">
            <a:off x="7524750" y="6191250"/>
            <a:ext cx="1619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Previous</a:t>
            </a:r>
          </a:p>
        </p:txBody>
      </p:sp>
      <p:sp>
        <p:nvSpPr>
          <p:cNvPr id="8" name="nav/next">
            <a:extLst xmlns:a="http://schemas.openxmlformats.org/drawingml/2006/main">
              <a:ext uri="{FF2B5EF4-FFF2-40B4-BE49-F238E27FC236}">
                <a16:creationId xmlns:a16="http://schemas.microsoft.com/office/drawing/2014/main" id="{D01E7057-74AD-4A12-B929-83CA81082812}"/>
              </a:ext>
            </a:extLst>
            <ns4:hlinkClick xmlns:ns4="http://schemas.openxmlformats.org/drawingml/2006/main" xmlns:ns5="http://schemas.openxmlformats.org/officeDocument/2006/relationships" ns5:id="rIdLifeNav2" action="ppaction://hlinksldjump"/>
          </p:cNvPr>
          <p:cNvSpPr>
            <a:spLocks xmlns:a="http://schemas.openxmlformats.org/drawingml/2006/main" noGrp="1"/>
          </p:cNvSpPr>
          <p:nvPr/>
        </p:nvSpPr>
        <p:spPr>
          <a:xfrm xmlns:a="http://schemas.openxmlformats.org/drawingml/2006/main">
            <a:off x="9715500" y="6191250"/>
            <a:ext cx="1714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Next</a:t>
            </a:r>
          </a:p>
        </p:txBody>
      </p:sp>
      <p:sp>
        <p:nvSpPr>
          <p:cNvPr id="9" name="nav/web">
            <a:extLst xmlns:a="http://schemas.openxmlformats.org/drawingml/2006/main">
              <a:ext uri="{FF2B5EF4-FFF2-40B4-BE49-F238E27FC236}">
                <a16:creationId xmlns:a16="http://schemas.microsoft.com/office/drawing/2014/main" id="{12E18EE3-049D-4999-8D04-0FAA2D70DD54}"/>
              </a:ext>
            </a:extLst>
            <ns6:hlinkClick xmlns:ns6="http://schemas.openxmlformats.org/drawingml/2006/main" xmlns:ns7="http://schemas.openxmlformats.org/officeDocument/2006/relationships" ns7:id="rIdLifeNav3"/>
          </p:cNvPr>
          <p:cNvSpPr>
            <a:spLocks xmlns:a="http://schemas.openxmlformats.org/drawingml/2006/main" noGrp="1"/>
          </p:cNvSpPr>
          <p:nvPr/>
        </p:nvSpPr>
        <p:spPr>
          <a:xfrm xmlns:a="http://schemas.openxmlformats.org/drawingml/2006/main">
            <a:off x="5334000" y="6191250"/>
            <a:ext cx="190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Interactive map</a:t>
            </a:r>
          </a:p>
        </p:txBody>
      </p:sp>
      <p:sp>
        <p:nvSpPr>
          <p:cNvPr id="25" name="replicas">
            <a:extLst xmlns:a="http://schemas.openxmlformats.org/drawingml/2006/main">
              <a:ext uri="{FF2B5EF4-FFF2-40B4-BE49-F238E27FC236}">
                <a16:creationId xmlns:a16="http://schemas.microsoft.com/office/drawing/2014/main" id="{D2F5CB2F-EF25-424A-AA7D-5938C52CED27}"/>
              </a:ext>
            </a:extLst>
          </p:cNvPr>
          <p:cNvSpPr>
            <a:spLocks xmlns:a="http://schemas.openxmlformats.org/drawingml/2006/main" noGrp="1"/>
          </p:cNvSpPr>
          <p:nvPr/>
        </p:nvSpPr>
        <p:spPr>
          <a:xfrm xmlns:a="http://schemas.openxmlformats.org/drawingml/2006/main">
            <a:off x="7286625" y="1762125"/>
            <a:ext cx="2333625" cy="3667125"/>
          </a:xfrm>
          <a:prstGeom xmlns:a="http://schemas.openxmlformats.org/drawingml/2006/main" prst="roundRect">
            <a:avLst>
              <a:gd name="adj" fmla="val 4490"/>
            </a:avLst>
          </a:prstGeom>
          <a:solidFill xmlns:a="http://schemas.openxmlformats.org/drawingml/2006/main">
            <a:srgbClr val="F0F3F8"/>
          </a:solidFill>
          <a:ln xmlns:a="http://schemas.openxmlformats.org/drawingml/2006/main" w="9525">
            <a:solidFill>
              <a:srgbClr val="DFE5EF"/>
            </a:solidFill>
            <a:prstDash val="solid"/>
          </a:ln>
        </p:spPr>
      </p:sp>
      <p:sp>
        <p:nvSpPr>
          <p:cNvPr id="26" name="replicas/title">
            <a:extLst xmlns:a="http://schemas.openxmlformats.org/drawingml/2006/main">
              <a:ext uri="{FF2B5EF4-FFF2-40B4-BE49-F238E27FC236}">
                <a16:creationId xmlns:a16="http://schemas.microsoft.com/office/drawing/2014/main" id="{9E3463F8-132B-4247-92A0-4FE01BB914B8}"/>
              </a:ext>
            </a:extLst>
          </p:cNvPr>
          <p:cNvSpPr>
            <a:spLocks xmlns:a="http://schemas.openxmlformats.org/drawingml/2006/main" noGrp="1"/>
          </p:cNvSpPr>
          <p:nvPr/>
        </p:nvSpPr>
        <p:spPr>
          <a:xfrm xmlns:a="http://schemas.openxmlformats.org/drawingml/2006/main">
            <a:off x="7439025" y="1895475"/>
            <a:ext cx="2028825"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1">
                <a:solidFill>
                  <a:srgbClr val="405170"/>
                </a:solidFill>
                <a:latin typeface="Arial"/>
                <a:ea typeface="Arial"/>
                <a:cs typeface="Arial"/>
              </a:defRPr>
            </a:defPPr>
            <a:lvl1pPr algn="l">
              <a:defRPr sz="1650" b="1">
                <a:solidFill>
                  <a:srgbClr val="405170"/>
                </a:solidFill>
                <a:latin typeface="Arial"/>
                <a:ea typeface="Arial"/>
                <a:cs typeface="Arial"/>
              </a:defRPr>
            </a:lvl1pPr>
            <a:lvl2pPr algn="l">
              <a:defRPr sz="1650" b="1">
                <a:solidFill>
                  <a:srgbClr val="405170"/>
                </a:solidFill>
                <a:latin typeface="Arial"/>
                <a:ea typeface="Arial"/>
                <a:cs typeface="Arial"/>
              </a:defRPr>
            </a:lvl2pPr>
            <a:lvl3pPr algn="l">
              <a:defRPr sz="1650" b="1">
                <a:solidFill>
                  <a:srgbClr val="405170"/>
                </a:solidFill>
                <a:latin typeface="Arial"/>
                <a:ea typeface="Arial"/>
                <a:cs typeface="Arial"/>
              </a:defRPr>
            </a:lvl3pPr>
            <a:lvl4pPr algn="l">
              <a:defRPr sz="1650" b="1">
                <a:solidFill>
                  <a:srgbClr val="405170"/>
                </a:solidFill>
                <a:latin typeface="Arial"/>
                <a:ea typeface="Arial"/>
                <a:cs typeface="Arial"/>
              </a:defRPr>
            </a:lvl4pPr>
            <a:lvl5pPr algn="l">
              <a:defRPr sz="1650" b="1">
                <a:solidFill>
                  <a:srgbClr val="405170"/>
                </a:solidFill>
                <a:latin typeface="Arial"/>
                <a:ea typeface="Arial"/>
                <a:cs typeface="Arial"/>
              </a:defRPr>
            </a:lvl5pPr>
            <a:lvl6pPr algn="l">
              <a:defRPr sz="1650" b="1">
                <a:solidFill>
                  <a:srgbClr val="405170"/>
                </a:solidFill>
                <a:latin typeface="Arial"/>
                <a:ea typeface="Arial"/>
                <a:cs typeface="Arial"/>
              </a:defRPr>
            </a:lvl6pPr>
            <a:lvl7pPr algn="l">
              <a:defRPr sz="1650" b="1">
                <a:solidFill>
                  <a:srgbClr val="405170"/>
                </a:solidFill>
                <a:latin typeface="Arial"/>
                <a:ea typeface="Arial"/>
                <a:cs typeface="Arial"/>
              </a:defRPr>
            </a:lvl7pPr>
            <a:lvl8pPr algn="l">
              <a:defRPr sz="1650" b="1">
                <a:solidFill>
                  <a:srgbClr val="405170"/>
                </a:solidFill>
                <a:latin typeface="Arial"/>
                <a:ea typeface="Arial"/>
                <a:cs typeface="Arial"/>
              </a:defRPr>
            </a:lvl8pPr>
            <a:lvl9pPr algn="l">
              <a:defRPr sz="1650" b="1">
                <a:solidFill>
                  <a:srgbClr val="405170"/>
                </a:solidFill>
                <a:latin typeface="Arial"/>
                <a:ea typeface="Arial"/>
                <a:cs typeface="Arial"/>
              </a:defRPr>
            </a:lvl9pPr>
          </a:lstStyle>
          <a:p xmlns:a="http://schemas.openxmlformats.org/drawingml/2006/main">
            <a:pPr algn="l">
              <a:defRPr sz="1650" b="1">
                <a:solidFill>
                  <a:srgbClr val="405170"/>
                </a:solidFill>
                <a:latin typeface="Arial"/>
                <a:ea typeface="Arial"/>
                <a:cs typeface="Arial"/>
              </a:defRPr>
            </a:pPr>
            <a:r>
              <a:rPr sz="1650" b="1">
                <a:solidFill>
                  <a:srgbClr val="405170"/>
                </a:solidFill>
                <a:latin typeface="Arial"/>
                <a:ea typeface="Arial"/>
                <a:cs typeface="Arial"/>
              </a:rPr>
              <a:t>replicas: 1 or 3</a:t>
            </a:r>
          </a:p>
        </p:txBody>
      </p:sp>
      <p:sp>
        <p:nvSpPr>
          <p:cNvPr id="51" name="body/25">
            <a:extLst xmlns:a="http://schemas.openxmlformats.org/drawingml/2006/main">
              <a:ext uri="{FF2B5EF4-FFF2-40B4-BE49-F238E27FC236}">
                <a16:creationId xmlns:a16="http://schemas.microsoft.com/office/drawing/2014/main" id="{45A2E4AF-98FA-4A04-A0B0-D20FA2847DEF}"/>
              </a:ext>
            </a:extLst>
          </p:cNvPr>
          <p:cNvSpPr>
            <a:spLocks xmlns:a="http://schemas.openxmlformats.org/drawingml/2006/main" noGrp="1"/>
          </p:cNvSpPr>
          <p:nvPr/>
        </p:nvSpPr>
        <p:spPr>
          <a:xfrm xmlns:a="http://schemas.openxmlformats.org/drawingml/2006/main">
            <a:off x="514350" y="5715000"/>
            <a:ext cx="11163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75" b="0">
                <a:solidFill>
                  <a:srgbClr val="18253D"/>
                </a:solidFill>
                <a:latin typeface="Arial"/>
                <a:ea typeface="Arial"/>
                <a:cs typeface="Arial"/>
              </a:defRPr>
            </a:defPPr>
            <a:lvl1pPr algn="l">
              <a:defRPr sz="1575" b="0">
                <a:solidFill>
                  <a:srgbClr val="18253D"/>
                </a:solidFill>
                <a:latin typeface="Arial"/>
                <a:ea typeface="Arial"/>
                <a:cs typeface="Arial"/>
              </a:defRPr>
            </a:lvl1pPr>
            <a:lvl2pPr algn="l">
              <a:defRPr sz="1575" b="0">
                <a:solidFill>
                  <a:srgbClr val="18253D"/>
                </a:solidFill>
                <a:latin typeface="Arial"/>
                <a:ea typeface="Arial"/>
                <a:cs typeface="Arial"/>
              </a:defRPr>
            </a:lvl2pPr>
            <a:lvl3pPr algn="l">
              <a:defRPr sz="1575" b="0">
                <a:solidFill>
                  <a:srgbClr val="18253D"/>
                </a:solidFill>
                <a:latin typeface="Arial"/>
                <a:ea typeface="Arial"/>
                <a:cs typeface="Arial"/>
              </a:defRPr>
            </a:lvl3pPr>
            <a:lvl4pPr algn="l">
              <a:defRPr sz="1575" b="0">
                <a:solidFill>
                  <a:srgbClr val="18253D"/>
                </a:solidFill>
                <a:latin typeface="Arial"/>
                <a:ea typeface="Arial"/>
                <a:cs typeface="Arial"/>
              </a:defRPr>
            </a:lvl4pPr>
            <a:lvl5pPr algn="l">
              <a:defRPr sz="1575" b="0">
                <a:solidFill>
                  <a:srgbClr val="18253D"/>
                </a:solidFill>
                <a:latin typeface="Arial"/>
                <a:ea typeface="Arial"/>
                <a:cs typeface="Arial"/>
              </a:defRPr>
            </a:lvl5pPr>
            <a:lvl6pPr algn="l">
              <a:defRPr sz="1575" b="0">
                <a:solidFill>
                  <a:srgbClr val="18253D"/>
                </a:solidFill>
                <a:latin typeface="Arial"/>
                <a:ea typeface="Arial"/>
                <a:cs typeface="Arial"/>
              </a:defRPr>
            </a:lvl6pPr>
            <a:lvl7pPr algn="l">
              <a:defRPr sz="1575" b="0">
                <a:solidFill>
                  <a:srgbClr val="18253D"/>
                </a:solidFill>
                <a:latin typeface="Arial"/>
                <a:ea typeface="Arial"/>
                <a:cs typeface="Arial"/>
              </a:defRPr>
            </a:lvl7pPr>
            <a:lvl8pPr algn="l">
              <a:defRPr sz="1575" b="0">
                <a:solidFill>
                  <a:srgbClr val="18253D"/>
                </a:solidFill>
                <a:latin typeface="Arial"/>
                <a:ea typeface="Arial"/>
                <a:cs typeface="Arial"/>
              </a:defRPr>
            </a:lvl8pPr>
            <a:lvl9pPr algn="l">
              <a:defRPr sz="1575" b="0">
                <a:solidFill>
                  <a:srgbClr val="18253D"/>
                </a:solidFill>
                <a:latin typeface="Arial"/>
                <a:ea typeface="Arial"/>
                <a:cs typeface="Arial"/>
              </a:defRPr>
            </a:lvl9pPr>
          </a:lstStyle>
          <a:p xmlns:a="http://schemas.openxmlformats.org/drawingml/2006/main">
            <a:pPr algn="l">
              <a:defRPr sz="1575" b="0">
                <a:solidFill>
                  <a:srgbClr val="18253D"/>
                </a:solidFill>
                <a:latin typeface="Arial"/>
                <a:ea typeface="Arial"/>
                <a:cs typeface="Arial"/>
              </a:defRPr>
            </a:pPr>
            <a:r>
              <a:rPr sz="1575" b="0">
                <a:solidFill>
                  <a:srgbClr val="18253D"/>
                </a:solidFill>
                <a:latin typeface="Arial"/>
                <a:ea typeface="Arial"/>
                <a:cs typeface="Arial"/>
              </a:rPr>
              <a:t>One ready Pod handles this example request. No image build runs on each call.</a:t>
            </a:r>
          </a:p>
        </p:txBody>
      </p:sp>
      <p:cxnSp>
        <p:nvCxnSpPr>
          <p:cNvPr id="50" name="edge/plugin-invoke/24/pod-1&gt;provider">
            <a:extLst xmlns:a="http://schemas.openxmlformats.org/drawingml/2006/main">
              <a:ext uri="{FF2B5EF4-FFF2-40B4-BE49-F238E27FC236}">
                <a16:creationId xmlns:a16="http://schemas.microsoft.com/office/drawing/2014/main" id="{C67CC313-E3C5-4BD7-B8B4-84326A01B68E}"/>
              </a:ext>
            </a:extLst>
          </p:cNvPr>
          <p:cNvCxnSpPr>
            <a:stCxn xmlns:a="http://schemas.openxmlformats.org/drawingml/2006/main" id="27" idx="3"/>
            <a:endCxn xmlns:a="http://schemas.openxmlformats.org/drawingml/2006/main" id="42" idx="1"/>
          </p:cNvCxnSpPr>
          <p:nvPr/>
        </p:nvCxnSpPr>
        <p:spPr>
          <a:xfrm xmlns:a="http://schemas.openxmlformats.org/drawingml/2006/main">
            <a:off x="9429750" y="2738438"/>
            <a:ext cx="476250" cy="71438"/>
          </a:xfrm>
          <a:prstGeom xmlns:a="http://schemas.openxmlformats.org/drawingml/2006/main" prst="straightConnector1">
            <a:avLst/>
          </a:prstGeom>
          <a:ln xmlns:a="http://schemas.openxmlformats.org/drawingml/2006/main" w="17145">
            <a:solidFill>
              <a:srgbClr val="3E6FE3"/>
            </a:solidFill>
            <a:prstDash val="solid"/>
            <a:tailEnd type="triangle" w="sm" len="sm"/>
          </a:ln>
        </p:spPr>
      </p:cxnSp>
      <p:cxnSp>
        <p:nvCxnSpPr>
          <p:cNvPr id="49" name="edge/plugin-invoke/23/service&gt;pod-1">
            <a:extLst xmlns:a="http://schemas.openxmlformats.org/drawingml/2006/main">
              <a:ext uri="{FF2B5EF4-FFF2-40B4-BE49-F238E27FC236}">
                <a16:creationId xmlns:a16="http://schemas.microsoft.com/office/drawing/2014/main" id="{DE10E173-9A2D-409E-BD07-DDDBE5BB6B65}"/>
              </a:ext>
            </a:extLst>
          </p:cNvPr>
          <p:cNvCxnSpPr>
            <a:stCxn xmlns:a="http://schemas.openxmlformats.org/drawingml/2006/main" id="20" idx="3"/>
            <a:endCxn xmlns:a="http://schemas.openxmlformats.org/drawingml/2006/main" id="27" idx="1"/>
          </p:cNvCxnSpPr>
          <p:nvPr/>
        </p:nvCxnSpPr>
        <p:spPr>
          <a:xfrm xmlns:a="http://schemas.openxmlformats.org/drawingml/2006/main" flipV="1">
            <a:off x="7010400" y="2738438"/>
            <a:ext cx="466725" cy="547688"/>
          </a:xfrm>
          <a:prstGeom xmlns:a="http://schemas.openxmlformats.org/drawingml/2006/main" prst="bentConnector3">
            <a:avLst>
              <a:gd name="adj1" fmla="val 50000"/>
            </a:avLst>
          </a:prstGeom>
          <a:ln xmlns:a="http://schemas.openxmlformats.org/drawingml/2006/main" w="17145">
            <a:solidFill>
              <a:srgbClr val="3E6FE3"/>
            </a:solidFill>
            <a:prstDash val="solid"/>
            <a:tailEnd type="triangle" w="sm" len="sm"/>
          </a:ln>
        </p:spPr>
      </p:cxnSp>
      <p:cxnSp>
        <p:nvCxnSpPr>
          <p:cNvPr id="48" name="edge/plugin-invoke/22/daemon&gt;service">
            <a:extLst xmlns:a="http://schemas.openxmlformats.org/drawingml/2006/main">
              <a:ext uri="{FF2B5EF4-FFF2-40B4-BE49-F238E27FC236}">
                <a16:creationId xmlns:a16="http://schemas.microsoft.com/office/drawing/2014/main" id="{9181F0A2-59B1-40D2-BA22-D26043433568}"/>
              </a:ext>
            </a:extLst>
          </p:cNvPr>
          <p:cNvCxnSpPr>
            <a:stCxn xmlns:a="http://schemas.openxmlformats.org/drawingml/2006/main" id="15" idx="3"/>
            <a:endCxn xmlns:a="http://schemas.openxmlformats.org/drawingml/2006/main" id="20" idx="1"/>
          </p:cNvCxnSpPr>
          <p:nvPr/>
        </p:nvCxnSpPr>
        <p:spPr>
          <a:xfrm xmlns:a="http://schemas.openxmlformats.org/drawingml/2006/main">
            <a:off x="4762500" y="3286125"/>
            <a:ext cx="247650" cy="0"/>
          </a:xfrm>
          <a:prstGeom xmlns:a="http://schemas.openxmlformats.org/drawingml/2006/main" prst="straightConnector1">
            <a:avLst/>
          </a:prstGeom>
          <a:ln xmlns:a="http://schemas.openxmlformats.org/drawingml/2006/main" w="17145">
            <a:solidFill>
              <a:srgbClr val="3E6FE3"/>
            </a:solidFill>
            <a:prstDash val="solid"/>
            <a:tailEnd type="triangle" w="sm" len="sm"/>
          </a:ln>
        </p:spPr>
      </p:cxnSp>
      <p:cxnSp>
        <p:nvCxnSpPr>
          <p:cNvPr id="47" name="edge/plugin-invoke/21/api&gt;daemon">
            <a:extLst xmlns:a="http://schemas.openxmlformats.org/drawingml/2006/main">
              <a:ext uri="{FF2B5EF4-FFF2-40B4-BE49-F238E27FC236}">
                <a16:creationId xmlns:a16="http://schemas.microsoft.com/office/drawing/2014/main" id="{9E901A54-1F0C-41E9-9708-7A2F3903920D}"/>
              </a:ext>
            </a:extLst>
          </p:cNvPr>
          <p:cNvCxnSpPr>
            <a:stCxn xmlns:a="http://schemas.openxmlformats.org/drawingml/2006/main" id="10" idx="3"/>
            <a:endCxn xmlns:a="http://schemas.openxmlformats.org/drawingml/2006/main" id="15" idx="1"/>
          </p:cNvCxnSpPr>
          <p:nvPr/>
        </p:nvCxnSpPr>
        <p:spPr>
          <a:xfrm xmlns:a="http://schemas.openxmlformats.org/drawingml/2006/main">
            <a:off x="2514600" y="3286125"/>
            <a:ext cx="247650" cy="0"/>
          </a:xfrm>
          <a:prstGeom xmlns:a="http://schemas.openxmlformats.org/drawingml/2006/main" prst="straightConnector1">
            <a:avLst/>
          </a:prstGeom>
          <a:ln xmlns:a="http://schemas.openxmlformats.org/drawingml/2006/main" w="17145">
            <a:solidFill>
              <a:srgbClr val="3E6FE3"/>
            </a:solidFill>
            <a:prstDash val="solid"/>
            <a:tailEnd type="triangle" w="sm" len="sm"/>
          </a:ln>
        </p:spPr>
      </p:cxnSp>
      <p:grpSp>
        <p:nvGrpSpPr>
          <p:cNvPr id="53" name="plugin-invoke/api"/>
          <p:cNvGrpSpPr/>
          <p:nvPr/>
        </p:nvGrpSpPr>
        <p:grpSpPr>
          <ns1:xfrm xmlns:ns1="http://schemas.openxmlformats.org/drawingml/2006/main">
            <ns1:off x="514350" y="2809875"/>
            <ns1:ext cx="2000250" cy="952500"/>
            <ns1:chOff x="514350" y="2809875"/>
            <ns1:chExt cx="2000250" cy="952500"/>
          </ns1:xfrm>
        </p:grpSpPr>
        <p:sp>
          <p:nvSpPr>
            <p:cNvPr id="10" name="plugin-invoke/api/frame">
              <a:extLst xmlns:a="http://schemas.openxmlformats.org/drawingml/2006/main">
                <a:ext uri="{FF2B5EF4-FFF2-40B4-BE49-F238E27FC236}">
                  <a16:creationId xmlns:a16="http://schemas.microsoft.com/office/drawing/2014/main" id="{4A5CF982-07C4-403E-807C-A9F217094D7E}"/>
                </a:ext>
              </a:extLst>
            </p:cNvPr>
            <p:cNvSpPr>
              <a:spLocks xmlns:a="http://schemas.openxmlformats.org/drawingml/2006/main" noGrp="1"/>
            </p:cNvSpPr>
            <p:nvPr/>
          </p:nvSpPr>
          <p:spPr>
            <a:xfrm xmlns:a="http://schemas.openxmlformats.org/drawingml/2006/main">
              <a:off x="514350" y="2809875"/>
              <a:ext cx="2000250" cy="952500"/>
            </a:xfrm>
            <a:prstGeom xmlns:a="http://schemas.openxmlformats.org/drawingml/2006/main" prst="roundRect">
              <a:avLst>
                <a:gd name="adj" fmla="val 10000"/>
              </a:avLst>
            </a:prstGeom>
            <a:solidFill xmlns:a="http://schemas.openxmlformats.org/drawingml/2006/main">
              <a:srgbClr val="FFFFFF"/>
            </a:solidFill>
            <a:ln xmlns:a="http://schemas.openxmlformats.org/drawingml/2006/main" w="9525">
              <a:solidFill>
                <a:srgbClr val="DFE5EF"/>
              </a:solidFill>
              <a:prstDash val="solid"/>
            </a:ln>
          </p:spPr>
        </p:sp>
        <p:sp>
          <p:nvSpPr>
            <p:cNvPr id="11" name="plugin-invoke/api/badge">
              <a:extLst xmlns:a="http://schemas.openxmlformats.org/drawingml/2006/main">
                <a:ext uri="{FF2B5EF4-FFF2-40B4-BE49-F238E27FC236}">
                  <a16:creationId xmlns:a16="http://schemas.microsoft.com/office/drawing/2014/main" id="{FBA7B26B-9897-4B76-A957-63184220CCFC}"/>
                </a:ext>
              </a:extLst>
            </p:cNvPr>
            <p:cNvSpPr>
              <a:spLocks xmlns:a="http://schemas.openxmlformats.org/drawingml/2006/main" noGrp="1"/>
            </p:cNvSpPr>
            <p:nvPr/>
          </p:nvSpPr>
          <p:spPr>
            <a:xfrm xmlns:a="http://schemas.openxmlformats.org/drawingml/2006/main">
              <a:off x="609600" y="2971800"/>
              <a:ext cx="400050" cy="400050"/>
            </a:xfrm>
            <a:prstGeom xmlns:a="http://schemas.openxmlformats.org/drawingml/2006/main" prst="roundRect">
              <a:avLst>
                <a:gd name="adj" fmla="val 19048"/>
              </a:avLst>
            </a:prstGeom>
            <a:solidFill xmlns:a="http://schemas.openxmlformats.org/drawingml/2006/main">
              <a:srgbClr val="F1F2FD"/>
            </a:solidFill>
            <a:ln xmlns:a="http://schemas.openxmlformats.org/drawingml/2006/main" w="0">
              <a:noFill/>
              <a:prstDash val="solid"/>
            </a:ln>
          </p:spPr>
        </p:sp>
        <p:pic>
          <p:nvPicPr>
            <p:cNvPr id="12" name="plugin-invoke/api/icon">
              <a:extLst xmlns:a="http://schemas.openxmlformats.org/drawingml/2006/main">
                <a:ext uri="{FF2B5EF4-FFF2-40B4-BE49-F238E27FC236}">
                  <a16:creationId xmlns:a16="http://schemas.microsoft.com/office/drawing/2014/main" id="{A0E74AFB-9D7B-44E7-B5F2-148518E93B52}"/>
                </a:ext>
              </a:extLst>
            </p:cNvPr>
            <p:cNvPicPr>
              <a:picLocks xmlns:a="http://schemas.openxmlformats.org/drawingml/2006/main" noChangeAspect="1"/>
            </p:cNvPicPr>
            <p:nvPr/>
          </p:nvPicPr>
          <p:blipFill>
            <a:blip xmlns:r="http://schemas.openxmlformats.org/officeDocument/2006/relationships" xmlns:a="http://schemas.openxmlformats.org/drawingml/2006/main" r:embed="R3b1c4abaa7c54c56">
              <a:extLst>
                <a:ext uri="{96DAC541-7B7A-43D3-8B79-37D633B846F1}">
                  <asvg:svgBlip xmlns:asvg="http://schemas.microsoft.com/office/drawing/2016/SVG/main" r:embed="R3d5446f1f5e94ff5"/>
                </a:ext>
              </a:extLst>
            </a:blip>
            <a:stretch xmlns:a="http://schemas.openxmlformats.org/drawingml/2006/main"/>
          </p:blipFill>
          <p:spPr>
            <a:xfrm xmlns:a="http://schemas.openxmlformats.org/drawingml/2006/main">
              <a:off x="628650" y="2990850"/>
              <a:ext cx="361950" cy="361950"/>
            </a:xfrm>
            <a:prstGeom xmlns:a="http://schemas.openxmlformats.org/drawingml/2006/main" prst="rect">
              <a:avLst/>
            </a:prstGeom>
          </p:spPr>
        </p:pic>
        <p:sp>
          <p:nvSpPr>
            <p:cNvPr id="13" name="plugin-invoke/api/title">
              <a:extLst xmlns:a="http://schemas.openxmlformats.org/drawingml/2006/main">
                <a:ext uri="{FF2B5EF4-FFF2-40B4-BE49-F238E27FC236}">
                  <a16:creationId xmlns:a16="http://schemas.microsoft.com/office/drawing/2014/main" id="{26378541-46F7-4E8E-A7E2-6F6699433A97}"/>
                </a:ext>
              </a:extLst>
            </p:cNvPr>
            <p:cNvSpPr>
              <a:spLocks xmlns:a="http://schemas.openxmlformats.org/drawingml/2006/main" noGrp="1"/>
            </p:cNvSpPr>
            <p:nvPr/>
          </p:nvSpPr>
          <p:spPr>
            <a:xfrm xmlns:a="http://schemas.openxmlformats.org/drawingml/2006/main">
              <a:off x="1123950" y="2924175"/>
              <a:ext cx="127635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Core API</a:t>
              </a:r>
            </a:p>
          </p:txBody>
        </p:sp>
        <p:sp>
          <p:nvSpPr>
            <p:cNvPr id="14" name="plugin-invoke/api/meta">
              <a:extLst xmlns:a="http://schemas.openxmlformats.org/drawingml/2006/main">
                <a:ext uri="{FF2B5EF4-FFF2-40B4-BE49-F238E27FC236}">
                  <a16:creationId xmlns:a16="http://schemas.microsoft.com/office/drawing/2014/main" id="{9A2F619C-0800-4BCA-A966-094AF1DA80F1}"/>
                </a:ext>
              </a:extLst>
            </p:cNvPr>
            <p:cNvSpPr>
              <a:spLocks xmlns:a="http://schemas.openxmlformats.org/drawingml/2006/main" noGrp="1"/>
            </p:cNvSpPr>
            <p:nvPr/>
          </p:nvSpPr>
          <p:spPr>
            <a:xfrm xmlns:a="http://schemas.openxmlformats.org/drawingml/2006/main">
              <a:off x="1123950" y="3562350"/>
              <a:ext cx="127635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4E61E9"/>
                  </a:solidFill>
                  <a:latin typeface="Arial"/>
                  <a:ea typeface="Arial"/>
                  <a:cs typeface="Arial"/>
                </a:defRPr>
              </a:defPPr>
              <a:lvl1pPr algn="l">
                <a:defRPr sz="863" b="0">
                  <a:solidFill>
                    <a:srgbClr val="4E61E9"/>
                  </a:solidFill>
                  <a:latin typeface="Arial"/>
                  <a:ea typeface="Arial"/>
                  <a:cs typeface="Arial"/>
                </a:defRPr>
              </a:lvl1pPr>
              <a:lvl2pPr algn="l">
                <a:defRPr sz="863" b="0">
                  <a:solidFill>
                    <a:srgbClr val="4E61E9"/>
                  </a:solidFill>
                  <a:latin typeface="Arial"/>
                  <a:ea typeface="Arial"/>
                  <a:cs typeface="Arial"/>
                </a:defRPr>
              </a:lvl2pPr>
              <a:lvl3pPr algn="l">
                <a:defRPr sz="863" b="0">
                  <a:solidFill>
                    <a:srgbClr val="4E61E9"/>
                  </a:solidFill>
                  <a:latin typeface="Arial"/>
                  <a:ea typeface="Arial"/>
                  <a:cs typeface="Arial"/>
                </a:defRPr>
              </a:lvl3pPr>
              <a:lvl4pPr algn="l">
                <a:defRPr sz="863" b="0">
                  <a:solidFill>
                    <a:srgbClr val="4E61E9"/>
                  </a:solidFill>
                  <a:latin typeface="Arial"/>
                  <a:ea typeface="Arial"/>
                  <a:cs typeface="Arial"/>
                </a:defRPr>
              </a:lvl4pPr>
              <a:lvl5pPr algn="l">
                <a:defRPr sz="863" b="0">
                  <a:solidFill>
                    <a:srgbClr val="4E61E9"/>
                  </a:solidFill>
                  <a:latin typeface="Arial"/>
                  <a:ea typeface="Arial"/>
                  <a:cs typeface="Arial"/>
                </a:defRPr>
              </a:lvl5pPr>
              <a:lvl6pPr algn="l">
                <a:defRPr sz="863" b="0">
                  <a:solidFill>
                    <a:srgbClr val="4E61E9"/>
                  </a:solidFill>
                  <a:latin typeface="Arial"/>
                  <a:ea typeface="Arial"/>
                  <a:cs typeface="Arial"/>
                </a:defRPr>
              </a:lvl6pPr>
              <a:lvl7pPr algn="l">
                <a:defRPr sz="863" b="0">
                  <a:solidFill>
                    <a:srgbClr val="4E61E9"/>
                  </a:solidFill>
                  <a:latin typeface="Arial"/>
                  <a:ea typeface="Arial"/>
                  <a:cs typeface="Arial"/>
                </a:defRPr>
              </a:lvl7pPr>
              <a:lvl8pPr algn="l">
                <a:defRPr sz="863" b="0">
                  <a:solidFill>
                    <a:srgbClr val="4E61E9"/>
                  </a:solidFill>
                  <a:latin typeface="Arial"/>
                  <a:ea typeface="Arial"/>
                  <a:cs typeface="Arial"/>
                </a:defRPr>
              </a:lvl8pPr>
              <a:lvl9pPr algn="l">
                <a:defRPr sz="863" b="0">
                  <a:solidFill>
                    <a:srgbClr val="4E61E9"/>
                  </a:solidFill>
                  <a:latin typeface="Arial"/>
                  <a:ea typeface="Arial"/>
                  <a:cs typeface="Arial"/>
                </a:defRPr>
              </a:lvl9pPr>
            </a:lstStyle>
            <a:p xmlns:a="http://schemas.openxmlformats.org/drawingml/2006/main">
              <a:pPr algn="l">
                <a:defRPr sz="863" b="0">
                  <a:solidFill>
                    <a:srgbClr val="4E61E9"/>
                  </a:solidFill>
                  <a:latin typeface="Arial"/>
                  <a:ea typeface="Arial"/>
                  <a:cs typeface="Arial"/>
                </a:defRPr>
              </a:pPr>
              <a:r>
                <a:rPr sz="863" b="0">
                  <a:solidFill>
                    <a:srgbClr val="4E61E9"/>
                  </a:solidFill>
                  <a:latin typeface="Arial"/>
                  <a:ea typeface="Arial"/>
                  <a:cs typeface="Arial"/>
                </a:rPr>
                <a:t>api-svc / 5001</a:t>
              </a:r>
            </a:p>
          </p:txBody>
        </p:sp>
      </p:grpSp>
      <p:grpSp>
        <p:nvGrpSpPr>
          <p:cNvPr id="54" name="plugin-invoke/daemon"/>
          <p:cNvGrpSpPr/>
          <p:nvPr/>
        </p:nvGrpSpPr>
        <p:grpSpPr>
          <ns1:xfrm xmlns:ns1="http://schemas.openxmlformats.org/drawingml/2006/main">
            <ns1:off x="2762250" y="2809875"/>
            <ns1:ext cx="2000250" cy="952500"/>
            <ns1:chOff x="2762250" y="2809875"/>
            <ns1:chExt cx="2000250" cy="952500"/>
          </ns1:xfrm>
        </p:grpSpPr>
        <p:sp>
          <p:nvSpPr>
            <p:cNvPr id="15" name="plugin-invoke/daemon/frame">
              <a:extLst xmlns:a="http://schemas.openxmlformats.org/drawingml/2006/main">
                <a:ext uri="{FF2B5EF4-FFF2-40B4-BE49-F238E27FC236}">
                  <a16:creationId xmlns:a16="http://schemas.microsoft.com/office/drawing/2014/main" id="{3748B3E5-2FC1-407D-A3C6-FE4CB8591FFE}"/>
                </a:ext>
              </a:extLst>
            </p:cNvPr>
            <p:cNvSpPr>
              <a:spLocks xmlns:a="http://schemas.openxmlformats.org/drawingml/2006/main" noGrp="1"/>
            </p:cNvSpPr>
            <p:nvPr/>
          </p:nvSpPr>
          <p:spPr>
            <a:xfrm xmlns:a="http://schemas.openxmlformats.org/drawingml/2006/main">
              <a:off x="2762250" y="2809875"/>
              <a:ext cx="2000250" cy="952500"/>
            </a:xfrm>
            <a:prstGeom xmlns:a="http://schemas.openxmlformats.org/drawingml/2006/main" prst="roundRect">
              <a:avLst>
                <a:gd name="adj" fmla="val 10000"/>
              </a:avLst>
            </a:prstGeom>
            <a:solidFill xmlns:a="http://schemas.openxmlformats.org/drawingml/2006/main">
              <a:srgbClr val="FFFFFF"/>
            </a:solidFill>
            <a:ln xmlns:a="http://schemas.openxmlformats.org/drawingml/2006/main" w="9525">
              <a:solidFill>
                <a:srgbClr val="DFE5EF"/>
              </a:solidFill>
              <a:prstDash val="solid"/>
            </a:ln>
          </p:spPr>
        </p:sp>
        <p:sp>
          <p:nvSpPr>
            <p:cNvPr id="16" name="plugin-invoke/daemon/badge">
              <a:extLst xmlns:a="http://schemas.openxmlformats.org/drawingml/2006/main">
                <a:ext uri="{FF2B5EF4-FFF2-40B4-BE49-F238E27FC236}">
                  <a16:creationId xmlns:a16="http://schemas.microsoft.com/office/drawing/2014/main" id="{DF568866-55D1-4169-A256-B3A0DD263EB8}"/>
                </a:ext>
              </a:extLst>
            </p:cNvPr>
            <p:cNvSpPr>
              <a:spLocks xmlns:a="http://schemas.openxmlformats.org/drawingml/2006/main" noGrp="1"/>
            </p:cNvSpPr>
            <p:nvPr/>
          </p:nvSpPr>
          <p:spPr>
            <a:xfrm xmlns:a="http://schemas.openxmlformats.org/drawingml/2006/main">
              <a:off x="2857500" y="2971800"/>
              <a:ext cx="400050" cy="400050"/>
            </a:xfrm>
            <a:prstGeom xmlns:a="http://schemas.openxmlformats.org/drawingml/2006/main" prst="roundRect">
              <a:avLst>
                <a:gd name="adj" fmla="val 19048"/>
              </a:avLst>
            </a:prstGeom>
            <a:solidFill xmlns:a="http://schemas.openxmlformats.org/drawingml/2006/main">
              <a:srgbClr val="F1F2FD"/>
            </a:solidFill>
            <a:ln xmlns:a="http://schemas.openxmlformats.org/drawingml/2006/main" w="0">
              <a:noFill/>
              <a:prstDash val="solid"/>
            </a:ln>
          </p:spPr>
        </p:sp>
        <p:pic>
          <p:nvPicPr>
            <p:cNvPr id="17" name="plugin-invoke/daemon/icon">
              <a:extLst xmlns:a="http://schemas.openxmlformats.org/drawingml/2006/main">
                <a:ext uri="{FF2B5EF4-FFF2-40B4-BE49-F238E27FC236}">
                  <a16:creationId xmlns:a16="http://schemas.microsoft.com/office/drawing/2014/main" id="{71298A86-60B9-4801-9FE1-4EC1892085E3}"/>
                </a:ext>
              </a:extLst>
            </p:cNvPr>
            <p:cNvPicPr>
              <a:picLocks xmlns:a="http://schemas.openxmlformats.org/drawingml/2006/main" noChangeAspect="1"/>
            </p:cNvPicPr>
            <p:nvPr/>
          </p:nvPicPr>
          <p:blipFill>
            <a:blip xmlns:r="http://schemas.openxmlformats.org/officeDocument/2006/relationships" xmlns:a="http://schemas.openxmlformats.org/drawingml/2006/main" r:embed="R5b97b5cdf2be4ce2">
              <a:extLst>
                <a:ext uri="{96DAC541-7B7A-43D3-8B79-37D633B846F1}">
                  <asvg:svgBlip xmlns:asvg="http://schemas.microsoft.com/office/drawing/2016/SVG/main" r:embed="Ra2be127aba4e4cdd"/>
                </a:ext>
              </a:extLst>
            </a:blip>
            <a:stretch xmlns:a="http://schemas.openxmlformats.org/drawingml/2006/main"/>
          </p:blipFill>
          <p:spPr>
            <a:xfrm xmlns:a="http://schemas.openxmlformats.org/drawingml/2006/main">
              <a:off x="2876550" y="2990850"/>
              <a:ext cx="361950" cy="361950"/>
            </a:xfrm>
            <a:prstGeom xmlns:a="http://schemas.openxmlformats.org/drawingml/2006/main" prst="rect">
              <a:avLst/>
            </a:prstGeom>
          </p:spPr>
        </p:pic>
        <p:sp>
          <p:nvSpPr>
            <p:cNvPr id="18" name="plugin-invoke/daemon/title">
              <a:extLst xmlns:a="http://schemas.openxmlformats.org/drawingml/2006/main">
                <a:ext uri="{FF2B5EF4-FFF2-40B4-BE49-F238E27FC236}">
                  <a16:creationId xmlns:a16="http://schemas.microsoft.com/office/drawing/2014/main" id="{C8DAA9C1-5F01-409C-A3E4-369D14CE3B89}"/>
                </a:ext>
              </a:extLst>
            </p:cNvPr>
            <p:cNvSpPr>
              <a:spLocks xmlns:a="http://schemas.openxmlformats.org/drawingml/2006/main" noGrp="1"/>
            </p:cNvSpPr>
            <p:nvPr/>
          </p:nvSpPr>
          <p:spPr>
            <a:xfrm xmlns:a="http://schemas.openxmlformats.org/drawingml/2006/main">
              <a:off x="3371850" y="2924175"/>
              <a:ext cx="127635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Plugin</a:t>
              </a:r>
            </a:p>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Daemon</a:t>
              </a:r>
            </a:p>
          </p:txBody>
        </p:sp>
        <p:sp>
          <p:nvSpPr>
            <p:cNvPr id="19" name="plugin-invoke/daemon/meta">
              <a:extLst xmlns:a="http://schemas.openxmlformats.org/drawingml/2006/main">
                <a:ext uri="{FF2B5EF4-FFF2-40B4-BE49-F238E27FC236}">
                  <a16:creationId xmlns:a16="http://schemas.microsoft.com/office/drawing/2014/main" id="{21CD5ABB-24E3-4707-A150-3E85D5584484}"/>
                </a:ext>
              </a:extLst>
            </p:cNvPr>
            <p:cNvSpPr>
              <a:spLocks xmlns:a="http://schemas.openxmlformats.org/drawingml/2006/main" noGrp="1"/>
            </p:cNvSpPr>
            <p:nvPr/>
          </p:nvSpPr>
          <p:spPr>
            <a:xfrm xmlns:a="http://schemas.openxmlformats.org/drawingml/2006/main">
              <a:off x="3371850" y="3562350"/>
              <a:ext cx="127635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4E61E9"/>
                  </a:solidFill>
                  <a:latin typeface="Arial"/>
                  <a:ea typeface="Arial"/>
                  <a:cs typeface="Arial"/>
                </a:defRPr>
              </a:defPPr>
              <a:lvl1pPr algn="l">
                <a:defRPr sz="863" b="0">
                  <a:solidFill>
                    <a:srgbClr val="4E61E9"/>
                  </a:solidFill>
                  <a:latin typeface="Arial"/>
                  <a:ea typeface="Arial"/>
                  <a:cs typeface="Arial"/>
                </a:defRPr>
              </a:lvl1pPr>
              <a:lvl2pPr algn="l">
                <a:defRPr sz="863" b="0">
                  <a:solidFill>
                    <a:srgbClr val="4E61E9"/>
                  </a:solidFill>
                  <a:latin typeface="Arial"/>
                  <a:ea typeface="Arial"/>
                  <a:cs typeface="Arial"/>
                </a:defRPr>
              </a:lvl2pPr>
              <a:lvl3pPr algn="l">
                <a:defRPr sz="863" b="0">
                  <a:solidFill>
                    <a:srgbClr val="4E61E9"/>
                  </a:solidFill>
                  <a:latin typeface="Arial"/>
                  <a:ea typeface="Arial"/>
                  <a:cs typeface="Arial"/>
                </a:defRPr>
              </a:lvl3pPr>
              <a:lvl4pPr algn="l">
                <a:defRPr sz="863" b="0">
                  <a:solidFill>
                    <a:srgbClr val="4E61E9"/>
                  </a:solidFill>
                  <a:latin typeface="Arial"/>
                  <a:ea typeface="Arial"/>
                  <a:cs typeface="Arial"/>
                </a:defRPr>
              </a:lvl4pPr>
              <a:lvl5pPr algn="l">
                <a:defRPr sz="863" b="0">
                  <a:solidFill>
                    <a:srgbClr val="4E61E9"/>
                  </a:solidFill>
                  <a:latin typeface="Arial"/>
                  <a:ea typeface="Arial"/>
                  <a:cs typeface="Arial"/>
                </a:defRPr>
              </a:lvl5pPr>
              <a:lvl6pPr algn="l">
                <a:defRPr sz="863" b="0">
                  <a:solidFill>
                    <a:srgbClr val="4E61E9"/>
                  </a:solidFill>
                  <a:latin typeface="Arial"/>
                  <a:ea typeface="Arial"/>
                  <a:cs typeface="Arial"/>
                </a:defRPr>
              </a:lvl6pPr>
              <a:lvl7pPr algn="l">
                <a:defRPr sz="863" b="0">
                  <a:solidFill>
                    <a:srgbClr val="4E61E9"/>
                  </a:solidFill>
                  <a:latin typeface="Arial"/>
                  <a:ea typeface="Arial"/>
                  <a:cs typeface="Arial"/>
                </a:defRPr>
              </a:lvl7pPr>
              <a:lvl8pPr algn="l">
                <a:defRPr sz="863" b="0">
                  <a:solidFill>
                    <a:srgbClr val="4E61E9"/>
                  </a:solidFill>
                  <a:latin typeface="Arial"/>
                  <a:ea typeface="Arial"/>
                  <a:cs typeface="Arial"/>
                </a:defRPr>
              </a:lvl8pPr>
              <a:lvl9pPr algn="l">
                <a:defRPr sz="863" b="0">
                  <a:solidFill>
                    <a:srgbClr val="4E61E9"/>
                  </a:solidFill>
                  <a:latin typeface="Arial"/>
                  <a:ea typeface="Arial"/>
                  <a:cs typeface="Arial"/>
                </a:defRPr>
              </a:lvl9pPr>
            </a:lstStyle>
            <a:p xmlns:a="http://schemas.openxmlformats.org/drawingml/2006/main">
              <a:pPr algn="l">
                <a:defRPr sz="863" b="0">
                  <a:solidFill>
                    <a:srgbClr val="4E61E9"/>
                  </a:solidFill>
                  <a:latin typeface="Arial"/>
                  <a:ea typeface="Arial"/>
                  <a:cs typeface="Arial"/>
                </a:defRPr>
              </a:pPr>
              <a:r>
                <a:rPr sz="863" b="0">
                  <a:solidFill>
                    <a:srgbClr val="4E61E9"/>
                  </a:solidFill>
                  <a:latin typeface="Arial"/>
                  <a:ea typeface="Arial"/>
                  <a:cs typeface="Arial"/>
                </a:rPr>
                <a:t>plugin-daemon-svc</a:t>
              </a:r>
            </a:p>
          </p:txBody>
        </p:sp>
      </p:grpSp>
      <p:grpSp>
        <p:nvGrpSpPr>
          <p:cNvPr id="55" name="plugin-invoke/service"/>
          <p:cNvGrpSpPr/>
          <p:nvPr/>
        </p:nvGrpSpPr>
        <p:grpSpPr>
          <ns1:xfrm xmlns:ns1="http://schemas.openxmlformats.org/drawingml/2006/main">
            <ns1:off x="5010150" y="2809875"/>
            <ns1:ext cx="2000250" cy="952500"/>
            <ns1:chOff x="5010150" y="2809875"/>
            <ns1:chExt cx="2000250" cy="952500"/>
          </ns1:xfrm>
        </p:grpSpPr>
        <p:sp>
          <p:nvSpPr>
            <p:cNvPr id="20" name="plugin-invoke/service/frame">
              <a:extLst xmlns:a="http://schemas.openxmlformats.org/drawingml/2006/main">
                <a:ext uri="{FF2B5EF4-FFF2-40B4-BE49-F238E27FC236}">
                  <a16:creationId xmlns:a16="http://schemas.microsoft.com/office/drawing/2014/main" id="{E5449E9F-909F-4117-9FC8-23F6960B5D1F}"/>
                </a:ext>
              </a:extLst>
            </p:cNvPr>
            <p:cNvSpPr>
              <a:spLocks xmlns:a="http://schemas.openxmlformats.org/drawingml/2006/main" noGrp="1"/>
            </p:cNvSpPr>
            <p:nvPr/>
          </p:nvSpPr>
          <p:spPr>
            <a:xfrm xmlns:a="http://schemas.openxmlformats.org/drawingml/2006/main">
              <a:off x="5010150" y="2809875"/>
              <a:ext cx="2000250" cy="952500"/>
            </a:xfrm>
            <a:prstGeom xmlns:a="http://schemas.openxmlformats.org/drawingml/2006/main" prst="roundRect">
              <a:avLst>
                <a:gd name="adj" fmla="val 10000"/>
              </a:avLst>
            </a:prstGeom>
            <a:solidFill xmlns:a="http://schemas.openxmlformats.org/drawingml/2006/main">
              <a:srgbClr val="FFFFFF"/>
            </a:solidFill>
            <a:ln xmlns:a="http://schemas.openxmlformats.org/drawingml/2006/main" w="9525">
              <a:solidFill>
                <a:srgbClr val="DFE5EF"/>
              </a:solidFill>
              <a:prstDash val="solid"/>
            </a:ln>
          </p:spPr>
        </p:sp>
        <p:sp>
          <p:nvSpPr>
            <p:cNvPr id="21" name="plugin-invoke/service/badge">
              <a:extLst xmlns:a="http://schemas.openxmlformats.org/drawingml/2006/main">
                <a:ext uri="{FF2B5EF4-FFF2-40B4-BE49-F238E27FC236}">
                  <a16:creationId xmlns:a16="http://schemas.microsoft.com/office/drawing/2014/main" id="{1E44836F-FF76-4F70-A49A-9387E9462FFC}"/>
                </a:ext>
              </a:extLst>
            </p:cNvPr>
            <p:cNvSpPr>
              <a:spLocks xmlns:a="http://schemas.openxmlformats.org/drawingml/2006/main" noGrp="1"/>
            </p:cNvSpPr>
            <p:nvPr/>
          </p:nvSpPr>
          <p:spPr>
            <a:xfrm xmlns:a="http://schemas.openxmlformats.org/drawingml/2006/main">
              <a:off x="5105400" y="2971800"/>
              <a:ext cx="400050" cy="400050"/>
            </a:xfrm>
            <a:prstGeom xmlns:a="http://schemas.openxmlformats.org/drawingml/2006/main" prst="roundRect">
              <a:avLst>
                <a:gd name="adj" fmla="val 19048"/>
              </a:avLst>
            </a:prstGeom>
            <a:solidFill xmlns:a="http://schemas.openxmlformats.org/drawingml/2006/main">
              <a:srgbClr val="EBF7F6"/>
            </a:solidFill>
            <a:ln xmlns:a="http://schemas.openxmlformats.org/drawingml/2006/main" w="0">
              <a:noFill/>
              <a:prstDash val="solid"/>
            </a:ln>
          </p:spPr>
        </p:sp>
        <p:pic>
          <p:nvPicPr>
            <p:cNvPr id="22" name="plugin-invoke/service/icon">
              <a:extLst xmlns:a="http://schemas.openxmlformats.org/drawingml/2006/main">
                <a:ext uri="{FF2B5EF4-FFF2-40B4-BE49-F238E27FC236}">
                  <a16:creationId xmlns:a16="http://schemas.microsoft.com/office/drawing/2014/main" id="{BD4ADDFF-58BD-4134-AF6A-9786B2B8E3C1}"/>
                </a:ext>
              </a:extLst>
            </p:cNvPr>
            <p:cNvPicPr>
              <a:picLocks xmlns:a="http://schemas.openxmlformats.org/drawingml/2006/main" noChangeAspect="1"/>
            </p:cNvPicPr>
            <p:nvPr/>
          </p:nvPicPr>
          <p:blipFill>
            <a:blip xmlns:r="http://schemas.openxmlformats.org/officeDocument/2006/relationships" xmlns:a="http://schemas.openxmlformats.org/drawingml/2006/main" r:embed="R500658c78d274ce9">
              <a:extLst>
                <a:ext uri="{96DAC541-7B7A-43D3-8B79-37D633B846F1}">
                  <asvg:svgBlip xmlns:asvg="http://schemas.microsoft.com/office/drawing/2016/SVG/main" r:embed="R006dc289e87649f6"/>
                </a:ext>
              </a:extLst>
            </a:blip>
            <a:stretch xmlns:a="http://schemas.openxmlformats.org/drawingml/2006/main"/>
          </p:blipFill>
          <p:spPr>
            <a:xfrm xmlns:a="http://schemas.openxmlformats.org/drawingml/2006/main">
              <a:off x="5124450" y="2990850"/>
              <a:ext cx="361950" cy="361950"/>
            </a:xfrm>
            <a:prstGeom xmlns:a="http://schemas.openxmlformats.org/drawingml/2006/main" prst="rect">
              <a:avLst/>
            </a:prstGeom>
          </p:spPr>
        </p:pic>
        <p:sp>
          <p:nvSpPr>
            <p:cNvPr id="23" name="plugin-invoke/service/title">
              <a:extLst xmlns:a="http://schemas.openxmlformats.org/drawingml/2006/main">
                <a:ext uri="{FF2B5EF4-FFF2-40B4-BE49-F238E27FC236}">
                  <a16:creationId xmlns:a16="http://schemas.microsoft.com/office/drawing/2014/main" id="{8AF4FCFA-652B-41A6-B61D-BDF7F6FD609E}"/>
                </a:ext>
              </a:extLst>
            </p:cNvPr>
            <p:cNvSpPr>
              <a:spLocks xmlns:a="http://schemas.openxmlformats.org/drawingml/2006/main" noGrp="1"/>
            </p:cNvSpPr>
            <p:nvPr/>
          </p:nvSpPr>
          <p:spPr>
            <a:xfrm xmlns:a="http://schemas.openxmlformats.org/drawingml/2006/main">
              <a:off x="5619750" y="2924175"/>
              <a:ext cx="127635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Plugin Service</a:t>
              </a:r>
            </a:p>
          </p:txBody>
        </p:sp>
        <p:sp>
          <p:nvSpPr>
            <p:cNvPr id="24" name="plugin-invoke/service/meta">
              <a:extLst xmlns:a="http://schemas.openxmlformats.org/drawingml/2006/main">
                <a:ext uri="{FF2B5EF4-FFF2-40B4-BE49-F238E27FC236}">
                  <a16:creationId xmlns:a16="http://schemas.microsoft.com/office/drawing/2014/main" id="{3BDD1B51-BB21-428E-A0A6-DA495C3D2169}"/>
                </a:ext>
              </a:extLst>
            </p:cNvPr>
            <p:cNvSpPr>
              <a:spLocks xmlns:a="http://schemas.openxmlformats.org/drawingml/2006/main" noGrp="1"/>
            </p:cNvSpPr>
            <p:nvPr/>
          </p:nvSpPr>
          <p:spPr>
            <a:xfrm xmlns:a="http://schemas.openxmlformats.org/drawingml/2006/main">
              <a:off x="5619750" y="3562350"/>
              <a:ext cx="127635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00998A"/>
                  </a:solidFill>
                  <a:latin typeface="Arial"/>
                  <a:ea typeface="Arial"/>
                  <a:cs typeface="Arial"/>
                </a:defRPr>
              </a:defPPr>
              <a:lvl1pPr algn="l">
                <a:defRPr sz="863" b="0">
                  <a:solidFill>
                    <a:srgbClr val="00998A"/>
                  </a:solidFill>
                  <a:latin typeface="Arial"/>
                  <a:ea typeface="Arial"/>
                  <a:cs typeface="Arial"/>
                </a:defRPr>
              </a:lvl1pPr>
              <a:lvl2pPr algn="l">
                <a:defRPr sz="863" b="0">
                  <a:solidFill>
                    <a:srgbClr val="00998A"/>
                  </a:solidFill>
                  <a:latin typeface="Arial"/>
                  <a:ea typeface="Arial"/>
                  <a:cs typeface="Arial"/>
                </a:defRPr>
              </a:lvl2pPr>
              <a:lvl3pPr algn="l">
                <a:defRPr sz="863" b="0">
                  <a:solidFill>
                    <a:srgbClr val="00998A"/>
                  </a:solidFill>
                  <a:latin typeface="Arial"/>
                  <a:ea typeface="Arial"/>
                  <a:cs typeface="Arial"/>
                </a:defRPr>
              </a:lvl3pPr>
              <a:lvl4pPr algn="l">
                <a:defRPr sz="863" b="0">
                  <a:solidFill>
                    <a:srgbClr val="00998A"/>
                  </a:solidFill>
                  <a:latin typeface="Arial"/>
                  <a:ea typeface="Arial"/>
                  <a:cs typeface="Arial"/>
                </a:defRPr>
              </a:lvl4pPr>
              <a:lvl5pPr algn="l">
                <a:defRPr sz="863" b="0">
                  <a:solidFill>
                    <a:srgbClr val="00998A"/>
                  </a:solidFill>
                  <a:latin typeface="Arial"/>
                  <a:ea typeface="Arial"/>
                  <a:cs typeface="Arial"/>
                </a:defRPr>
              </a:lvl5pPr>
              <a:lvl6pPr algn="l">
                <a:defRPr sz="863" b="0">
                  <a:solidFill>
                    <a:srgbClr val="00998A"/>
                  </a:solidFill>
                  <a:latin typeface="Arial"/>
                  <a:ea typeface="Arial"/>
                  <a:cs typeface="Arial"/>
                </a:defRPr>
              </a:lvl6pPr>
              <a:lvl7pPr algn="l">
                <a:defRPr sz="863" b="0">
                  <a:solidFill>
                    <a:srgbClr val="00998A"/>
                  </a:solidFill>
                  <a:latin typeface="Arial"/>
                  <a:ea typeface="Arial"/>
                  <a:cs typeface="Arial"/>
                </a:defRPr>
              </a:lvl7pPr>
              <a:lvl8pPr algn="l">
                <a:defRPr sz="863" b="0">
                  <a:solidFill>
                    <a:srgbClr val="00998A"/>
                  </a:solidFill>
                  <a:latin typeface="Arial"/>
                  <a:ea typeface="Arial"/>
                  <a:cs typeface="Arial"/>
                </a:defRPr>
              </a:lvl8pPr>
              <a:lvl9pPr algn="l">
                <a:defRPr sz="863" b="0">
                  <a:solidFill>
                    <a:srgbClr val="00998A"/>
                  </a:solidFill>
                  <a:latin typeface="Arial"/>
                  <a:ea typeface="Arial"/>
                  <a:cs typeface="Arial"/>
                </a:defRPr>
              </a:lvl9pPr>
            </a:lstStyle>
            <a:p xmlns:a="http://schemas.openxmlformats.org/drawingml/2006/main">
              <a:pPr algn="l">
                <a:defRPr sz="863" b="0">
                  <a:solidFill>
                    <a:srgbClr val="00998A"/>
                  </a:solidFill>
                  <a:latin typeface="Arial"/>
                  <a:ea typeface="Arial"/>
                  <a:cs typeface="Arial"/>
                </a:defRPr>
              </a:pPr>
              <a:r>
                <a:rPr sz="863" b="0">
                  <a:solidFill>
                    <a:srgbClr val="00998A"/>
                  </a:solidFill>
                  <a:latin typeface="Arial"/>
                  <a:ea typeface="Arial"/>
                  <a:cs typeface="Arial"/>
                </a:rPr>
                <a:t>svc-&lt;plugin&gt;</a:t>
              </a:r>
            </a:p>
          </p:txBody>
        </p:sp>
      </p:grpSp>
      <p:grpSp>
        <p:nvGrpSpPr>
          <p:cNvPr id="56" name="plugin-invoke/pod-1"/>
          <p:cNvGrpSpPr/>
          <p:nvPr/>
        </p:nvGrpSpPr>
        <p:grpSpPr>
          <ns1:xfrm xmlns:ns1="http://schemas.openxmlformats.org/drawingml/2006/main">
            <ns1:off x="7477125" y="2333625"/>
            <ns1:ext cx="1952625" cy="809625"/>
            <ns1:chOff x="7477125" y="2333625"/>
            <ns1:chExt cx="1952625" cy="809625"/>
          </ns1:xfrm>
        </p:grpSpPr>
        <p:sp>
          <p:nvSpPr>
            <p:cNvPr id="27" name="plugin-invoke/pod-1/frame">
              <a:extLst xmlns:a="http://schemas.openxmlformats.org/drawingml/2006/main">
                <a:ext uri="{FF2B5EF4-FFF2-40B4-BE49-F238E27FC236}">
                  <a16:creationId xmlns:a16="http://schemas.microsoft.com/office/drawing/2014/main" id="{41E540C9-235F-46D9-B59A-D89062B05B88}"/>
                </a:ext>
              </a:extLst>
            </p:cNvPr>
            <p:cNvSpPr>
              <a:spLocks xmlns:a="http://schemas.openxmlformats.org/drawingml/2006/main" noGrp="1"/>
            </p:cNvSpPr>
            <p:nvPr/>
          </p:nvSpPr>
          <p:spPr>
            <a:xfrm xmlns:a="http://schemas.openxmlformats.org/drawingml/2006/main">
              <a:off x="7477125" y="2333625"/>
              <a:ext cx="1952625" cy="809625"/>
            </a:xfrm>
            <a:prstGeom xmlns:a="http://schemas.openxmlformats.org/drawingml/2006/main" prst="roundRect">
              <a:avLst>
                <a:gd name="adj" fmla="val 11765"/>
              </a:avLst>
            </a:prstGeom>
            <a:solidFill xmlns:a="http://schemas.openxmlformats.org/drawingml/2006/main">
              <a:srgbClr val="FFFFFF"/>
            </a:solidFill>
            <a:ln xmlns:a="http://schemas.openxmlformats.org/drawingml/2006/main" w="9525">
              <a:solidFill>
                <a:srgbClr val="3E6FE3"/>
              </a:solidFill>
              <a:prstDash val="solid"/>
            </a:ln>
          </p:spPr>
        </p:sp>
        <p:sp>
          <p:nvSpPr>
            <p:cNvPr id="28" name="plugin-invoke/pod-1/badge">
              <a:extLst xmlns:a="http://schemas.openxmlformats.org/drawingml/2006/main">
                <a:ext uri="{FF2B5EF4-FFF2-40B4-BE49-F238E27FC236}">
                  <a16:creationId xmlns:a16="http://schemas.microsoft.com/office/drawing/2014/main" id="{D7D6119F-CB0A-46E9-85E0-D8B9D709716D}"/>
                </a:ext>
              </a:extLst>
            </p:cNvPr>
            <p:cNvSpPr>
              <a:spLocks xmlns:a="http://schemas.openxmlformats.org/drawingml/2006/main" noGrp="1"/>
            </p:cNvSpPr>
            <p:nvPr/>
          </p:nvSpPr>
          <p:spPr>
            <a:xfrm xmlns:a="http://schemas.openxmlformats.org/drawingml/2006/main">
              <a:off x="7572375" y="2495550"/>
              <a:ext cx="400050" cy="400050"/>
            </a:xfrm>
            <a:prstGeom xmlns:a="http://schemas.openxmlformats.org/drawingml/2006/main" prst="roundRect">
              <a:avLst>
                <a:gd name="adj" fmla="val 19048"/>
              </a:avLst>
            </a:prstGeom>
            <a:solidFill xmlns:a="http://schemas.openxmlformats.org/drawingml/2006/main">
              <a:srgbClr val="F0F3FD"/>
            </a:solidFill>
            <a:ln xmlns:a="http://schemas.openxmlformats.org/drawingml/2006/main" w="0">
              <a:noFill/>
              <a:prstDash val="solid"/>
            </a:ln>
          </p:spPr>
        </p:sp>
        <p:pic>
          <p:nvPicPr>
            <p:cNvPr id="29" name="plugin-invoke/pod-1/icon">
              <a:extLst xmlns:a="http://schemas.openxmlformats.org/drawingml/2006/main">
                <a:ext uri="{FF2B5EF4-FFF2-40B4-BE49-F238E27FC236}">
                  <a16:creationId xmlns:a16="http://schemas.microsoft.com/office/drawing/2014/main" id="{0F9843B2-0258-415F-A99E-FA670FD53705}"/>
                </a:ext>
              </a:extLst>
            </p:cNvPr>
            <p:cNvPicPr>
              <a:picLocks xmlns:a="http://schemas.openxmlformats.org/drawingml/2006/main" noChangeAspect="1"/>
            </p:cNvPicPr>
            <p:nvPr/>
          </p:nvPicPr>
          <p:blipFill>
            <a:blip xmlns:r="http://schemas.openxmlformats.org/officeDocument/2006/relationships" xmlns:a="http://schemas.openxmlformats.org/drawingml/2006/main" r:embed="Rf0774f89f9184428">
              <a:extLst>
                <a:ext uri="{96DAC541-7B7A-43D3-8B79-37D633B846F1}">
                  <asvg:svgBlip xmlns:asvg="http://schemas.microsoft.com/office/drawing/2016/SVG/main" r:embed="R3173e3fe5a874269"/>
                </a:ext>
              </a:extLst>
            </a:blip>
            <a:stretch xmlns:a="http://schemas.openxmlformats.org/drawingml/2006/main"/>
          </p:blipFill>
          <p:spPr>
            <a:xfrm xmlns:a="http://schemas.openxmlformats.org/drawingml/2006/main">
              <a:off x="7591425" y="2514600"/>
              <a:ext cx="361950" cy="361950"/>
            </a:xfrm>
            <a:prstGeom xmlns:a="http://schemas.openxmlformats.org/drawingml/2006/main" prst="rect">
              <a:avLst/>
            </a:prstGeom>
          </p:spPr>
        </p:pic>
        <p:sp>
          <p:nvSpPr>
            <p:cNvPr id="30" name="plugin-invoke/pod-1/title">
              <a:extLst xmlns:a="http://schemas.openxmlformats.org/drawingml/2006/main">
                <a:ext uri="{FF2B5EF4-FFF2-40B4-BE49-F238E27FC236}">
                  <a16:creationId xmlns:a16="http://schemas.microsoft.com/office/drawing/2014/main" id="{F1011CCD-ED5B-4858-8838-759A9D255571}"/>
                </a:ext>
              </a:extLst>
            </p:cNvPr>
            <p:cNvSpPr>
              <a:spLocks xmlns:a="http://schemas.openxmlformats.org/drawingml/2006/main" noGrp="1"/>
            </p:cNvSpPr>
            <p:nvPr/>
          </p:nvSpPr>
          <p:spPr>
            <a:xfrm xmlns:a="http://schemas.openxmlformats.org/drawingml/2006/main">
              <a:off x="8086725" y="2447925"/>
              <a:ext cx="12287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Pod 1</a:t>
              </a:r>
            </a:p>
          </p:txBody>
        </p:sp>
        <p:sp>
          <p:nvSpPr>
            <p:cNvPr id="31" name="plugin-invoke/pod-1/meta">
              <a:extLst xmlns:a="http://schemas.openxmlformats.org/drawingml/2006/main">
                <a:ext uri="{FF2B5EF4-FFF2-40B4-BE49-F238E27FC236}">
                  <a16:creationId xmlns:a16="http://schemas.microsoft.com/office/drawing/2014/main" id="{6D1082D3-9B3E-4CCD-9B11-E6C13B151204}"/>
                </a:ext>
              </a:extLst>
            </p:cNvPr>
            <p:cNvSpPr>
              <a:spLocks xmlns:a="http://schemas.openxmlformats.org/drawingml/2006/main" noGrp="1"/>
            </p:cNvSpPr>
            <p:nvPr/>
          </p:nvSpPr>
          <p:spPr>
            <a:xfrm xmlns:a="http://schemas.openxmlformats.org/drawingml/2006/main">
              <a:off x="8086725" y="2943225"/>
              <a:ext cx="122872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3E6FE3"/>
                  </a:solidFill>
                  <a:latin typeface="Arial"/>
                  <a:ea typeface="Arial"/>
                  <a:cs typeface="Arial"/>
                </a:defRPr>
              </a:defPPr>
              <a:lvl1pPr algn="l">
                <a:defRPr sz="863" b="0">
                  <a:solidFill>
                    <a:srgbClr val="3E6FE3"/>
                  </a:solidFill>
                  <a:latin typeface="Arial"/>
                  <a:ea typeface="Arial"/>
                  <a:cs typeface="Arial"/>
                </a:defRPr>
              </a:lvl1pPr>
              <a:lvl2pPr algn="l">
                <a:defRPr sz="863" b="0">
                  <a:solidFill>
                    <a:srgbClr val="3E6FE3"/>
                  </a:solidFill>
                  <a:latin typeface="Arial"/>
                  <a:ea typeface="Arial"/>
                  <a:cs typeface="Arial"/>
                </a:defRPr>
              </a:lvl2pPr>
              <a:lvl3pPr algn="l">
                <a:defRPr sz="863" b="0">
                  <a:solidFill>
                    <a:srgbClr val="3E6FE3"/>
                  </a:solidFill>
                  <a:latin typeface="Arial"/>
                  <a:ea typeface="Arial"/>
                  <a:cs typeface="Arial"/>
                </a:defRPr>
              </a:lvl3pPr>
              <a:lvl4pPr algn="l">
                <a:defRPr sz="863" b="0">
                  <a:solidFill>
                    <a:srgbClr val="3E6FE3"/>
                  </a:solidFill>
                  <a:latin typeface="Arial"/>
                  <a:ea typeface="Arial"/>
                  <a:cs typeface="Arial"/>
                </a:defRPr>
              </a:lvl4pPr>
              <a:lvl5pPr algn="l">
                <a:defRPr sz="863" b="0">
                  <a:solidFill>
                    <a:srgbClr val="3E6FE3"/>
                  </a:solidFill>
                  <a:latin typeface="Arial"/>
                  <a:ea typeface="Arial"/>
                  <a:cs typeface="Arial"/>
                </a:defRPr>
              </a:lvl5pPr>
              <a:lvl6pPr algn="l">
                <a:defRPr sz="863" b="0">
                  <a:solidFill>
                    <a:srgbClr val="3E6FE3"/>
                  </a:solidFill>
                  <a:latin typeface="Arial"/>
                  <a:ea typeface="Arial"/>
                  <a:cs typeface="Arial"/>
                </a:defRPr>
              </a:lvl6pPr>
              <a:lvl7pPr algn="l">
                <a:defRPr sz="863" b="0">
                  <a:solidFill>
                    <a:srgbClr val="3E6FE3"/>
                  </a:solidFill>
                  <a:latin typeface="Arial"/>
                  <a:ea typeface="Arial"/>
                  <a:cs typeface="Arial"/>
                </a:defRPr>
              </a:lvl7pPr>
              <a:lvl8pPr algn="l">
                <a:defRPr sz="863" b="0">
                  <a:solidFill>
                    <a:srgbClr val="3E6FE3"/>
                  </a:solidFill>
                  <a:latin typeface="Arial"/>
                  <a:ea typeface="Arial"/>
                  <a:cs typeface="Arial"/>
                </a:defRPr>
              </a:lvl8pPr>
              <a:lvl9pPr algn="l">
                <a:defRPr sz="863" b="0">
                  <a:solidFill>
                    <a:srgbClr val="3E6FE3"/>
                  </a:solidFill>
                  <a:latin typeface="Arial"/>
                  <a:ea typeface="Arial"/>
                  <a:cs typeface="Arial"/>
                </a:defRPr>
              </a:lvl9pPr>
            </a:lstStyle>
            <a:p xmlns:a="http://schemas.openxmlformats.org/drawingml/2006/main">
              <a:pPr algn="l">
                <a:defRPr sz="863" b="0">
                  <a:solidFill>
                    <a:srgbClr val="3E6FE3"/>
                  </a:solidFill>
                  <a:latin typeface="Arial"/>
                  <a:ea typeface="Arial"/>
                  <a:cs typeface="Arial"/>
                </a:defRPr>
              </a:pPr>
              <a:r>
                <a:rPr sz="863" b="0">
                  <a:solidFill>
                    <a:srgbClr val="3E6FE3"/>
                  </a:solidFill>
                  <a:latin typeface="Arial"/>
                  <a:ea typeface="Arial"/>
                  <a:cs typeface="Arial"/>
                </a:rPr>
                <a:t>Handles this call</a:t>
              </a:r>
            </a:p>
          </p:txBody>
        </p:sp>
      </p:grpSp>
      <p:grpSp>
        <p:nvGrpSpPr>
          <p:cNvPr id="57" name="plugin-invoke/pod-2"/>
          <p:cNvGrpSpPr/>
          <p:nvPr/>
        </p:nvGrpSpPr>
        <p:grpSpPr>
          <ns1:xfrm xmlns:ns1="http://schemas.openxmlformats.org/drawingml/2006/main">
            <ns1:off x="7477125" y="3381375"/>
            <ns1:ext cx="1952625" cy="809625"/>
            <ns1:chOff x="7477125" y="3381375"/>
            <ns1:chExt cx="1952625" cy="809625"/>
          </ns1:xfrm>
        </p:grpSpPr>
        <p:sp>
          <p:nvSpPr>
            <p:cNvPr id="32" name="plugin-invoke/pod-2/frame">
              <a:extLst xmlns:a="http://schemas.openxmlformats.org/drawingml/2006/main">
                <a:ext uri="{FF2B5EF4-FFF2-40B4-BE49-F238E27FC236}">
                  <a16:creationId xmlns:a16="http://schemas.microsoft.com/office/drawing/2014/main" id="{CA04B544-F678-4A95-B176-32539EA2E452}"/>
                </a:ext>
              </a:extLst>
            </p:cNvPr>
            <p:cNvSpPr>
              <a:spLocks xmlns:a="http://schemas.openxmlformats.org/drawingml/2006/main" noGrp="1"/>
            </p:cNvSpPr>
            <p:nvPr/>
          </p:nvSpPr>
          <p:spPr>
            <a:xfrm xmlns:a="http://schemas.openxmlformats.org/drawingml/2006/main">
              <a:off x="7477125" y="3381375"/>
              <a:ext cx="1952625" cy="809625"/>
            </a:xfrm>
            <a:prstGeom xmlns:a="http://schemas.openxmlformats.org/drawingml/2006/main" prst="roundRect">
              <a:avLst>
                <a:gd name="adj" fmla="val 11765"/>
              </a:avLst>
            </a:prstGeom>
            <a:solidFill xmlns:a="http://schemas.openxmlformats.org/drawingml/2006/main">
              <a:srgbClr val="FFFFFF"/>
            </a:solidFill>
            <a:ln xmlns:a="http://schemas.openxmlformats.org/drawingml/2006/main" w="9525">
              <a:solidFill>
                <a:srgbClr val="DFE5EF"/>
              </a:solidFill>
              <a:prstDash val="solid"/>
            </a:ln>
          </p:spPr>
        </p:sp>
        <p:sp>
          <p:nvSpPr>
            <p:cNvPr id="33" name="plugin-invoke/pod-2/badge">
              <a:extLst xmlns:a="http://schemas.openxmlformats.org/drawingml/2006/main">
                <a:ext uri="{FF2B5EF4-FFF2-40B4-BE49-F238E27FC236}">
                  <a16:creationId xmlns:a16="http://schemas.microsoft.com/office/drawing/2014/main" id="{1EA5DFFB-BE16-4BA7-A624-9ACE65789EC4}"/>
                </a:ext>
              </a:extLst>
            </p:cNvPr>
            <p:cNvSpPr>
              <a:spLocks xmlns:a="http://schemas.openxmlformats.org/drawingml/2006/main" noGrp="1"/>
            </p:cNvSpPr>
            <p:nvPr/>
          </p:nvSpPr>
          <p:spPr>
            <a:xfrm xmlns:a="http://schemas.openxmlformats.org/drawingml/2006/main">
              <a:off x="7572375" y="3543300"/>
              <a:ext cx="400050" cy="400050"/>
            </a:xfrm>
            <a:prstGeom xmlns:a="http://schemas.openxmlformats.org/drawingml/2006/main" prst="roundRect">
              <a:avLst>
                <a:gd name="adj" fmla="val 19048"/>
              </a:avLst>
            </a:prstGeom>
            <a:solidFill xmlns:a="http://schemas.openxmlformats.org/drawingml/2006/main">
              <a:srgbClr val="F0F3FD"/>
            </a:solidFill>
            <a:ln xmlns:a="http://schemas.openxmlformats.org/drawingml/2006/main" w="0">
              <a:noFill/>
              <a:prstDash val="solid"/>
            </a:ln>
          </p:spPr>
        </p:sp>
        <p:pic>
          <p:nvPicPr>
            <p:cNvPr id="34" name="plugin-invoke/pod-2/icon">
              <a:extLst xmlns:a="http://schemas.openxmlformats.org/drawingml/2006/main">
                <a:ext uri="{FF2B5EF4-FFF2-40B4-BE49-F238E27FC236}">
                  <a16:creationId xmlns:a16="http://schemas.microsoft.com/office/drawing/2014/main" id="{3DD02BB3-9F06-40E1-B1F3-631B4BB085AD}"/>
                </a:ext>
              </a:extLst>
            </p:cNvPr>
            <p:cNvPicPr>
              <a:picLocks xmlns:a="http://schemas.openxmlformats.org/drawingml/2006/main" noChangeAspect="1"/>
            </p:cNvPicPr>
            <p:nvPr/>
          </p:nvPicPr>
          <p:blipFill>
            <a:blip xmlns:r="http://schemas.openxmlformats.org/officeDocument/2006/relationships" xmlns:a="http://schemas.openxmlformats.org/drawingml/2006/main" r:embed="R0ffbeb6b71db4d08">
              <a:extLst>
                <a:ext uri="{96DAC541-7B7A-43D3-8B79-37D633B846F1}">
                  <asvg:svgBlip xmlns:asvg="http://schemas.microsoft.com/office/drawing/2016/SVG/main" r:embed="Rf965230a6aa14cd8"/>
                </a:ext>
              </a:extLst>
            </a:blip>
            <a:stretch xmlns:a="http://schemas.openxmlformats.org/drawingml/2006/main"/>
          </p:blipFill>
          <p:spPr>
            <a:xfrm xmlns:a="http://schemas.openxmlformats.org/drawingml/2006/main">
              <a:off x="7591425" y="3562350"/>
              <a:ext cx="361950" cy="361950"/>
            </a:xfrm>
            <a:prstGeom xmlns:a="http://schemas.openxmlformats.org/drawingml/2006/main" prst="rect">
              <a:avLst/>
            </a:prstGeom>
          </p:spPr>
        </p:pic>
        <p:sp>
          <p:nvSpPr>
            <p:cNvPr id="35" name="plugin-invoke/pod-2/title">
              <a:extLst xmlns:a="http://schemas.openxmlformats.org/drawingml/2006/main">
                <a:ext uri="{FF2B5EF4-FFF2-40B4-BE49-F238E27FC236}">
                  <a16:creationId xmlns:a16="http://schemas.microsoft.com/office/drawing/2014/main" id="{4235EF36-5637-465B-B683-A9EEC7DE7BFD}"/>
                </a:ext>
              </a:extLst>
            </p:cNvPr>
            <p:cNvSpPr>
              <a:spLocks xmlns:a="http://schemas.openxmlformats.org/drawingml/2006/main" noGrp="1"/>
            </p:cNvSpPr>
            <p:nvPr/>
          </p:nvSpPr>
          <p:spPr>
            <a:xfrm xmlns:a="http://schemas.openxmlformats.org/drawingml/2006/main">
              <a:off x="8086725" y="3495675"/>
              <a:ext cx="12287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69768C"/>
                  </a:solidFill>
                  <a:latin typeface="Arial"/>
                  <a:ea typeface="Arial"/>
                  <a:cs typeface="Arial"/>
                </a:defRPr>
              </a:defPPr>
              <a:lvl1pPr algn="l">
                <a:defRPr sz="1500" b="1">
                  <a:solidFill>
                    <a:srgbClr val="69768C"/>
                  </a:solidFill>
                  <a:latin typeface="Arial"/>
                  <a:ea typeface="Arial"/>
                  <a:cs typeface="Arial"/>
                </a:defRPr>
              </a:lvl1pPr>
              <a:lvl2pPr algn="l">
                <a:defRPr sz="1500" b="1">
                  <a:solidFill>
                    <a:srgbClr val="69768C"/>
                  </a:solidFill>
                  <a:latin typeface="Arial"/>
                  <a:ea typeface="Arial"/>
                  <a:cs typeface="Arial"/>
                </a:defRPr>
              </a:lvl2pPr>
              <a:lvl3pPr algn="l">
                <a:defRPr sz="1500" b="1">
                  <a:solidFill>
                    <a:srgbClr val="69768C"/>
                  </a:solidFill>
                  <a:latin typeface="Arial"/>
                  <a:ea typeface="Arial"/>
                  <a:cs typeface="Arial"/>
                </a:defRPr>
              </a:lvl3pPr>
              <a:lvl4pPr algn="l">
                <a:defRPr sz="1500" b="1">
                  <a:solidFill>
                    <a:srgbClr val="69768C"/>
                  </a:solidFill>
                  <a:latin typeface="Arial"/>
                  <a:ea typeface="Arial"/>
                  <a:cs typeface="Arial"/>
                </a:defRPr>
              </a:lvl4pPr>
              <a:lvl5pPr algn="l">
                <a:defRPr sz="1500" b="1">
                  <a:solidFill>
                    <a:srgbClr val="69768C"/>
                  </a:solidFill>
                  <a:latin typeface="Arial"/>
                  <a:ea typeface="Arial"/>
                  <a:cs typeface="Arial"/>
                </a:defRPr>
              </a:lvl5pPr>
              <a:lvl6pPr algn="l">
                <a:defRPr sz="1500" b="1">
                  <a:solidFill>
                    <a:srgbClr val="69768C"/>
                  </a:solidFill>
                  <a:latin typeface="Arial"/>
                  <a:ea typeface="Arial"/>
                  <a:cs typeface="Arial"/>
                </a:defRPr>
              </a:lvl6pPr>
              <a:lvl7pPr algn="l">
                <a:defRPr sz="1500" b="1">
                  <a:solidFill>
                    <a:srgbClr val="69768C"/>
                  </a:solidFill>
                  <a:latin typeface="Arial"/>
                  <a:ea typeface="Arial"/>
                  <a:cs typeface="Arial"/>
                </a:defRPr>
              </a:lvl7pPr>
              <a:lvl8pPr algn="l">
                <a:defRPr sz="1500" b="1">
                  <a:solidFill>
                    <a:srgbClr val="69768C"/>
                  </a:solidFill>
                  <a:latin typeface="Arial"/>
                  <a:ea typeface="Arial"/>
                  <a:cs typeface="Arial"/>
                </a:defRPr>
              </a:lvl8pPr>
              <a:lvl9pPr algn="l">
                <a:defRPr sz="1500" b="1">
                  <a:solidFill>
                    <a:srgbClr val="69768C"/>
                  </a:solidFill>
                  <a:latin typeface="Arial"/>
                  <a:ea typeface="Arial"/>
                  <a:cs typeface="Arial"/>
                </a:defRPr>
              </a:lvl9pPr>
            </a:lstStyle>
            <a:p xmlns:a="http://schemas.openxmlformats.org/drawingml/2006/main">
              <a:pPr algn="l">
                <a:defRPr sz="1500" b="1">
                  <a:solidFill>
                    <a:srgbClr val="69768C"/>
                  </a:solidFill>
                  <a:latin typeface="Arial"/>
                  <a:ea typeface="Arial"/>
                  <a:cs typeface="Arial"/>
                </a:defRPr>
              </a:pPr>
              <a:r>
                <a:rPr sz="1500" b="1">
                  <a:solidFill>
                    <a:srgbClr val="69768C"/>
                  </a:solidFill>
                  <a:latin typeface="Arial"/>
                  <a:ea typeface="Arial"/>
                  <a:cs typeface="Arial"/>
                </a:rPr>
                <a:t>Pod 2</a:t>
              </a:r>
            </a:p>
          </p:txBody>
        </p:sp>
        <p:sp>
          <p:nvSpPr>
            <p:cNvPr id="36" name="plugin-invoke/pod-2/meta">
              <a:extLst xmlns:a="http://schemas.openxmlformats.org/drawingml/2006/main">
                <a:ext uri="{FF2B5EF4-FFF2-40B4-BE49-F238E27FC236}">
                  <a16:creationId xmlns:a16="http://schemas.microsoft.com/office/drawing/2014/main" id="{C3AFF60A-92B1-4139-BF6F-D8C8B82AD76F}"/>
                </a:ext>
              </a:extLst>
            </p:cNvPr>
            <p:cNvSpPr>
              <a:spLocks xmlns:a="http://schemas.openxmlformats.org/drawingml/2006/main" noGrp="1"/>
            </p:cNvSpPr>
            <p:nvPr/>
          </p:nvSpPr>
          <p:spPr>
            <a:xfrm xmlns:a="http://schemas.openxmlformats.org/drawingml/2006/main">
              <a:off x="8086725" y="3990975"/>
              <a:ext cx="122872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3E6FE3"/>
                  </a:solidFill>
                  <a:latin typeface="Arial"/>
                  <a:ea typeface="Arial"/>
                  <a:cs typeface="Arial"/>
                </a:defRPr>
              </a:defPPr>
              <a:lvl1pPr algn="l">
                <a:defRPr sz="863" b="0">
                  <a:solidFill>
                    <a:srgbClr val="3E6FE3"/>
                  </a:solidFill>
                  <a:latin typeface="Arial"/>
                  <a:ea typeface="Arial"/>
                  <a:cs typeface="Arial"/>
                </a:defRPr>
              </a:lvl1pPr>
              <a:lvl2pPr algn="l">
                <a:defRPr sz="863" b="0">
                  <a:solidFill>
                    <a:srgbClr val="3E6FE3"/>
                  </a:solidFill>
                  <a:latin typeface="Arial"/>
                  <a:ea typeface="Arial"/>
                  <a:cs typeface="Arial"/>
                </a:defRPr>
              </a:lvl2pPr>
              <a:lvl3pPr algn="l">
                <a:defRPr sz="863" b="0">
                  <a:solidFill>
                    <a:srgbClr val="3E6FE3"/>
                  </a:solidFill>
                  <a:latin typeface="Arial"/>
                  <a:ea typeface="Arial"/>
                  <a:cs typeface="Arial"/>
                </a:defRPr>
              </a:lvl3pPr>
              <a:lvl4pPr algn="l">
                <a:defRPr sz="863" b="0">
                  <a:solidFill>
                    <a:srgbClr val="3E6FE3"/>
                  </a:solidFill>
                  <a:latin typeface="Arial"/>
                  <a:ea typeface="Arial"/>
                  <a:cs typeface="Arial"/>
                </a:defRPr>
              </a:lvl4pPr>
              <a:lvl5pPr algn="l">
                <a:defRPr sz="863" b="0">
                  <a:solidFill>
                    <a:srgbClr val="3E6FE3"/>
                  </a:solidFill>
                  <a:latin typeface="Arial"/>
                  <a:ea typeface="Arial"/>
                  <a:cs typeface="Arial"/>
                </a:defRPr>
              </a:lvl5pPr>
              <a:lvl6pPr algn="l">
                <a:defRPr sz="863" b="0">
                  <a:solidFill>
                    <a:srgbClr val="3E6FE3"/>
                  </a:solidFill>
                  <a:latin typeface="Arial"/>
                  <a:ea typeface="Arial"/>
                  <a:cs typeface="Arial"/>
                </a:defRPr>
              </a:lvl6pPr>
              <a:lvl7pPr algn="l">
                <a:defRPr sz="863" b="0">
                  <a:solidFill>
                    <a:srgbClr val="3E6FE3"/>
                  </a:solidFill>
                  <a:latin typeface="Arial"/>
                  <a:ea typeface="Arial"/>
                  <a:cs typeface="Arial"/>
                </a:defRPr>
              </a:lvl7pPr>
              <a:lvl8pPr algn="l">
                <a:defRPr sz="863" b="0">
                  <a:solidFill>
                    <a:srgbClr val="3E6FE3"/>
                  </a:solidFill>
                  <a:latin typeface="Arial"/>
                  <a:ea typeface="Arial"/>
                  <a:cs typeface="Arial"/>
                </a:defRPr>
              </a:lvl8pPr>
              <a:lvl9pPr algn="l">
                <a:defRPr sz="863" b="0">
                  <a:solidFill>
                    <a:srgbClr val="3E6FE3"/>
                  </a:solidFill>
                  <a:latin typeface="Arial"/>
                  <a:ea typeface="Arial"/>
                  <a:cs typeface="Arial"/>
                </a:defRPr>
              </a:lvl9pPr>
            </a:lstStyle>
            <a:p xmlns:a="http://schemas.openxmlformats.org/drawingml/2006/main">
              <a:pPr algn="l">
                <a:defRPr sz="863" b="0">
                  <a:solidFill>
                    <a:srgbClr val="3E6FE3"/>
                  </a:solidFill>
                  <a:latin typeface="Arial"/>
                  <a:ea typeface="Arial"/>
                  <a:cs typeface="Arial"/>
                </a:defRPr>
              </a:pPr>
              <a:r>
                <a:rPr sz="863" b="0">
                  <a:solidFill>
                    <a:srgbClr val="3E6FE3"/>
                  </a:solidFill>
                  <a:latin typeface="Arial"/>
                  <a:ea typeface="Arial"/>
                  <a:cs typeface="Arial"/>
                </a:rPr>
                <a:t>Ready</a:t>
              </a:r>
            </a:p>
          </p:txBody>
        </p:sp>
      </p:grpSp>
      <p:grpSp>
        <p:nvGrpSpPr>
          <p:cNvPr id="58" name="plugin-invoke/pod-3"/>
          <p:cNvGrpSpPr/>
          <p:nvPr/>
        </p:nvGrpSpPr>
        <p:grpSpPr>
          <ns1:xfrm xmlns:ns1="http://schemas.openxmlformats.org/drawingml/2006/main">
            <ns1:off x="7477125" y="4429125"/>
            <ns1:ext cx="1952625" cy="809625"/>
            <ns1:chOff x="7477125" y="4429125"/>
            <ns1:chExt cx="1952625" cy="809625"/>
          </ns1:xfrm>
        </p:grpSpPr>
        <p:sp>
          <p:nvSpPr>
            <p:cNvPr id="37" name="plugin-invoke/pod-3/frame">
              <a:extLst xmlns:a="http://schemas.openxmlformats.org/drawingml/2006/main">
                <a:ext uri="{FF2B5EF4-FFF2-40B4-BE49-F238E27FC236}">
                  <a16:creationId xmlns:a16="http://schemas.microsoft.com/office/drawing/2014/main" id="{3E0C3347-3016-4BD2-9C0D-27898D0E8513}"/>
                </a:ext>
              </a:extLst>
            </p:cNvPr>
            <p:cNvSpPr>
              <a:spLocks xmlns:a="http://schemas.openxmlformats.org/drawingml/2006/main" noGrp="1"/>
            </p:cNvSpPr>
            <p:nvPr/>
          </p:nvSpPr>
          <p:spPr>
            <a:xfrm xmlns:a="http://schemas.openxmlformats.org/drawingml/2006/main">
              <a:off x="7477125" y="4429125"/>
              <a:ext cx="1952625" cy="809625"/>
            </a:xfrm>
            <a:prstGeom xmlns:a="http://schemas.openxmlformats.org/drawingml/2006/main" prst="roundRect">
              <a:avLst>
                <a:gd name="adj" fmla="val 11765"/>
              </a:avLst>
            </a:prstGeom>
            <a:solidFill xmlns:a="http://schemas.openxmlformats.org/drawingml/2006/main">
              <a:srgbClr val="FFFFFF"/>
            </a:solidFill>
            <a:ln xmlns:a="http://schemas.openxmlformats.org/drawingml/2006/main" w="9525">
              <a:solidFill>
                <a:srgbClr val="DFE5EF"/>
              </a:solidFill>
              <a:prstDash val="solid"/>
            </a:ln>
          </p:spPr>
        </p:sp>
        <p:sp>
          <p:nvSpPr>
            <p:cNvPr id="38" name="plugin-invoke/pod-3/badge">
              <a:extLst xmlns:a="http://schemas.openxmlformats.org/drawingml/2006/main">
                <a:ext uri="{FF2B5EF4-FFF2-40B4-BE49-F238E27FC236}">
                  <a16:creationId xmlns:a16="http://schemas.microsoft.com/office/drawing/2014/main" id="{55EA8596-DECC-4F03-B920-C2D18FC838D0}"/>
                </a:ext>
              </a:extLst>
            </p:cNvPr>
            <p:cNvSpPr>
              <a:spLocks xmlns:a="http://schemas.openxmlformats.org/drawingml/2006/main" noGrp="1"/>
            </p:cNvSpPr>
            <p:nvPr/>
          </p:nvSpPr>
          <p:spPr>
            <a:xfrm xmlns:a="http://schemas.openxmlformats.org/drawingml/2006/main">
              <a:off x="7572375" y="4591050"/>
              <a:ext cx="400050" cy="400050"/>
            </a:xfrm>
            <a:prstGeom xmlns:a="http://schemas.openxmlformats.org/drawingml/2006/main" prst="roundRect">
              <a:avLst>
                <a:gd name="adj" fmla="val 19048"/>
              </a:avLst>
            </a:prstGeom>
            <a:solidFill xmlns:a="http://schemas.openxmlformats.org/drawingml/2006/main">
              <a:srgbClr val="F0F3FD"/>
            </a:solidFill>
            <a:ln xmlns:a="http://schemas.openxmlformats.org/drawingml/2006/main" w="0">
              <a:noFill/>
              <a:prstDash val="solid"/>
            </a:ln>
          </p:spPr>
        </p:sp>
        <p:pic>
          <p:nvPicPr>
            <p:cNvPr id="39" name="plugin-invoke/pod-3/icon">
              <a:extLst xmlns:a="http://schemas.openxmlformats.org/drawingml/2006/main">
                <a:ext uri="{FF2B5EF4-FFF2-40B4-BE49-F238E27FC236}">
                  <a16:creationId xmlns:a16="http://schemas.microsoft.com/office/drawing/2014/main" id="{F4F1D630-DF56-40C1-8492-93D8BF703E75}"/>
                </a:ext>
              </a:extLst>
            </p:cNvPr>
            <p:cNvPicPr>
              <a:picLocks xmlns:a="http://schemas.openxmlformats.org/drawingml/2006/main" noChangeAspect="1"/>
            </p:cNvPicPr>
            <p:nvPr/>
          </p:nvPicPr>
          <p:blipFill>
            <a:blip xmlns:r="http://schemas.openxmlformats.org/officeDocument/2006/relationships" xmlns:a="http://schemas.openxmlformats.org/drawingml/2006/main" r:embed="Rd69827dbbadb4459">
              <a:extLst>
                <a:ext uri="{96DAC541-7B7A-43D3-8B79-37D633B846F1}">
                  <asvg:svgBlip xmlns:asvg="http://schemas.microsoft.com/office/drawing/2016/SVG/main" r:embed="R5e8d1827b84e48ad"/>
                </a:ext>
              </a:extLst>
            </a:blip>
            <a:stretch xmlns:a="http://schemas.openxmlformats.org/drawingml/2006/main"/>
          </p:blipFill>
          <p:spPr>
            <a:xfrm xmlns:a="http://schemas.openxmlformats.org/drawingml/2006/main">
              <a:off x="7591425" y="4610100"/>
              <a:ext cx="361950" cy="361950"/>
            </a:xfrm>
            <a:prstGeom xmlns:a="http://schemas.openxmlformats.org/drawingml/2006/main" prst="rect">
              <a:avLst/>
            </a:prstGeom>
          </p:spPr>
        </p:pic>
        <p:sp>
          <p:nvSpPr>
            <p:cNvPr id="40" name="plugin-invoke/pod-3/title">
              <a:extLst xmlns:a="http://schemas.openxmlformats.org/drawingml/2006/main">
                <a:ext uri="{FF2B5EF4-FFF2-40B4-BE49-F238E27FC236}">
                  <a16:creationId xmlns:a16="http://schemas.microsoft.com/office/drawing/2014/main" id="{BC0E7A4C-131C-4601-B31F-B187B05DCA68}"/>
                </a:ext>
              </a:extLst>
            </p:cNvPr>
            <p:cNvSpPr>
              <a:spLocks xmlns:a="http://schemas.openxmlformats.org/drawingml/2006/main" noGrp="1"/>
            </p:cNvSpPr>
            <p:nvPr/>
          </p:nvSpPr>
          <p:spPr>
            <a:xfrm xmlns:a="http://schemas.openxmlformats.org/drawingml/2006/main">
              <a:off x="8086725" y="4543425"/>
              <a:ext cx="12287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69768C"/>
                  </a:solidFill>
                  <a:latin typeface="Arial"/>
                  <a:ea typeface="Arial"/>
                  <a:cs typeface="Arial"/>
                </a:defRPr>
              </a:defPPr>
              <a:lvl1pPr algn="l">
                <a:defRPr sz="1500" b="1">
                  <a:solidFill>
                    <a:srgbClr val="69768C"/>
                  </a:solidFill>
                  <a:latin typeface="Arial"/>
                  <a:ea typeface="Arial"/>
                  <a:cs typeface="Arial"/>
                </a:defRPr>
              </a:lvl1pPr>
              <a:lvl2pPr algn="l">
                <a:defRPr sz="1500" b="1">
                  <a:solidFill>
                    <a:srgbClr val="69768C"/>
                  </a:solidFill>
                  <a:latin typeface="Arial"/>
                  <a:ea typeface="Arial"/>
                  <a:cs typeface="Arial"/>
                </a:defRPr>
              </a:lvl2pPr>
              <a:lvl3pPr algn="l">
                <a:defRPr sz="1500" b="1">
                  <a:solidFill>
                    <a:srgbClr val="69768C"/>
                  </a:solidFill>
                  <a:latin typeface="Arial"/>
                  <a:ea typeface="Arial"/>
                  <a:cs typeface="Arial"/>
                </a:defRPr>
              </a:lvl3pPr>
              <a:lvl4pPr algn="l">
                <a:defRPr sz="1500" b="1">
                  <a:solidFill>
                    <a:srgbClr val="69768C"/>
                  </a:solidFill>
                  <a:latin typeface="Arial"/>
                  <a:ea typeface="Arial"/>
                  <a:cs typeface="Arial"/>
                </a:defRPr>
              </a:lvl4pPr>
              <a:lvl5pPr algn="l">
                <a:defRPr sz="1500" b="1">
                  <a:solidFill>
                    <a:srgbClr val="69768C"/>
                  </a:solidFill>
                  <a:latin typeface="Arial"/>
                  <a:ea typeface="Arial"/>
                  <a:cs typeface="Arial"/>
                </a:defRPr>
              </a:lvl5pPr>
              <a:lvl6pPr algn="l">
                <a:defRPr sz="1500" b="1">
                  <a:solidFill>
                    <a:srgbClr val="69768C"/>
                  </a:solidFill>
                  <a:latin typeface="Arial"/>
                  <a:ea typeface="Arial"/>
                  <a:cs typeface="Arial"/>
                </a:defRPr>
              </a:lvl6pPr>
              <a:lvl7pPr algn="l">
                <a:defRPr sz="1500" b="1">
                  <a:solidFill>
                    <a:srgbClr val="69768C"/>
                  </a:solidFill>
                  <a:latin typeface="Arial"/>
                  <a:ea typeface="Arial"/>
                  <a:cs typeface="Arial"/>
                </a:defRPr>
              </a:lvl7pPr>
              <a:lvl8pPr algn="l">
                <a:defRPr sz="1500" b="1">
                  <a:solidFill>
                    <a:srgbClr val="69768C"/>
                  </a:solidFill>
                  <a:latin typeface="Arial"/>
                  <a:ea typeface="Arial"/>
                  <a:cs typeface="Arial"/>
                </a:defRPr>
              </a:lvl8pPr>
              <a:lvl9pPr algn="l">
                <a:defRPr sz="1500" b="1">
                  <a:solidFill>
                    <a:srgbClr val="69768C"/>
                  </a:solidFill>
                  <a:latin typeface="Arial"/>
                  <a:ea typeface="Arial"/>
                  <a:cs typeface="Arial"/>
                </a:defRPr>
              </a:lvl9pPr>
            </a:lstStyle>
            <a:p xmlns:a="http://schemas.openxmlformats.org/drawingml/2006/main">
              <a:pPr algn="l">
                <a:defRPr sz="1500" b="1">
                  <a:solidFill>
                    <a:srgbClr val="69768C"/>
                  </a:solidFill>
                  <a:latin typeface="Arial"/>
                  <a:ea typeface="Arial"/>
                  <a:cs typeface="Arial"/>
                </a:defRPr>
              </a:pPr>
              <a:r>
                <a:rPr sz="1500" b="1">
                  <a:solidFill>
                    <a:srgbClr val="69768C"/>
                  </a:solidFill>
                  <a:latin typeface="Arial"/>
                  <a:ea typeface="Arial"/>
                  <a:cs typeface="Arial"/>
                </a:rPr>
                <a:t>Pod 3</a:t>
              </a:r>
            </a:p>
          </p:txBody>
        </p:sp>
        <p:sp>
          <p:nvSpPr>
            <p:cNvPr id="41" name="plugin-invoke/pod-3/meta">
              <a:extLst xmlns:a="http://schemas.openxmlformats.org/drawingml/2006/main">
                <a:ext uri="{FF2B5EF4-FFF2-40B4-BE49-F238E27FC236}">
                  <a16:creationId xmlns:a16="http://schemas.microsoft.com/office/drawing/2014/main" id="{A000A019-0EF2-4D98-A7C4-476867B54657}"/>
                </a:ext>
              </a:extLst>
            </p:cNvPr>
            <p:cNvSpPr>
              <a:spLocks xmlns:a="http://schemas.openxmlformats.org/drawingml/2006/main" noGrp="1"/>
            </p:cNvSpPr>
            <p:nvPr/>
          </p:nvSpPr>
          <p:spPr>
            <a:xfrm xmlns:a="http://schemas.openxmlformats.org/drawingml/2006/main">
              <a:off x="8086725" y="5038725"/>
              <a:ext cx="122872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3E6FE3"/>
                  </a:solidFill>
                  <a:latin typeface="Arial"/>
                  <a:ea typeface="Arial"/>
                  <a:cs typeface="Arial"/>
                </a:defRPr>
              </a:defPPr>
              <a:lvl1pPr algn="l">
                <a:defRPr sz="863" b="0">
                  <a:solidFill>
                    <a:srgbClr val="3E6FE3"/>
                  </a:solidFill>
                  <a:latin typeface="Arial"/>
                  <a:ea typeface="Arial"/>
                  <a:cs typeface="Arial"/>
                </a:defRPr>
              </a:lvl1pPr>
              <a:lvl2pPr algn="l">
                <a:defRPr sz="863" b="0">
                  <a:solidFill>
                    <a:srgbClr val="3E6FE3"/>
                  </a:solidFill>
                  <a:latin typeface="Arial"/>
                  <a:ea typeface="Arial"/>
                  <a:cs typeface="Arial"/>
                </a:defRPr>
              </a:lvl2pPr>
              <a:lvl3pPr algn="l">
                <a:defRPr sz="863" b="0">
                  <a:solidFill>
                    <a:srgbClr val="3E6FE3"/>
                  </a:solidFill>
                  <a:latin typeface="Arial"/>
                  <a:ea typeface="Arial"/>
                  <a:cs typeface="Arial"/>
                </a:defRPr>
              </a:lvl3pPr>
              <a:lvl4pPr algn="l">
                <a:defRPr sz="863" b="0">
                  <a:solidFill>
                    <a:srgbClr val="3E6FE3"/>
                  </a:solidFill>
                  <a:latin typeface="Arial"/>
                  <a:ea typeface="Arial"/>
                  <a:cs typeface="Arial"/>
                </a:defRPr>
              </a:lvl4pPr>
              <a:lvl5pPr algn="l">
                <a:defRPr sz="863" b="0">
                  <a:solidFill>
                    <a:srgbClr val="3E6FE3"/>
                  </a:solidFill>
                  <a:latin typeface="Arial"/>
                  <a:ea typeface="Arial"/>
                  <a:cs typeface="Arial"/>
                </a:defRPr>
              </a:lvl5pPr>
              <a:lvl6pPr algn="l">
                <a:defRPr sz="863" b="0">
                  <a:solidFill>
                    <a:srgbClr val="3E6FE3"/>
                  </a:solidFill>
                  <a:latin typeface="Arial"/>
                  <a:ea typeface="Arial"/>
                  <a:cs typeface="Arial"/>
                </a:defRPr>
              </a:lvl6pPr>
              <a:lvl7pPr algn="l">
                <a:defRPr sz="863" b="0">
                  <a:solidFill>
                    <a:srgbClr val="3E6FE3"/>
                  </a:solidFill>
                  <a:latin typeface="Arial"/>
                  <a:ea typeface="Arial"/>
                  <a:cs typeface="Arial"/>
                </a:defRPr>
              </a:lvl7pPr>
              <a:lvl8pPr algn="l">
                <a:defRPr sz="863" b="0">
                  <a:solidFill>
                    <a:srgbClr val="3E6FE3"/>
                  </a:solidFill>
                  <a:latin typeface="Arial"/>
                  <a:ea typeface="Arial"/>
                  <a:cs typeface="Arial"/>
                </a:defRPr>
              </a:lvl8pPr>
              <a:lvl9pPr algn="l">
                <a:defRPr sz="863" b="0">
                  <a:solidFill>
                    <a:srgbClr val="3E6FE3"/>
                  </a:solidFill>
                  <a:latin typeface="Arial"/>
                  <a:ea typeface="Arial"/>
                  <a:cs typeface="Arial"/>
                </a:defRPr>
              </a:lvl9pPr>
            </a:lstStyle>
            <a:p xmlns:a="http://schemas.openxmlformats.org/drawingml/2006/main">
              <a:pPr algn="l">
                <a:defRPr sz="863" b="0">
                  <a:solidFill>
                    <a:srgbClr val="3E6FE3"/>
                  </a:solidFill>
                  <a:latin typeface="Arial"/>
                  <a:ea typeface="Arial"/>
                  <a:cs typeface="Arial"/>
                </a:defRPr>
              </a:pPr>
              <a:r>
                <a:rPr sz="863" b="0">
                  <a:solidFill>
                    <a:srgbClr val="3E6FE3"/>
                  </a:solidFill>
                  <a:latin typeface="Arial"/>
                  <a:ea typeface="Arial"/>
                  <a:cs typeface="Arial"/>
                </a:rPr>
                <a:t>Ready</a:t>
              </a:r>
            </a:p>
          </p:txBody>
        </p:sp>
      </p:grpSp>
      <p:grpSp>
        <p:nvGrpSpPr>
          <p:cNvPr id="59" name="plugin-invoke/provider"/>
          <p:cNvGrpSpPr/>
          <p:nvPr/>
        </p:nvGrpSpPr>
        <p:grpSpPr>
          <ns1:xfrm xmlns:ns1="http://schemas.openxmlformats.org/drawingml/2006/main">
            <ns1:off x="9906000" y="2333625"/>
            <ns1:ext cx="1809750" cy="952500"/>
            <ns1:chOff x="9906000" y="2333625"/>
            <ns1:chExt cx="1809750" cy="952500"/>
          </ns1:xfrm>
        </p:grpSpPr>
        <p:sp>
          <p:nvSpPr>
            <p:cNvPr id="42" name="plugin-invoke/provider/frame">
              <a:extLst xmlns:a="http://schemas.openxmlformats.org/drawingml/2006/main">
                <a:ext uri="{FF2B5EF4-FFF2-40B4-BE49-F238E27FC236}">
                  <a16:creationId xmlns:a16="http://schemas.microsoft.com/office/drawing/2014/main" id="{78D2C57B-443D-48DA-AD68-27031F3E9366}"/>
                </a:ext>
              </a:extLst>
            </p:cNvPr>
            <p:cNvSpPr>
              <a:spLocks xmlns:a="http://schemas.openxmlformats.org/drawingml/2006/main" noGrp="1"/>
            </p:cNvSpPr>
            <p:nvPr/>
          </p:nvSpPr>
          <p:spPr>
            <a:xfrm xmlns:a="http://schemas.openxmlformats.org/drawingml/2006/main">
              <a:off x="9906000" y="2333625"/>
              <a:ext cx="1809750" cy="952500"/>
            </a:xfrm>
            <a:prstGeom xmlns:a="http://schemas.openxmlformats.org/drawingml/2006/main" prst="roundRect">
              <a:avLst>
                <a:gd name="adj" fmla="val 10000"/>
              </a:avLst>
            </a:prstGeom>
            <a:solidFill xmlns:a="http://schemas.openxmlformats.org/drawingml/2006/main">
              <a:srgbClr val="FFFFFF"/>
            </a:solidFill>
            <a:ln xmlns:a="http://schemas.openxmlformats.org/drawingml/2006/main" w="9525">
              <a:solidFill>
                <a:srgbClr val="DFE5EF"/>
              </a:solidFill>
              <a:prstDash val="solid"/>
            </a:ln>
          </p:spPr>
        </p:sp>
        <p:sp>
          <p:nvSpPr>
            <p:cNvPr id="43" name="plugin-invoke/provider/badge">
              <a:extLst xmlns:a="http://schemas.openxmlformats.org/drawingml/2006/main">
                <a:ext uri="{FF2B5EF4-FFF2-40B4-BE49-F238E27FC236}">
                  <a16:creationId xmlns:a16="http://schemas.microsoft.com/office/drawing/2014/main" id="{717F8349-556B-432A-A070-7B358C300EC8}"/>
                </a:ext>
              </a:extLst>
            </p:cNvPr>
            <p:cNvSpPr>
              <a:spLocks xmlns:a="http://schemas.openxmlformats.org/drawingml/2006/main" noGrp="1"/>
            </p:cNvSpPr>
            <p:nvPr/>
          </p:nvSpPr>
          <p:spPr>
            <a:xfrm xmlns:a="http://schemas.openxmlformats.org/drawingml/2006/main">
              <a:off x="10001250" y="2495550"/>
              <a:ext cx="400050" cy="400050"/>
            </a:xfrm>
            <a:prstGeom xmlns:a="http://schemas.openxmlformats.org/drawingml/2006/main" prst="roundRect">
              <a:avLst>
                <a:gd name="adj" fmla="val 19048"/>
              </a:avLst>
            </a:prstGeom>
            <a:solidFill xmlns:a="http://schemas.openxmlformats.org/drawingml/2006/main">
              <a:srgbClr val="F5F1FC"/>
            </a:solidFill>
            <a:ln xmlns:a="http://schemas.openxmlformats.org/drawingml/2006/main" w="0">
              <a:noFill/>
              <a:prstDash val="solid"/>
            </a:ln>
          </p:spPr>
        </p:sp>
        <p:pic>
          <p:nvPicPr>
            <p:cNvPr id="44" name="plugin-invoke/provider/icon">
              <a:extLst xmlns:a="http://schemas.openxmlformats.org/drawingml/2006/main">
                <a:ext uri="{FF2B5EF4-FFF2-40B4-BE49-F238E27FC236}">
                  <a16:creationId xmlns:a16="http://schemas.microsoft.com/office/drawing/2014/main" id="{B32604B3-581F-4197-B764-7A5671D62343}"/>
                </a:ext>
              </a:extLst>
            </p:cNvPr>
            <p:cNvPicPr>
              <a:picLocks xmlns:a="http://schemas.openxmlformats.org/drawingml/2006/main" noChangeAspect="1"/>
            </p:cNvPicPr>
            <p:nvPr/>
          </p:nvPicPr>
          <p:blipFill>
            <a:blip xmlns:r="http://schemas.openxmlformats.org/officeDocument/2006/relationships" xmlns:a="http://schemas.openxmlformats.org/drawingml/2006/main" r:embed="R9958e62ce8e2486c">
              <a:extLst>
                <a:ext uri="{96DAC541-7B7A-43D3-8B79-37D633B846F1}">
                  <asvg:svgBlip xmlns:asvg="http://schemas.microsoft.com/office/drawing/2016/SVG/main" r:embed="R4629bb1501ff412f"/>
                </a:ext>
              </a:extLst>
            </a:blip>
            <a:stretch xmlns:a="http://schemas.openxmlformats.org/drawingml/2006/main"/>
          </p:blipFill>
          <p:spPr>
            <a:xfrm xmlns:a="http://schemas.openxmlformats.org/drawingml/2006/main">
              <a:off x="10020300" y="2514600"/>
              <a:ext cx="361950" cy="361950"/>
            </a:xfrm>
            <a:prstGeom xmlns:a="http://schemas.openxmlformats.org/drawingml/2006/main" prst="rect">
              <a:avLst/>
            </a:prstGeom>
          </p:spPr>
        </p:pic>
        <p:sp>
          <p:nvSpPr>
            <p:cNvPr id="45" name="plugin-invoke/provider/title">
              <a:extLst xmlns:a="http://schemas.openxmlformats.org/drawingml/2006/main">
                <a:ext uri="{FF2B5EF4-FFF2-40B4-BE49-F238E27FC236}">
                  <a16:creationId xmlns:a16="http://schemas.microsoft.com/office/drawing/2014/main" id="{D6ECEECD-A5B7-42F3-A0F5-202DC6E1A42F}"/>
                </a:ext>
              </a:extLst>
            </p:cNvPr>
            <p:cNvSpPr>
              <a:spLocks xmlns:a="http://schemas.openxmlformats.org/drawingml/2006/main" noGrp="1"/>
            </p:cNvSpPr>
            <p:nvPr/>
          </p:nvSpPr>
          <p:spPr>
            <a:xfrm xmlns:a="http://schemas.openxmlformats.org/drawingml/2006/main">
              <a:off x="10515600" y="2447925"/>
              <a:ext cx="108585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Model / tool</a:t>
              </a:r>
            </a:p>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provider</a:t>
              </a:r>
            </a:p>
          </p:txBody>
        </p:sp>
        <p:sp>
          <p:nvSpPr>
            <p:cNvPr id="46" name="plugin-invoke/provider/meta">
              <a:extLst xmlns:a="http://schemas.openxmlformats.org/drawingml/2006/main">
                <a:ext uri="{FF2B5EF4-FFF2-40B4-BE49-F238E27FC236}">
                  <a16:creationId xmlns:a16="http://schemas.microsoft.com/office/drawing/2014/main" id="{11180E5E-146E-4998-8D87-A0D7608F7427}"/>
                </a:ext>
              </a:extLst>
            </p:cNvPr>
            <p:cNvSpPr>
              <a:spLocks xmlns:a="http://schemas.openxmlformats.org/drawingml/2006/main" noGrp="1"/>
            </p:cNvSpPr>
            <p:nvPr/>
          </p:nvSpPr>
          <p:spPr>
            <a:xfrm xmlns:a="http://schemas.openxmlformats.org/drawingml/2006/main">
              <a:off x="10515600" y="3086100"/>
              <a:ext cx="108585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8555D9"/>
                  </a:solidFill>
                  <a:latin typeface="Arial"/>
                  <a:ea typeface="Arial"/>
                  <a:cs typeface="Arial"/>
                </a:defRPr>
              </a:defPPr>
              <a:lvl1pPr algn="l">
                <a:defRPr sz="863" b="0">
                  <a:solidFill>
                    <a:srgbClr val="8555D9"/>
                  </a:solidFill>
                  <a:latin typeface="Arial"/>
                  <a:ea typeface="Arial"/>
                  <a:cs typeface="Arial"/>
                </a:defRPr>
              </a:lvl1pPr>
              <a:lvl2pPr algn="l">
                <a:defRPr sz="863" b="0">
                  <a:solidFill>
                    <a:srgbClr val="8555D9"/>
                  </a:solidFill>
                  <a:latin typeface="Arial"/>
                  <a:ea typeface="Arial"/>
                  <a:cs typeface="Arial"/>
                </a:defRPr>
              </a:lvl2pPr>
              <a:lvl3pPr algn="l">
                <a:defRPr sz="863" b="0">
                  <a:solidFill>
                    <a:srgbClr val="8555D9"/>
                  </a:solidFill>
                  <a:latin typeface="Arial"/>
                  <a:ea typeface="Arial"/>
                  <a:cs typeface="Arial"/>
                </a:defRPr>
              </a:lvl3pPr>
              <a:lvl4pPr algn="l">
                <a:defRPr sz="863" b="0">
                  <a:solidFill>
                    <a:srgbClr val="8555D9"/>
                  </a:solidFill>
                  <a:latin typeface="Arial"/>
                  <a:ea typeface="Arial"/>
                  <a:cs typeface="Arial"/>
                </a:defRPr>
              </a:lvl4pPr>
              <a:lvl5pPr algn="l">
                <a:defRPr sz="863" b="0">
                  <a:solidFill>
                    <a:srgbClr val="8555D9"/>
                  </a:solidFill>
                  <a:latin typeface="Arial"/>
                  <a:ea typeface="Arial"/>
                  <a:cs typeface="Arial"/>
                </a:defRPr>
              </a:lvl5pPr>
              <a:lvl6pPr algn="l">
                <a:defRPr sz="863" b="0">
                  <a:solidFill>
                    <a:srgbClr val="8555D9"/>
                  </a:solidFill>
                  <a:latin typeface="Arial"/>
                  <a:ea typeface="Arial"/>
                  <a:cs typeface="Arial"/>
                </a:defRPr>
              </a:lvl6pPr>
              <a:lvl7pPr algn="l">
                <a:defRPr sz="863" b="0">
                  <a:solidFill>
                    <a:srgbClr val="8555D9"/>
                  </a:solidFill>
                  <a:latin typeface="Arial"/>
                  <a:ea typeface="Arial"/>
                  <a:cs typeface="Arial"/>
                </a:defRPr>
              </a:lvl7pPr>
              <a:lvl8pPr algn="l">
                <a:defRPr sz="863" b="0">
                  <a:solidFill>
                    <a:srgbClr val="8555D9"/>
                  </a:solidFill>
                  <a:latin typeface="Arial"/>
                  <a:ea typeface="Arial"/>
                  <a:cs typeface="Arial"/>
                </a:defRPr>
              </a:lvl8pPr>
              <a:lvl9pPr algn="l">
                <a:defRPr sz="863" b="0">
                  <a:solidFill>
                    <a:srgbClr val="8555D9"/>
                  </a:solidFill>
                  <a:latin typeface="Arial"/>
                  <a:ea typeface="Arial"/>
                  <a:cs typeface="Arial"/>
                </a:defRPr>
              </a:lvl9pPr>
            </a:lstStyle>
            <a:p xmlns:a="http://schemas.openxmlformats.org/drawingml/2006/main">
              <a:pPr algn="l">
                <a:defRPr sz="863" b="0">
                  <a:solidFill>
                    <a:srgbClr val="8555D9"/>
                  </a:solidFill>
                  <a:latin typeface="Arial"/>
                  <a:ea typeface="Arial"/>
                  <a:cs typeface="Arial"/>
                </a:defRPr>
              </a:pPr>
              <a:r>
                <a:rPr sz="863" b="0">
                  <a:solidFill>
                    <a:srgbClr val="8555D9"/>
                  </a:solidFill>
                  <a:latin typeface="Arial"/>
                  <a:ea typeface="Arial"/>
                  <a:cs typeface="Arial"/>
                </a:rPr>
                <a:t>External API</a:t>
              </a:r>
            </a:p>
          </p:txBody>
        </p:sp>
      </p:grpSp>
    </p:spTree>
    <p:extLst>
      <p:ext uri="{BB962C8B-B14F-4D97-AF65-F5344CB8AC3E}">
        <p14:creationId xmlns:p14="http://schemas.microsoft.com/office/powerpoint/2010/main" val="1079573132"/>
      </p:ext>
    </p:extLst>
  </p:cSld>
  <p:transition spd="fast">
    <p:fade/>
  </p:transition>
</p:sld>
</file>

<file path=ppt/slides/slide105.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46" name="page/title">
            <a:extLst xmlns:a="http://schemas.openxmlformats.org/drawingml/2006/main">
              <a:ext uri="{FF2B5EF4-FFF2-40B4-BE49-F238E27FC236}">
                <a16:creationId xmlns:a16="http://schemas.microsoft.com/office/drawing/2014/main" id="{9C757558-5B30-49E2-9AFE-7FC4D6CF4B0A}"/>
              </a:ext>
            </a:extLst>
          </p:cNvPr>
          <p:cNvSpPr>
            <a:spLocks xmlns:a="http://schemas.openxmlformats.org/drawingml/2006/main" noGrp="1"/>
          </p:cNvSpPr>
          <p:nvPr/>
        </p:nvSpPr>
        <p:spPr>
          <a:xfrm xmlns:a="http://schemas.openxmlformats.org/drawingml/2006/main">
            <a:off x="495300" y="390525"/>
            <a:ext cx="107632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850" b="1">
                <a:solidFill>
                  <a:srgbClr val="18253D"/>
                </a:solidFill>
                <a:latin typeface="Arial"/>
                <a:ea typeface="Arial"/>
                <a:cs typeface="Arial"/>
              </a:defRPr>
            </a:defPPr>
            <a:lvl1pPr algn="l">
              <a:defRPr sz="2850" b="1">
                <a:solidFill>
                  <a:srgbClr val="18253D"/>
                </a:solidFill>
                <a:latin typeface="Arial"/>
                <a:ea typeface="Arial"/>
                <a:cs typeface="Arial"/>
              </a:defRPr>
            </a:lvl1pPr>
            <a:lvl2pPr algn="l">
              <a:defRPr sz="2850" b="1">
                <a:solidFill>
                  <a:srgbClr val="18253D"/>
                </a:solidFill>
                <a:latin typeface="Arial"/>
                <a:ea typeface="Arial"/>
                <a:cs typeface="Arial"/>
              </a:defRPr>
            </a:lvl2pPr>
            <a:lvl3pPr algn="l">
              <a:defRPr sz="2850" b="1">
                <a:solidFill>
                  <a:srgbClr val="18253D"/>
                </a:solidFill>
                <a:latin typeface="Arial"/>
                <a:ea typeface="Arial"/>
                <a:cs typeface="Arial"/>
              </a:defRPr>
            </a:lvl3pPr>
            <a:lvl4pPr algn="l">
              <a:defRPr sz="2850" b="1">
                <a:solidFill>
                  <a:srgbClr val="18253D"/>
                </a:solidFill>
                <a:latin typeface="Arial"/>
                <a:ea typeface="Arial"/>
                <a:cs typeface="Arial"/>
              </a:defRPr>
            </a:lvl4pPr>
            <a:lvl5pPr algn="l">
              <a:defRPr sz="2850" b="1">
                <a:solidFill>
                  <a:srgbClr val="18253D"/>
                </a:solidFill>
                <a:latin typeface="Arial"/>
                <a:ea typeface="Arial"/>
                <a:cs typeface="Arial"/>
              </a:defRPr>
            </a:lvl5pPr>
            <a:lvl6pPr algn="l">
              <a:defRPr sz="2850" b="1">
                <a:solidFill>
                  <a:srgbClr val="18253D"/>
                </a:solidFill>
                <a:latin typeface="Arial"/>
                <a:ea typeface="Arial"/>
                <a:cs typeface="Arial"/>
              </a:defRPr>
            </a:lvl6pPr>
            <a:lvl7pPr algn="l">
              <a:defRPr sz="2850" b="1">
                <a:solidFill>
                  <a:srgbClr val="18253D"/>
                </a:solidFill>
                <a:latin typeface="Arial"/>
                <a:ea typeface="Arial"/>
                <a:cs typeface="Arial"/>
              </a:defRPr>
            </a:lvl7pPr>
            <a:lvl8pPr algn="l">
              <a:defRPr sz="2850" b="1">
                <a:solidFill>
                  <a:srgbClr val="18253D"/>
                </a:solidFill>
                <a:latin typeface="Arial"/>
                <a:ea typeface="Arial"/>
                <a:cs typeface="Arial"/>
              </a:defRPr>
            </a:lvl8pPr>
            <a:lvl9pPr algn="l">
              <a:defRPr sz="2850" b="1">
                <a:solidFill>
                  <a:srgbClr val="18253D"/>
                </a:solidFill>
                <a:latin typeface="Arial"/>
                <a:ea typeface="Arial"/>
                <a:cs typeface="Arial"/>
              </a:defRPr>
            </a:lvl9pPr>
          </a:lstStyle>
          <a:p xmlns:a="http://schemas.openxmlformats.org/drawingml/2006/main">
            <a:pPr algn="l">
              <a:defRPr sz="2850" b="1">
                <a:solidFill>
                  <a:srgbClr val="18253D"/>
                </a:solidFill>
                <a:latin typeface="Arial"/>
                <a:ea typeface="Arial"/>
                <a:cs typeface="Arial"/>
              </a:defRPr>
            </a:pPr>
            <a:r>
              <a:rPr sz="2850" b="1">
                <a:solidFill>
                  <a:srgbClr val="18253D"/>
                </a:solidFill>
                <a:latin typeface="Arial"/>
                <a:ea typeface="Arial"/>
                <a:cs typeface="Arial"/>
              </a:rPr>
              <a:t>Kubernetes and local plugin runtimes</a:t>
            </a:r>
          </a:p>
        </p:txBody>
      </p:sp>
      <p:sp>
        <p:nvSpPr>
          <p:cNvPr id="2" name="page/subtitle">
            <a:extLst xmlns:a="http://schemas.openxmlformats.org/drawingml/2006/main">
              <a:ext uri="{FF2B5EF4-FFF2-40B4-BE49-F238E27FC236}">
                <a16:creationId xmlns:a16="http://schemas.microsoft.com/office/drawing/2014/main" id="{33583D4F-5C64-4D22-ACF5-5004AAE99563}"/>
              </a:ext>
            </a:extLst>
          </p:cNvPr>
          <p:cNvSpPr>
            <a:spLocks xmlns:a="http://schemas.openxmlformats.org/drawingml/2006/main" noGrp="1"/>
          </p:cNvSpPr>
          <p:nvPr/>
        </p:nvSpPr>
        <p:spPr>
          <a:xfrm xmlns:a="http://schemas.openxmlformats.org/drawingml/2006/main">
            <a:off x="514350" y="1028700"/>
            <a:ext cx="11144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69768C"/>
                </a:solidFill>
                <a:latin typeface="Arial"/>
                <a:ea typeface="Arial"/>
                <a:cs typeface="Arial"/>
              </a:defRPr>
            </a:defPPr>
            <a:lvl1pPr algn="l">
              <a:defRPr sz="1425" b="0">
                <a:solidFill>
                  <a:srgbClr val="69768C"/>
                </a:solidFill>
                <a:latin typeface="Arial"/>
                <a:ea typeface="Arial"/>
                <a:cs typeface="Arial"/>
              </a:defRPr>
            </a:lvl1pPr>
            <a:lvl2pPr algn="l">
              <a:defRPr sz="1425" b="0">
                <a:solidFill>
                  <a:srgbClr val="69768C"/>
                </a:solidFill>
                <a:latin typeface="Arial"/>
                <a:ea typeface="Arial"/>
                <a:cs typeface="Arial"/>
              </a:defRPr>
            </a:lvl2pPr>
            <a:lvl3pPr algn="l">
              <a:defRPr sz="1425" b="0">
                <a:solidFill>
                  <a:srgbClr val="69768C"/>
                </a:solidFill>
                <a:latin typeface="Arial"/>
                <a:ea typeface="Arial"/>
                <a:cs typeface="Arial"/>
              </a:defRPr>
            </a:lvl3pPr>
            <a:lvl4pPr algn="l">
              <a:defRPr sz="1425" b="0">
                <a:solidFill>
                  <a:srgbClr val="69768C"/>
                </a:solidFill>
                <a:latin typeface="Arial"/>
                <a:ea typeface="Arial"/>
                <a:cs typeface="Arial"/>
              </a:defRPr>
            </a:lvl4pPr>
            <a:lvl5pPr algn="l">
              <a:defRPr sz="1425" b="0">
                <a:solidFill>
                  <a:srgbClr val="69768C"/>
                </a:solidFill>
                <a:latin typeface="Arial"/>
                <a:ea typeface="Arial"/>
                <a:cs typeface="Arial"/>
              </a:defRPr>
            </a:lvl5pPr>
            <a:lvl6pPr algn="l">
              <a:defRPr sz="1425" b="0">
                <a:solidFill>
                  <a:srgbClr val="69768C"/>
                </a:solidFill>
                <a:latin typeface="Arial"/>
                <a:ea typeface="Arial"/>
                <a:cs typeface="Arial"/>
              </a:defRPr>
            </a:lvl6pPr>
            <a:lvl7pPr algn="l">
              <a:defRPr sz="1425" b="0">
                <a:solidFill>
                  <a:srgbClr val="69768C"/>
                </a:solidFill>
                <a:latin typeface="Arial"/>
                <a:ea typeface="Arial"/>
                <a:cs typeface="Arial"/>
              </a:defRPr>
            </a:lvl7pPr>
            <a:lvl8pPr algn="l">
              <a:defRPr sz="1425" b="0">
                <a:solidFill>
                  <a:srgbClr val="69768C"/>
                </a:solidFill>
                <a:latin typeface="Arial"/>
                <a:ea typeface="Arial"/>
                <a:cs typeface="Arial"/>
              </a:defRPr>
            </a:lvl8pPr>
            <a:lvl9pPr algn="l">
              <a:defRPr sz="1425" b="0">
                <a:solidFill>
                  <a:srgbClr val="69768C"/>
                </a:solidFill>
                <a:latin typeface="Arial"/>
                <a:ea typeface="Arial"/>
                <a:cs typeface="Arial"/>
              </a:defRPr>
            </a:lvl9pPr>
          </a:lstStyle>
          <a:p xmlns:a="http://schemas.openxmlformats.org/drawingml/2006/main">
            <a:pPr algn="l">
              <a:defRPr sz="1425" b="0">
                <a:solidFill>
                  <a:srgbClr val="69768C"/>
                </a:solidFill>
                <a:latin typeface="Arial"/>
                <a:ea typeface="Arial"/>
                <a:cs typeface="Arial"/>
              </a:defRPr>
            </a:pPr>
            <a:r>
              <a:rPr sz="1425" b="0">
                <a:solidFill>
                  <a:srgbClr val="69768C"/>
                </a:solidFill>
                <a:latin typeface="Arial"/>
                <a:ea typeface="Arial"/>
                <a:cs typeface="Arial"/>
              </a:rPr>
              <a:t>This EE Chart uses PLATFORM=serverless. Local is a source-level comparison.</a:t>
            </a:r>
          </a:p>
        </p:txBody>
      </p:sp>
      <p:pic>
        <p:nvPicPr>
          <p:cNvPr id="3" name="page/logo">
            <a:extLst xmlns:a="http://schemas.openxmlformats.org/drawingml/2006/main">
              <a:ext uri="{FF2B5EF4-FFF2-40B4-BE49-F238E27FC236}">
                <a16:creationId xmlns:a16="http://schemas.microsoft.com/office/drawing/2014/main" id="{DC2876DB-54E6-46B0-AC6D-DA89C9BC6327}"/>
              </a:ext>
            </a:extLst>
          </p:cNvPr>
          <p:cNvPicPr>
            <a:picLocks xmlns:a="http://schemas.openxmlformats.org/drawingml/2006/main" noChangeAspect="1"/>
          </p:cNvPicPr>
          <p:nvPr/>
        </p:nvPicPr>
        <p:blipFill>
          <a:blip xmlns:r="http://schemas.openxmlformats.org/officeDocument/2006/relationships" xmlns:a="http://schemas.openxmlformats.org/drawingml/2006/main" r:embed="R2ea394fce37e4273">
            <a:extLst>
              <a:ext uri="{96DAC541-7B7A-43D3-8B79-37D633B846F1}">
                <asvg:svgBlip xmlns:asvg="http://schemas.microsoft.com/office/drawing/2016/SVG/main" r:embed="Refe1efbdffda4316"/>
              </a:ext>
            </a:extLst>
          </a:blip>
          <a:stretch xmlns:a="http://schemas.openxmlformats.org/drawingml/2006/main"/>
        </p:blipFill>
        <p:spPr>
          <a:xfrm xmlns:a="http://schemas.openxmlformats.org/drawingml/2006/main">
            <a:off x="11239500" y="295275"/>
            <a:ext cx="552450" cy="266700"/>
          </a:xfrm>
          <a:prstGeom xmlns:a="http://schemas.openxmlformats.org/drawingml/2006/main" prst="rect">
            <a:avLst/>
          </a:prstGeom>
        </p:spPr>
      </p:pic>
      <p:sp>
        <p:nvSpPr>
          <p:cNvPr id="4" name="page/version">
            <a:extLst xmlns:a="http://schemas.openxmlformats.org/drawingml/2006/main">
              <a:ext uri="{FF2B5EF4-FFF2-40B4-BE49-F238E27FC236}">
                <a16:creationId xmlns:a16="http://schemas.microsoft.com/office/drawing/2014/main" id="{DB90CD47-32DB-49B1-BC23-2BC126B3562F}"/>
              </a:ext>
            </a:extLst>
          </p:cNvPr>
          <p:cNvSpPr>
            <a:spLocks xmlns:a="http://schemas.openxmlformats.org/drawingml/2006/main" noGrp="1"/>
          </p:cNvSpPr>
          <p:nvPr/>
        </p:nvSpPr>
        <p:spPr>
          <a:xfrm xmlns:a="http://schemas.openxmlformats.org/drawingml/2006/main">
            <a:off x="514350" y="6486525"/>
            <a:ext cx="88582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25" b="0">
                <a:solidFill>
                  <a:srgbClr val="69768C"/>
                </a:solidFill>
                <a:latin typeface="Arial"/>
                <a:ea typeface="Arial"/>
                <a:cs typeface="Arial"/>
              </a:defRPr>
            </a:defPPr>
            <a:lvl1pPr algn="l">
              <a:defRPr sz="825" b="0">
                <a:solidFill>
                  <a:srgbClr val="69768C"/>
                </a:solidFill>
                <a:latin typeface="Arial"/>
                <a:ea typeface="Arial"/>
                <a:cs typeface="Arial"/>
              </a:defRPr>
            </a:lvl1pPr>
            <a:lvl2pPr algn="l">
              <a:defRPr sz="825" b="0">
                <a:solidFill>
                  <a:srgbClr val="69768C"/>
                </a:solidFill>
                <a:latin typeface="Arial"/>
                <a:ea typeface="Arial"/>
                <a:cs typeface="Arial"/>
              </a:defRPr>
            </a:lvl2pPr>
            <a:lvl3pPr algn="l">
              <a:defRPr sz="825" b="0">
                <a:solidFill>
                  <a:srgbClr val="69768C"/>
                </a:solidFill>
                <a:latin typeface="Arial"/>
                <a:ea typeface="Arial"/>
                <a:cs typeface="Arial"/>
              </a:defRPr>
            </a:lvl3pPr>
            <a:lvl4pPr algn="l">
              <a:defRPr sz="825" b="0">
                <a:solidFill>
                  <a:srgbClr val="69768C"/>
                </a:solidFill>
                <a:latin typeface="Arial"/>
                <a:ea typeface="Arial"/>
                <a:cs typeface="Arial"/>
              </a:defRPr>
            </a:lvl4pPr>
            <a:lvl5pPr algn="l">
              <a:defRPr sz="825" b="0">
                <a:solidFill>
                  <a:srgbClr val="69768C"/>
                </a:solidFill>
                <a:latin typeface="Arial"/>
                <a:ea typeface="Arial"/>
                <a:cs typeface="Arial"/>
              </a:defRPr>
            </a:lvl5pPr>
            <a:lvl6pPr algn="l">
              <a:defRPr sz="825" b="0">
                <a:solidFill>
                  <a:srgbClr val="69768C"/>
                </a:solidFill>
                <a:latin typeface="Arial"/>
                <a:ea typeface="Arial"/>
                <a:cs typeface="Arial"/>
              </a:defRPr>
            </a:lvl6pPr>
            <a:lvl7pPr algn="l">
              <a:defRPr sz="825" b="0">
                <a:solidFill>
                  <a:srgbClr val="69768C"/>
                </a:solidFill>
                <a:latin typeface="Arial"/>
                <a:ea typeface="Arial"/>
                <a:cs typeface="Arial"/>
              </a:defRPr>
            </a:lvl7pPr>
            <a:lvl8pPr algn="l">
              <a:defRPr sz="825" b="0">
                <a:solidFill>
                  <a:srgbClr val="69768C"/>
                </a:solidFill>
                <a:latin typeface="Arial"/>
                <a:ea typeface="Arial"/>
                <a:cs typeface="Arial"/>
              </a:defRPr>
            </a:lvl8pPr>
            <a:lvl9pPr algn="l">
              <a:defRPr sz="825" b="0">
                <a:solidFill>
                  <a:srgbClr val="69768C"/>
                </a:solidFill>
                <a:latin typeface="Arial"/>
                <a:ea typeface="Arial"/>
                <a:cs typeface="Arial"/>
              </a:defRPr>
            </a:lvl9pPr>
          </a:lstStyle>
          <a:p xmlns:a="http://schemas.openxmlformats.org/drawingml/2006/main">
            <a:pPr algn="l">
              <a:defRPr sz="825" b="0">
                <a:solidFill>
                  <a:srgbClr val="69768C"/>
                </a:solidFill>
                <a:latin typeface="Arial"/>
                <a:ea typeface="Arial"/>
                <a:cs typeface="Arial"/>
              </a:defRPr>
            </a:pPr>
            <a:r>
              <a:rPr sz="825" b="0">
                <a:solidFill>
                  <a:srgbClr val="69768C"/>
                </a:solidFill>
                <a:latin typeface="Arial"/>
                <a:ea typeface="Arial"/>
                <a:cs typeface="Arial"/>
              </a:rPr>
              <a:t>EE 3.13.2 · Reference deployment · 03 Nov 2026</a:t>
            </a:r>
          </a:p>
        </p:txBody>
      </p:sp>
      <p:sp>
        <p:nvSpPr>
          <p:cNvPr id="5" name="page/number">
            <a:extLst xmlns:a="http://schemas.openxmlformats.org/drawingml/2006/main">
              <a:ext uri="{FF2B5EF4-FFF2-40B4-BE49-F238E27FC236}">
                <a16:creationId xmlns:a16="http://schemas.microsoft.com/office/drawing/2014/main" id="{16DBC3A5-74F5-432C-A3B7-5B08426255CC}"/>
              </a:ext>
            </a:extLst>
          </p:cNvPr>
          <p:cNvSpPr>
            <a:spLocks xmlns:a="http://schemas.openxmlformats.org/drawingml/2006/main" noGrp="1"/>
          </p:cNvSpPr>
          <p:nvPr/>
        </p:nvSpPr>
        <p:spPr>
          <a:xfrm xmlns:a="http://schemas.openxmlformats.org/drawingml/2006/main">
            <a:off x="11334750" y="6486525"/>
            <a:ext cx="4000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75" b="0">
                <a:solidFill>
                  <a:srgbClr val="69768C"/>
                </a:solidFill>
                <a:latin typeface="Arial"/>
                <a:ea typeface="Arial"/>
                <a:cs typeface="Arial"/>
              </a:defRPr>
            </a:defPPr>
            <a:lvl1pPr algn="l">
              <a:defRPr sz="975" b="0">
                <a:solidFill>
                  <a:srgbClr val="69768C"/>
                </a:solidFill>
                <a:latin typeface="Arial"/>
                <a:ea typeface="Arial"/>
                <a:cs typeface="Arial"/>
              </a:defRPr>
            </a:lvl1pPr>
            <a:lvl2pPr algn="l">
              <a:defRPr sz="975" b="0">
                <a:solidFill>
                  <a:srgbClr val="69768C"/>
                </a:solidFill>
                <a:latin typeface="Arial"/>
                <a:ea typeface="Arial"/>
                <a:cs typeface="Arial"/>
              </a:defRPr>
            </a:lvl2pPr>
            <a:lvl3pPr algn="l">
              <a:defRPr sz="975" b="0">
                <a:solidFill>
                  <a:srgbClr val="69768C"/>
                </a:solidFill>
                <a:latin typeface="Arial"/>
                <a:ea typeface="Arial"/>
                <a:cs typeface="Arial"/>
              </a:defRPr>
            </a:lvl3pPr>
            <a:lvl4pPr algn="l">
              <a:defRPr sz="975" b="0">
                <a:solidFill>
                  <a:srgbClr val="69768C"/>
                </a:solidFill>
                <a:latin typeface="Arial"/>
                <a:ea typeface="Arial"/>
                <a:cs typeface="Arial"/>
              </a:defRPr>
            </a:lvl4pPr>
            <a:lvl5pPr algn="l">
              <a:defRPr sz="975" b="0">
                <a:solidFill>
                  <a:srgbClr val="69768C"/>
                </a:solidFill>
                <a:latin typeface="Arial"/>
                <a:ea typeface="Arial"/>
                <a:cs typeface="Arial"/>
              </a:defRPr>
            </a:lvl5pPr>
            <a:lvl6pPr algn="l">
              <a:defRPr sz="975" b="0">
                <a:solidFill>
                  <a:srgbClr val="69768C"/>
                </a:solidFill>
                <a:latin typeface="Arial"/>
                <a:ea typeface="Arial"/>
                <a:cs typeface="Arial"/>
              </a:defRPr>
            </a:lvl6pPr>
            <a:lvl7pPr algn="l">
              <a:defRPr sz="975" b="0">
                <a:solidFill>
                  <a:srgbClr val="69768C"/>
                </a:solidFill>
                <a:latin typeface="Arial"/>
                <a:ea typeface="Arial"/>
                <a:cs typeface="Arial"/>
              </a:defRPr>
            </a:lvl7pPr>
            <a:lvl8pPr algn="l">
              <a:defRPr sz="975" b="0">
                <a:solidFill>
                  <a:srgbClr val="69768C"/>
                </a:solidFill>
                <a:latin typeface="Arial"/>
                <a:ea typeface="Arial"/>
                <a:cs typeface="Arial"/>
              </a:defRPr>
            </a:lvl8pPr>
            <a:lvl9pPr algn="l">
              <a:defRPr sz="975" b="0">
                <a:solidFill>
                  <a:srgbClr val="69768C"/>
                </a:solidFill>
                <a:latin typeface="Arial"/>
                <a:ea typeface="Arial"/>
                <a:cs typeface="Arial"/>
              </a:defRPr>
            </a:lvl9pPr>
          </a:lstStyle>
          <a:p xmlns:a="http://schemas.openxmlformats.org/drawingml/2006/main">
            <a:pPr algn="l">
              <a:defRPr sz="975" b="0">
                <a:solidFill>
                  <a:srgbClr val="69768C"/>
                </a:solidFill>
                <a:latin typeface="Arial"/>
                <a:ea typeface="Arial"/>
                <a:cs typeface="Arial"/>
              </a:defRPr>
            </a:pPr>
            <a:r>
              <a:rPr sz="975" b="0">
                <a:solidFill>
                  <a:srgbClr val="69768C"/>
                </a:solidFill>
                <a:latin typeface="Arial"/>
                <a:ea typeface="Arial"/>
                <a:cs typeface="Arial"/>
              </a:rPr>
              <a:t>10</a:t>
            </a:r>
          </a:p>
        </p:txBody>
      </p:sp>
      <p:sp>
        <p:nvSpPr>
          <p:cNvPr id="6" name="nav/back">
            <a:extLst xmlns:a="http://schemas.openxmlformats.org/drawingml/2006/main">
              <a:ext uri="{FF2B5EF4-FFF2-40B4-BE49-F238E27FC236}">
                <a16:creationId xmlns:a16="http://schemas.microsoft.com/office/drawing/2014/main" id="{461AF7B2-3042-45B8-A7F7-A7158CA3374A}"/>
              </a:ext>
            </a:extLst>
            <ns0:hlinkClick xmlns:ns0="http://schemas.openxmlformats.org/drawingml/2006/main" xmlns:ns1="http://schemas.openxmlformats.org/officeDocument/2006/relationships" ns1:id="rIdLifeNav0" action="ppaction://hlinksldjump"/>
          </p:cNvPr>
          <p:cNvSpPr>
            <a:spLocks xmlns:a="http://schemas.openxmlformats.org/drawingml/2006/main" noGrp="1"/>
          </p:cNvSpPr>
          <p:nvPr/>
        </p:nvSpPr>
        <p:spPr>
          <a:xfrm xmlns:a="http://schemas.openxmlformats.org/drawingml/2006/main">
            <a:off x="514350" y="6191250"/>
            <a:ext cx="1714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Overview</a:t>
            </a:r>
          </a:p>
        </p:txBody>
      </p:sp>
      <p:sp>
        <p:nvSpPr>
          <p:cNvPr id="7" name="nav/previous">
            <a:extLst xmlns:a="http://schemas.openxmlformats.org/drawingml/2006/main">
              <a:ext uri="{FF2B5EF4-FFF2-40B4-BE49-F238E27FC236}">
                <a16:creationId xmlns:a16="http://schemas.microsoft.com/office/drawing/2014/main" id="{0BD2B61D-C390-446B-88DA-8B3D92271F58}"/>
              </a:ext>
            </a:extLst>
            <ns2:hlinkClick xmlns:ns2="http://schemas.openxmlformats.org/drawingml/2006/main" xmlns:ns3="http://schemas.openxmlformats.org/officeDocument/2006/relationships" ns3:id="rIdLifeNav1" action="ppaction://hlinksldjump"/>
          </p:cNvPr>
          <p:cNvSpPr>
            <a:spLocks xmlns:a="http://schemas.openxmlformats.org/drawingml/2006/main" noGrp="1"/>
          </p:cNvSpPr>
          <p:nvPr/>
        </p:nvSpPr>
        <p:spPr>
          <a:xfrm xmlns:a="http://schemas.openxmlformats.org/drawingml/2006/main">
            <a:off x="7524750" y="6191250"/>
            <a:ext cx="1619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Previous</a:t>
            </a:r>
          </a:p>
        </p:txBody>
      </p:sp>
      <p:sp>
        <p:nvSpPr>
          <p:cNvPr id="8" name="nav/next">
            <a:extLst xmlns:a="http://schemas.openxmlformats.org/drawingml/2006/main">
              <a:ext uri="{FF2B5EF4-FFF2-40B4-BE49-F238E27FC236}">
                <a16:creationId xmlns:a16="http://schemas.microsoft.com/office/drawing/2014/main" id="{8774DBE1-451D-43FC-BD58-2077CD7B09DF}"/>
              </a:ext>
            </a:extLst>
            <ns4:hlinkClick xmlns:ns4="http://schemas.openxmlformats.org/drawingml/2006/main" xmlns:ns5="http://schemas.openxmlformats.org/officeDocument/2006/relationships" ns5:id="rIdLifeNav2" action="ppaction://hlinksldjump"/>
          </p:cNvPr>
          <p:cNvSpPr>
            <a:spLocks xmlns:a="http://schemas.openxmlformats.org/drawingml/2006/main" noGrp="1"/>
          </p:cNvSpPr>
          <p:nvPr/>
        </p:nvSpPr>
        <p:spPr>
          <a:xfrm xmlns:a="http://schemas.openxmlformats.org/drawingml/2006/main">
            <a:off x="9715500" y="6191250"/>
            <a:ext cx="1714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Next</a:t>
            </a:r>
          </a:p>
        </p:txBody>
      </p:sp>
      <p:sp>
        <p:nvSpPr>
          <p:cNvPr id="9" name="nav/web">
            <a:extLst xmlns:a="http://schemas.openxmlformats.org/drawingml/2006/main">
              <a:ext uri="{FF2B5EF4-FFF2-40B4-BE49-F238E27FC236}">
                <a16:creationId xmlns:a16="http://schemas.microsoft.com/office/drawing/2014/main" id="{F4A21679-CCF4-45F1-AB7F-FCF1085B9736}"/>
              </a:ext>
            </a:extLst>
            <ns6:hlinkClick xmlns:ns6="http://schemas.openxmlformats.org/drawingml/2006/main" xmlns:ns7="http://schemas.openxmlformats.org/officeDocument/2006/relationships" ns7:id="rIdLifeNav3"/>
          </p:cNvPr>
          <p:cNvSpPr>
            <a:spLocks xmlns:a="http://schemas.openxmlformats.org/drawingml/2006/main" noGrp="1"/>
          </p:cNvSpPr>
          <p:nvPr/>
        </p:nvSpPr>
        <p:spPr>
          <a:xfrm xmlns:a="http://schemas.openxmlformats.org/drawingml/2006/main">
            <a:off x="5334000" y="6191250"/>
            <a:ext cx="190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Interactive map</a:t>
            </a:r>
          </a:p>
        </p:txBody>
      </p:sp>
      <p:sp>
        <p:nvSpPr>
          <p:cNvPr id="10" name="k8s">
            <a:extLst xmlns:a="http://schemas.openxmlformats.org/drawingml/2006/main">
              <a:ext uri="{FF2B5EF4-FFF2-40B4-BE49-F238E27FC236}">
                <a16:creationId xmlns:a16="http://schemas.microsoft.com/office/drawing/2014/main" id="{75C2110A-DB56-422B-9F16-E0D89999D977}"/>
              </a:ext>
            </a:extLst>
          </p:cNvPr>
          <p:cNvSpPr>
            <a:spLocks xmlns:a="http://schemas.openxmlformats.org/drawingml/2006/main" noGrp="1"/>
          </p:cNvSpPr>
          <p:nvPr/>
        </p:nvSpPr>
        <p:spPr>
          <a:xfrm xmlns:a="http://schemas.openxmlformats.org/drawingml/2006/main">
            <a:off x="514350" y="1857375"/>
            <a:ext cx="5334000" cy="3381375"/>
          </a:xfrm>
          <a:prstGeom xmlns:a="http://schemas.openxmlformats.org/drawingml/2006/main" prst="roundRect">
            <a:avLst>
              <a:gd name="adj" fmla="val 3099"/>
            </a:avLst>
          </a:prstGeom>
          <a:solidFill xmlns:a="http://schemas.openxmlformats.org/drawingml/2006/main">
            <a:srgbClr val="F0F3F8"/>
          </a:solidFill>
          <a:ln xmlns:a="http://schemas.openxmlformats.org/drawingml/2006/main" w="9525">
            <a:solidFill>
              <a:srgbClr val="DFE5EF"/>
            </a:solidFill>
            <a:prstDash val="solid"/>
          </a:ln>
        </p:spPr>
      </p:sp>
      <p:sp>
        <p:nvSpPr>
          <p:cNvPr id="11" name="k8s/title">
            <a:extLst xmlns:a="http://schemas.openxmlformats.org/drawingml/2006/main">
              <a:ext uri="{FF2B5EF4-FFF2-40B4-BE49-F238E27FC236}">
                <a16:creationId xmlns:a16="http://schemas.microsoft.com/office/drawing/2014/main" id="{B546AAE9-6412-4F5C-ABB2-599B075960E3}"/>
              </a:ext>
            </a:extLst>
          </p:cNvPr>
          <p:cNvSpPr>
            <a:spLocks xmlns:a="http://schemas.openxmlformats.org/drawingml/2006/main" noGrp="1"/>
          </p:cNvSpPr>
          <p:nvPr/>
        </p:nvSpPr>
        <p:spPr>
          <a:xfrm xmlns:a="http://schemas.openxmlformats.org/drawingml/2006/main">
            <a:off x="666750" y="1990725"/>
            <a:ext cx="50292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1">
                <a:solidFill>
                  <a:srgbClr val="405170"/>
                </a:solidFill>
                <a:latin typeface="Arial"/>
                <a:ea typeface="Arial"/>
                <a:cs typeface="Arial"/>
              </a:defRPr>
            </a:defPPr>
            <a:lvl1pPr algn="l">
              <a:defRPr sz="1650" b="1">
                <a:solidFill>
                  <a:srgbClr val="405170"/>
                </a:solidFill>
                <a:latin typeface="Arial"/>
                <a:ea typeface="Arial"/>
                <a:cs typeface="Arial"/>
              </a:defRPr>
            </a:lvl1pPr>
            <a:lvl2pPr algn="l">
              <a:defRPr sz="1650" b="1">
                <a:solidFill>
                  <a:srgbClr val="405170"/>
                </a:solidFill>
                <a:latin typeface="Arial"/>
                <a:ea typeface="Arial"/>
                <a:cs typeface="Arial"/>
              </a:defRPr>
            </a:lvl2pPr>
            <a:lvl3pPr algn="l">
              <a:defRPr sz="1650" b="1">
                <a:solidFill>
                  <a:srgbClr val="405170"/>
                </a:solidFill>
                <a:latin typeface="Arial"/>
                <a:ea typeface="Arial"/>
                <a:cs typeface="Arial"/>
              </a:defRPr>
            </a:lvl3pPr>
            <a:lvl4pPr algn="l">
              <a:defRPr sz="1650" b="1">
                <a:solidFill>
                  <a:srgbClr val="405170"/>
                </a:solidFill>
                <a:latin typeface="Arial"/>
                <a:ea typeface="Arial"/>
                <a:cs typeface="Arial"/>
              </a:defRPr>
            </a:lvl4pPr>
            <a:lvl5pPr algn="l">
              <a:defRPr sz="1650" b="1">
                <a:solidFill>
                  <a:srgbClr val="405170"/>
                </a:solidFill>
                <a:latin typeface="Arial"/>
                <a:ea typeface="Arial"/>
                <a:cs typeface="Arial"/>
              </a:defRPr>
            </a:lvl5pPr>
            <a:lvl6pPr algn="l">
              <a:defRPr sz="1650" b="1">
                <a:solidFill>
                  <a:srgbClr val="405170"/>
                </a:solidFill>
                <a:latin typeface="Arial"/>
                <a:ea typeface="Arial"/>
                <a:cs typeface="Arial"/>
              </a:defRPr>
            </a:lvl6pPr>
            <a:lvl7pPr algn="l">
              <a:defRPr sz="1650" b="1">
                <a:solidFill>
                  <a:srgbClr val="405170"/>
                </a:solidFill>
                <a:latin typeface="Arial"/>
                <a:ea typeface="Arial"/>
                <a:cs typeface="Arial"/>
              </a:defRPr>
            </a:lvl7pPr>
            <a:lvl8pPr algn="l">
              <a:defRPr sz="1650" b="1">
                <a:solidFill>
                  <a:srgbClr val="405170"/>
                </a:solidFill>
                <a:latin typeface="Arial"/>
                <a:ea typeface="Arial"/>
                <a:cs typeface="Arial"/>
              </a:defRPr>
            </a:lvl8pPr>
            <a:lvl9pPr algn="l">
              <a:defRPr sz="1650" b="1">
                <a:solidFill>
                  <a:srgbClr val="405170"/>
                </a:solidFill>
                <a:latin typeface="Arial"/>
                <a:ea typeface="Arial"/>
                <a:cs typeface="Arial"/>
              </a:defRPr>
            </a:lvl9pPr>
          </a:lstStyle>
          <a:p xmlns:a="http://schemas.openxmlformats.org/drawingml/2006/main">
            <a:pPr algn="l">
              <a:defRPr sz="1650" b="1">
                <a:solidFill>
                  <a:srgbClr val="405170"/>
                </a:solidFill>
                <a:latin typeface="Arial"/>
                <a:ea typeface="Arial"/>
                <a:cs typeface="Arial"/>
              </a:defRPr>
            </a:pPr>
            <a:r>
              <a:rPr sz="1650" b="1">
                <a:solidFill>
                  <a:srgbClr val="405170"/>
                </a:solidFill>
                <a:latin typeface="Arial"/>
                <a:ea typeface="Arial"/>
                <a:cs typeface="Arial"/>
              </a:rPr>
              <a:t>EE Kubernetes</a:t>
            </a:r>
          </a:p>
        </p:txBody>
      </p:sp>
      <p:sp>
        <p:nvSpPr>
          <p:cNvPr id="12" name="local">
            <a:extLst xmlns:a="http://schemas.openxmlformats.org/drawingml/2006/main">
              <a:ext uri="{FF2B5EF4-FFF2-40B4-BE49-F238E27FC236}">
                <a16:creationId xmlns:a16="http://schemas.microsoft.com/office/drawing/2014/main" id="{52B95C3A-9A84-4379-804A-4909F46C585E}"/>
              </a:ext>
            </a:extLst>
          </p:cNvPr>
          <p:cNvSpPr>
            <a:spLocks xmlns:a="http://schemas.openxmlformats.org/drawingml/2006/main" noGrp="1"/>
          </p:cNvSpPr>
          <p:nvPr/>
        </p:nvSpPr>
        <p:spPr>
          <a:xfrm xmlns:a="http://schemas.openxmlformats.org/drawingml/2006/main">
            <a:off x="6191250" y="1857375"/>
            <a:ext cx="5486400" cy="3381375"/>
          </a:xfrm>
          <a:prstGeom xmlns:a="http://schemas.openxmlformats.org/drawingml/2006/main" prst="roundRect">
            <a:avLst>
              <a:gd name="adj" fmla="val 3099"/>
            </a:avLst>
          </a:prstGeom>
          <a:solidFill xmlns:a="http://schemas.openxmlformats.org/drawingml/2006/main">
            <a:srgbClr val="F0F3F8"/>
          </a:solidFill>
          <a:ln xmlns:a="http://schemas.openxmlformats.org/drawingml/2006/main" w="9525">
            <a:solidFill>
              <a:srgbClr val="DFE5EF"/>
            </a:solidFill>
            <a:prstDash val="solid"/>
          </a:ln>
        </p:spPr>
      </p:sp>
      <p:sp>
        <p:nvSpPr>
          <p:cNvPr id="13" name="local/title">
            <a:extLst xmlns:a="http://schemas.openxmlformats.org/drawingml/2006/main">
              <a:ext uri="{FF2B5EF4-FFF2-40B4-BE49-F238E27FC236}">
                <a16:creationId xmlns:a16="http://schemas.microsoft.com/office/drawing/2014/main" id="{8FF96310-9F96-40F6-BE05-622B01560C42}"/>
              </a:ext>
            </a:extLst>
          </p:cNvPr>
          <p:cNvSpPr>
            <a:spLocks xmlns:a="http://schemas.openxmlformats.org/drawingml/2006/main" noGrp="1"/>
          </p:cNvSpPr>
          <p:nvPr/>
        </p:nvSpPr>
        <p:spPr>
          <a:xfrm xmlns:a="http://schemas.openxmlformats.org/drawingml/2006/main">
            <a:off x="6343650" y="1990725"/>
            <a:ext cx="51816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1">
                <a:solidFill>
                  <a:srgbClr val="405170"/>
                </a:solidFill>
                <a:latin typeface="Arial"/>
                <a:ea typeface="Arial"/>
                <a:cs typeface="Arial"/>
              </a:defRPr>
            </a:defPPr>
            <a:lvl1pPr algn="l">
              <a:defRPr sz="1650" b="1">
                <a:solidFill>
                  <a:srgbClr val="405170"/>
                </a:solidFill>
                <a:latin typeface="Arial"/>
                <a:ea typeface="Arial"/>
                <a:cs typeface="Arial"/>
              </a:defRPr>
            </a:lvl1pPr>
            <a:lvl2pPr algn="l">
              <a:defRPr sz="1650" b="1">
                <a:solidFill>
                  <a:srgbClr val="405170"/>
                </a:solidFill>
                <a:latin typeface="Arial"/>
                <a:ea typeface="Arial"/>
                <a:cs typeface="Arial"/>
              </a:defRPr>
            </a:lvl2pPr>
            <a:lvl3pPr algn="l">
              <a:defRPr sz="1650" b="1">
                <a:solidFill>
                  <a:srgbClr val="405170"/>
                </a:solidFill>
                <a:latin typeface="Arial"/>
                <a:ea typeface="Arial"/>
                <a:cs typeface="Arial"/>
              </a:defRPr>
            </a:lvl3pPr>
            <a:lvl4pPr algn="l">
              <a:defRPr sz="1650" b="1">
                <a:solidFill>
                  <a:srgbClr val="405170"/>
                </a:solidFill>
                <a:latin typeface="Arial"/>
                <a:ea typeface="Arial"/>
                <a:cs typeface="Arial"/>
              </a:defRPr>
            </a:lvl4pPr>
            <a:lvl5pPr algn="l">
              <a:defRPr sz="1650" b="1">
                <a:solidFill>
                  <a:srgbClr val="405170"/>
                </a:solidFill>
                <a:latin typeface="Arial"/>
                <a:ea typeface="Arial"/>
                <a:cs typeface="Arial"/>
              </a:defRPr>
            </a:lvl5pPr>
            <a:lvl6pPr algn="l">
              <a:defRPr sz="1650" b="1">
                <a:solidFill>
                  <a:srgbClr val="405170"/>
                </a:solidFill>
                <a:latin typeface="Arial"/>
                <a:ea typeface="Arial"/>
                <a:cs typeface="Arial"/>
              </a:defRPr>
            </a:lvl6pPr>
            <a:lvl7pPr algn="l">
              <a:defRPr sz="1650" b="1">
                <a:solidFill>
                  <a:srgbClr val="405170"/>
                </a:solidFill>
                <a:latin typeface="Arial"/>
                <a:ea typeface="Arial"/>
                <a:cs typeface="Arial"/>
              </a:defRPr>
            </a:lvl7pPr>
            <a:lvl8pPr algn="l">
              <a:defRPr sz="1650" b="1">
                <a:solidFill>
                  <a:srgbClr val="405170"/>
                </a:solidFill>
                <a:latin typeface="Arial"/>
                <a:ea typeface="Arial"/>
                <a:cs typeface="Arial"/>
              </a:defRPr>
            </a:lvl8pPr>
            <a:lvl9pPr algn="l">
              <a:defRPr sz="1650" b="1">
                <a:solidFill>
                  <a:srgbClr val="405170"/>
                </a:solidFill>
                <a:latin typeface="Arial"/>
                <a:ea typeface="Arial"/>
                <a:cs typeface="Arial"/>
              </a:defRPr>
            </a:lvl9pPr>
          </a:lstStyle>
          <a:p xmlns:a="http://schemas.openxmlformats.org/drawingml/2006/main">
            <a:pPr algn="l">
              <a:defRPr sz="1650" b="1">
                <a:solidFill>
                  <a:srgbClr val="405170"/>
                </a:solidFill>
                <a:latin typeface="Arial"/>
                <a:ea typeface="Arial"/>
                <a:cs typeface="Arial"/>
              </a:defRPr>
            </a:pPr>
            <a:r>
              <a:rPr sz="1650" b="1">
                <a:solidFill>
                  <a:srgbClr val="405170"/>
                </a:solidFill>
                <a:latin typeface="Arial"/>
                <a:ea typeface="Arial"/>
                <a:cs typeface="Arial"/>
              </a:rPr>
              <a:t>Local daemon comparison</a:t>
            </a:r>
          </a:p>
        </p:txBody>
      </p:sp>
      <p:sp>
        <p:nvSpPr>
          <p:cNvPr id="31" name="k8s/control">
            <a:extLst xmlns:a="http://schemas.openxmlformats.org/drawingml/2006/main">
              <a:ext uri="{FF2B5EF4-FFF2-40B4-BE49-F238E27FC236}">
                <a16:creationId xmlns:a16="http://schemas.microsoft.com/office/drawing/2014/main" id="{9AD8CD58-05DD-483D-8C53-7CBBF960D785}"/>
              </a:ext>
            </a:extLst>
          </p:cNvPr>
          <p:cNvSpPr>
            <a:spLocks xmlns:a="http://schemas.openxmlformats.org/drawingml/2006/main" noGrp="1"/>
          </p:cNvSpPr>
          <p:nvPr/>
        </p:nvSpPr>
        <p:spPr>
          <a:xfrm xmlns:a="http://schemas.openxmlformats.org/drawingml/2006/main">
            <a:off x="762000" y="4048125"/>
            <a:ext cx="2286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350" b="0">
                <a:solidFill>
                  <a:srgbClr val="69768C"/>
                </a:solidFill>
                <a:latin typeface="Arial"/>
                <a:ea typeface="Arial"/>
                <a:cs typeface="Arial"/>
              </a:defRPr>
            </a:defPPr>
            <a:lvl1pPr algn="l">
              <a:defRPr sz="1350" b="0">
                <a:solidFill>
                  <a:srgbClr val="69768C"/>
                </a:solidFill>
                <a:latin typeface="Arial"/>
                <a:ea typeface="Arial"/>
                <a:cs typeface="Arial"/>
              </a:defRPr>
            </a:lvl1pPr>
            <a:lvl2pPr algn="l">
              <a:defRPr sz="1350" b="0">
                <a:solidFill>
                  <a:srgbClr val="69768C"/>
                </a:solidFill>
                <a:latin typeface="Arial"/>
                <a:ea typeface="Arial"/>
                <a:cs typeface="Arial"/>
              </a:defRPr>
            </a:lvl2pPr>
            <a:lvl3pPr algn="l">
              <a:defRPr sz="1350" b="0">
                <a:solidFill>
                  <a:srgbClr val="69768C"/>
                </a:solidFill>
                <a:latin typeface="Arial"/>
                <a:ea typeface="Arial"/>
                <a:cs typeface="Arial"/>
              </a:defRPr>
            </a:lvl3pPr>
            <a:lvl4pPr algn="l">
              <a:defRPr sz="1350" b="0">
                <a:solidFill>
                  <a:srgbClr val="69768C"/>
                </a:solidFill>
                <a:latin typeface="Arial"/>
                <a:ea typeface="Arial"/>
                <a:cs typeface="Arial"/>
              </a:defRPr>
            </a:lvl4pPr>
            <a:lvl5pPr algn="l">
              <a:defRPr sz="1350" b="0">
                <a:solidFill>
                  <a:srgbClr val="69768C"/>
                </a:solidFill>
                <a:latin typeface="Arial"/>
                <a:ea typeface="Arial"/>
                <a:cs typeface="Arial"/>
              </a:defRPr>
            </a:lvl5pPr>
            <a:lvl6pPr algn="l">
              <a:defRPr sz="1350" b="0">
                <a:solidFill>
                  <a:srgbClr val="69768C"/>
                </a:solidFill>
                <a:latin typeface="Arial"/>
                <a:ea typeface="Arial"/>
                <a:cs typeface="Arial"/>
              </a:defRPr>
            </a:lvl6pPr>
            <a:lvl7pPr algn="l">
              <a:defRPr sz="1350" b="0">
                <a:solidFill>
                  <a:srgbClr val="69768C"/>
                </a:solidFill>
                <a:latin typeface="Arial"/>
                <a:ea typeface="Arial"/>
                <a:cs typeface="Arial"/>
              </a:defRPr>
            </a:lvl7pPr>
            <a:lvl8pPr algn="l">
              <a:defRPr sz="1350" b="0">
                <a:solidFill>
                  <a:srgbClr val="69768C"/>
                </a:solidFill>
                <a:latin typeface="Arial"/>
                <a:ea typeface="Arial"/>
                <a:cs typeface="Arial"/>
              </a:defRPr>
            </a:lvl8pPr>
            <a:lvl9pPr algn="l">
              <a:defRPr sz="1350" b="0">
                <a:solidFill>
                  <a:srgbClr val="69768C"/>
                </a:solidFill>
                <a:latin typeface="Arial"/>
                <a:ea typeface="Arial"/>
                <a:cs typeface="Arial"/>
              </a:defRPr>
            </a:lvl9pPr>
          </a:lstStyle>
          <a:p xmlns:a="http://schemas.openxmlformats.org/drawingml/2006/main">
            <a:pPr algn="l">
              <a:defRPr sz="1350" b="0">
                <a:solidFill>
                  <a:srgbClr val="69768C"/>
                </a:solidFill>
                <a:latin typeface="Arial"/>
                <a:ea typeface="Arial"/>
                <a:cs typeface="Arial"/>
              </a:defRPr>
            </a:pPr>
            <a:r>
              <a:rPr sz="1350" b="0">
                <a:solidFill>
                  <a:srgbClr val="69768C"/>
                </a:solidFill>
                <a:latin typeface="Arial"/>
                <a:ea typeface="Arial"/>
                <a:cs typeface="Arial"/>
              </a:rPr>
              <a:t>Connector, CR and</a:t>
            </a:r>
          </a:p>
          <a:p xmlns:a="http://schemas.openxmlformats.org/drawingml/2006/main">
            <a:pPr algn="l">
              <a:defRPr sz="1350" b="0">
                <a:solidFill>
                  <a:srgbClr val="69768C"/>
                </a:solidFill>
                <a:latin typeface="Arial"/>
                <a:ea typeface="Arial"/>
                <a:cs typeface="Arial"/>
              </a:defRPr>
            </a:pPr>
            <a:r>
              <a:rPr sz="1350" b="0">
                <a:solidFill>
                  <a:srgbClr val="69768C"/>
                </a:solidFill>
                <a:latin typeface="Arial"/>
                <a:ea typeface="Arial"/>
                <a:cs typeface="Arial"/>
              </a:rPr>
              <a:t>Controller manage</a:t>
            </a:r>
          </a:p>
          <a:p xmlns:a="http://schemas.openxmlformats.org/drawingml/2006/main">
            <a:pPr algn="l">
              <a:defRPr sz="1350" b="0">
                <a:solidFill>
                  <a:srgbClr val="69768C"/>
                </a:solidFill>
                <a:latin typeface="Arial"/>
                <a:ea typeface="Arial"/>
                <a:cs typeface="Arial"/>
              </a:defRPr>
            </a:pPr>
            <a:r>
              <a:rPr sz="1350" b="0">
                <a:solidFill>
                  <a:srgbClr val="69768C"/>
                </a:solidFill>
                <a:latin typeface="Arial"/>
                <a:ea typeface="Arial"/>
                <a:cs typeface="Arial"/>
              </a:rPr>
              <a:t>build / deployment</a:t>
            </a:r>
          </a:p>
        </p:txBody>
      </p:sp>
      <p:sp>
        <p:nvSpPr>
          <p:cNvPr id="32" name="local/container">
            <a:extLst xmlns:a="http://schemas.openxmlformats.org/drawingml/2006/main">
              <a:ext uri="{FF2B5EF4-FFF2-40B4-BE49-F238E27FC236}">
                <a16:creationId xmlns:a16="http://schemas.microsoft.com/office/drawing/2014/main" id="{5784483C-23C3-406C-9045-05A55D59847C}"/>
              </a:ext>
            </a:extLst>
          </p:cNvPr>
          <p:cNvSpPr>
            <a:spLocks xmlns:a="http://schemas.openxmlformats.org/drawingml/2006/main" noGrp="1"/>
          </p:cNvSpPr>
          <p:nvPr/>
        </p:nvSpPr>
        <p:spPr>
          <a:xfrm xmlns:a="http://schemas.openxmlformats.org/drawingml/2006/main">
            <a:off x="6429375" y="2428875"/>
            <a:ext cx="5000625" cy="2333625"/>
          </a:xfrm>
          <a:prstGeom xmlns:a="http://schemas.openxmlformats.org/drawingml/2006/main" prst="roundRect">
            <a:avLst>
              <a:gd name="adj" fmla="val 4082"/>
            </a:avLst>
          </a:prstGeom>
          <a:solidFill xmlns:a="http://schemas.openxmlformats.org/drawingml/2006/main">
            <a:srgbClr val="FFFFFF"/>
          </a:solidFill>
          <a:ln xmlns:a="http://schemas.openxmlformats.org/drawingml/2006/main" w="14288">
            <a:solidFill>
              <a:srgbClr val="B7C6FF"/>
            </a:solidFill>
            <a:prstDash val="dash"/>
          </a:ln>
        </p:spPr>
      </p:sp>
      <p:sp>
        <p:nvSpPr>
          <p:cNvPr id="33" name="local/container-name">
            <a:extLst xmlns:a="http://schemas.openxmlformats.org/drawingml/2006/main">
              <a:ext uri="{FF2B5EF4-FFF2-40B4-BE49-F238E27FC236}">
                <a16:creationId xmlns:a16="http://schemas.microsoft.com/office/drawing/2014/main" id="{8B63E26B-C943-4513-8E1F-44DEBA492FBE}"/>
              </a:ext>
            </a:extLst>
          </p:cNvPr>
          <p:cNvSpPr>
            <a:spLocks xmlns:a="http://schemas.openxmlformats.org/drawingml/2006/main" noGrp="1"/>
          </p:cNvSpPr>
          <p:nvPr/>
        </p:nvSpPr>
        <p:spPr>
          <a:xfrm xmlns:a="http://schemas.openxmlformats.org/drawingml/2006/main">
            <a:off x="6619875" y="2590800"/>
            <a:ext cx="4572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75" b="1">
                <a:solidFill>
                  <a:srgbClr val="18253D"/>
                </a:solidFill>
                <a:latin typeface="Arial"/>
                <a:ea typeface="Arial"/>
                <a:cs typeface="Arial"/>
              </a:defRPr>
            </a:defPPr>
            <a:lvl1pPr algn="l">
              <a:defRPr sz="1575" b="1">
                <a:solidFill>
                  <a:srgbClr val="18253D"/>
                </a:solidFill>
                <a:latin typeface="Arial"/>
                <a:ea typeface="Arial"/>
                <a:cs typeface="Arial"/>
              </a:defRPr>
            </a:lvl1pPr>
            <a:lvl2pPr algn="l">
              <a:defRPr sz="1575" b="1">
                <a:solidFill>
                  <a:srgbClr val="18253D"/>
                </a:solidFill>
                <a:latin typeface="Arial"/>
                <a:ea typeface="Arial"/>
                <a:cs typeface="Arial"/>
              </a:defRPr>
            </a:lvl2pPr>
            <a:lvl3pPr algn="l">
              <a:defRPr sz="1575" b="1">
                <a:solidFill>
                  <a:srgbClr val="18253D"/>
                </a:solidFill>
                <a:latin typeface="Arial"/>
                <a:ea typeface="Arial"/>
                <a:cs typeface="Arial"/>
              </a:defRPr>
            </a:lvl3pPr>
            <a:lvl4pPr algn="l">
              <a:defRPr sz="1575" b="1">
                <a:solidFill>
                  <a:srgbClr val="18253D"/>
                </a:solidFill>
                <a:latin typeface="Arial"/>
                <a:ea typeface="Arial"/>
                <a:cs typeface="Arial"/>
              </a:defRPr>
            </a:lvl4pPr>
            <a:lvl5pPr algn="l">
              <a:defRPr sz="1575" b="1">
                <a:solidFill>
                  <a:srgbClr val="18253D"/>
                </a:solidFill>
                <a:latin typeface="Arial"/>
                <a:ea typeface="Arial"/>
                <a:cs typeface="Arial"/>
              </a:defRPr>
            </a:lvl5pPr>
            <a:lvl6pPr algn="l">
              <a:defRPr sz="1575" b="1">
                <a:solidFill>
                  <a:srgbClr val="18253D"/>
                </a:solidFill>
                <a:latin typeface="Arial"/>
                <a:ea typeface="Arial"/>
                <a:cs typeface="Arial"/>
              </a:defRPr>
            </a:lvl6pPr>
            <a:lvl7pPr algn="l">
              <a:defRPr sz="1575" b="1">
                <a:solidFill>
                  <a:srgbClr val="18253D"/>
                </a:solidFill>
                <a:latin typeface="Arial"/>
                <a:ea typeface="Arial"/>
                <a:cs typeface="Arial"/>
              </a:defRPr>
            </a:lvl7pPr>
            <a:lvl8pPr algn="l">
              <a:defRPr sz="1575" b="1">
                <a:solidFill>
                  <a:srgbClr val="18253D"/>
                </a:solidFill>
                <a:latin typeface="Arial"/>
                <a:ea typeface="Arial"/>
                <a:cs typeface="Arial"/>
              </a:defRPr>
            </a:lvl8pPr>
            <a:lvl9pPr algn="l">
              <a:defRPr sz="1575" b="1">
                <a:solidFill>
                  <a:srgbClr val="18253D"/>
                </a:solidFill>
                <a:latin typeface="Arial"/>
                <a:ea typeface="Arial"/>
                <a:cs typeface="Arial"/>
              </a:defRPr>
            </a:lvl9pPr>
          </a:lstStyle>
          <a:p xmlns:a="http://schemas.openxmlformats.org/drawingml/2006/main">
            <a:pPr algn="l">
              <a:defRPr sz="1575" b="1">
                <a:solidFill>
                  <a:srgbClr val="18253D"/>
                </a:solidFill>
                <a:latin typeface="Arial"/>
                <a:ea typeface="Arial"/>
                <a:cs typeface="Arial"/>
              </a:defRPr>
            </a:pPr>
            <a:r>
              <a:rPr sz="1575" b="1">
                <a:solidFill>
                  <a:srgbClr val="18253D"/>
                </a:solidFill>
                <a:latin typeface="Arial"/>
                <a:ea typeface="Arial"/>
                <a:cs typeface="Arial"/>
              </a:rPr>
              <a:t>Daemon container</a:t>
            </a:r>
          </a:p>
        </p:txBody>
      </p:sp>
      <p:sp>
        <p:nvSpPr>
          <p:cNvPr id="45" name="body/29">
            <a:extLst xmlns:a="http://schemas.openxmlformats.org/drawingml/2006/main">
              <a:ext uri="{FF2B5EF4-FFF2-40B4-BE49-F238E27FC236}">
                <a16:creationId xmlns:a16="http://schemas.microsoft.com/office/drawing/2014/main" id="{F791A24E-1719-420D-A0E3-65CD07179DBF}"/>
              </a:ext>
            </a:extLst>
          </p:cNvPr>
          <p:cNvSpPr>
            <a:spLocks xmlns:a="http://schemas.openxmlformats.org/drawingml/2006/main" noGrp="1"/>
          </p:cNvSpPr>
          <p:nvPr/>
        </p:nvSpPr>
        <p:spPr>
          <a:xfrm xmlns:a="http://schemas.openxmlformats.org/drawingml/2006/main">
            <a:off x="514350" y="5657850"/>
            <a:ext cx="11163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18253D"/>
                </a:solidFill>
                <a:latin typeface="Arial"/>
                <a:ea typeface="Arial"/>
                <a:cs typeface="Arial"/>
              </a:defRPr>
            </a:defPPr>
            <a:lvl1pPr algn="l">
              <a:defRPr sz="1500" b="0">
                <a:solidFill>
                  <a:srgbClr val="18253D"/>
                </a:solidFill>
                <a:latin typeface="Arial"/>
                <a:ea typeface="Arial"/>
                <a:cs typeface="Arial"/>
              </a:defRPr>
            </a:lvl1pPr>
            <a:lvl2pPr algn="l">
              <a:defRPr sz="1500" b="0">
                <a:solidFill>
                  <a:srgbClr val="18253D"/>
                </a:solidFill>
                <a:latin typeface="Arial"/>
                <a:ea typeface="Arial"/>
                <a:cs typeface="Arial"/>
              </a:defRPr>
            </a:lvl2pPr>
            <a:lvl3pPr algn="l">
              <a:defRPr sz="1500" b="0">
                <a:solidFill>
                  <a:srgbClr val="18253D"/>
                </a:solidFill>
                <a:latin typeface="Arial"/>
                <a:ea typeface="Arial"/>
                <a:cs typeface="Arial"/>
              </a:defRPr>
            </a:lvl3pPr>
            <a:lvl4pPr algn="l">
              <a:defRPr sz="1500" b="0">
                <a:solidFill>
                  <a:srgbClr val="18253D"/>
                </a:solidFill>
                <a:latin typeface="Arial"/>
                <a:ea typeface="Arial"/>
                <a:cs typeface="Arial"/>
              </a:defRPr>
            </a:lvl4pPr>
            <a:lvl5pPr algn="l">
              <a:defRPr sz="1500" b="0">
                <a:solidFill>
                  <a:srgbClr val="18253D"/>
                </a:solidFill>
                <a:latin typeface="Arial"/>
                <a:ea typeface="Arial"/>
                <a:cs typeface="Arial"/>
              </a:defRPr>
            </a:lvl5pPr>
            <a:lvl6pPr algn="l">
              <a:defRPr sz="1500" b="0">
                <a:solidFill>
                  <a:srgbClr val="18253D"/>
                </a:solidFill>
                <a:latin typeface="Arial"/>
                <a:ea typeface="Arial"/>
                <a:cs typeface="Arial"/>
              </a:defRPr>
            </a:lvl6pPr>
            <a:lvl7pPr algn="l">
              <a:defRPr sz="1500" b="0">
                <a:solidFill>
                  <a:srgbClr val="18253D"/>
                </a:solidFill>
                <a:latin typeface="Arial"/>
                <a:ea typeface="Arial"/>
                <a:cs typeface="Arial"/>
              </a:defRPr>
            </a:lvl7pPr>
            <a:lvl8pPr algn="l">
              <a:defRPr sz="1500" b="0">
                <a:solidFill>
                  <a:srgbClr val="18253D"/>
                </a:solidFill>
                <a:latin typeface="Arial"/>
                <a:ea typeface="Arial"/>
                <a:cs typeface="Arial"/>
              </a:defRPr>
            </a:lvl8pPr>
            <a:lvl9pPr algn="l">
              <a:defRPr sz="1500" b="0">
                <a:solidFill>
                  <a:srgbClr val="18253D"/>
                </a:solidFill>
                <a:latin typeface="Arial"/>
                <a:ea typeface="Arial"/>
                <a:cs typeface="Arial"/>
              </a:defRPr>
            </a:lvl9pPr>
          </a:lstStyle>
          <a:p xmlns:a="http://schemas.openxmlformats.org/drawingml/2006/main">
            <a:pPr algn="l">
              <a:defRPr sz="1500" b="0">
                <a:solidFill>
                  <a:srgbClr val="18253D"/>
                </a:solidFill>
                <a:latin typeface="Arial"/>
                <a:ea typeface="Arial"/>
                <a:cs typeface="Arial"/>
              </a:defRPr>
            </a:pPr>
            <a:r>
              <a:rPr sz="1500" b="0">
                <a:solidFill>
                  <a:srgbClr val="18253D"/>
                </a:solidFill>
                <a:latin typeface="Arial"/>
                <a:ea typeface="Arial"/>
                <a:cs typeface="Arial"/>
              </a:rPr>
              <a:t>Local uses a process inside the daemon container, without a per-plugin K8s Service.</a:t>
            </a:r>
          </a:p>
        </p:txBody>
      </p:sp>
      <p:cxnSp>
        <p:nvCxnSpPr>
          <p:cNvPr id="44" name="edge/plugin-local/28/local-daemon&gt;local-process">
            <a:extLst xmlns:a="http://schemas.openxmlformats.org/drawingml/2006/main">
              <a:ext uri="{FF2B5EF4-FFF2-40B4-BE49-F238E27FC236}">
                <a16:creationId xmlns:a16="http://schemas.microsoft.com/office/drawing/2014/main" id="{8DD107E3-5D95-4EA8-8032-8B6AB4C145FB}"/>
              </a:ext>
            </a:extLst>
          </p:cNvPr>
          <p:cNvCxnSpPr>
            <a:stCxn xmlns:a="http://schemas.openxmlformats.org/drawingml/2006/main" id="34" idx="3"/>
            <a:endCxn xmlns:a="http://schemas.openxmlformats.org/drawingml/2006/main" id="39" idx="1"/>
          </p:cNvCxnSpPr>
          <p:nvPr/>
        </p:nvCxnSpPr>
        <p:spPr>
          <a:xfrm xmlns:a="http://schemas.openxmlformats.org/drawingml/2006/main">
            <a:off x="8715375" y="3714750"/>
            <a:ext cx="333375" cy="0"/>
          </a:xfrm>
          <a:prstGeom xmlns:a="http://schemas.openxmlformats.org/drawingml/2006/main" prst="straightConnector1">
            <a:avLst/>
          </a:prstGeom>
          <a:ln xmlns:a="http://schemas.openxmlformats.org/drawingml/2006/main" w="17145">
            <a:solidFill>
              <a:srgbClr val="3E6FE3"/>
            </a:solidFill>
            <a:prstDash val="solid"/>
            <a:tailEnd type="triangle" w="sm" len="sm"/>
          </a:ln>
        </p:spPr>
      </p:cxnSp>
      <p:cxnSp>
        <p:nvCxnSpPr>
          <p:cNvPr id="30" name="edge/plugin-local/27/svc&gt;pod">
            <a:extLst xmlns:a="http://schemas.openxmlformats.org/drawingml/2006/main">
              <a:ext uri="{FF2B5EF4-FFF2-40B4-BE49-F238E27FC236}">
                <a16:creationId xmlns:a16="http://schemas.microsoft.com/office/drawing/2014/main" id="{2A75C2B1-4BFF-434F-94FF-727CA0FAD182}"/>
              </a:ext>
            </a:extLst>
          </p:cNvPr>
          <p:cNvCxnSpPr>
            <a:stCxn xmlns:a="http://schemas.openxmlformats.org/drawingml/2006/main" id="19" idx="2"/>
            <a:endCxn xmlns:a="http://schemas.openxmlformats.org/drawingml/2006/main" id="24" idx="0"/>
          </p:cNvCxnSpPr>
          <p:nvPr/>
        </p:nvCxnSpPr>
        <p:spPr>
          <a:xfrm xmlns:a="http://schemas.openxmlformats.org/drawingml/2006/main">
            <a:off x="4452938" y="3571875"/>
            <a:ext cx="0" cy="428625"/>
          </a:xfrm>
          <a:prstGeom xmlns:a="http://schemas.openxmlformats.org/drawingml/2006/main" prst="straightConnector1">
            <a:avLst/>
          </a:prstGeom>
          <a:ln xmlns:a="http://schemas.openxmlformats.org/drawingml/2006/main" w="17145">
            <a:solidFill>
              <a:srgbClr val="3E6FE3"/>
            </a:solidFill>
            <a:prstDash val="solid"/>
            <a:tailEnd type="triangle" w="sm" len="sm"/>
          </a:ln>
        </p:spPr>
      </p:cxnSp>
      <p:cxnSp>
        <p:nvCxnSpPr>
          <p:cNvPr id="29" name="edge/plugin-local/26/daemon&gt;svc">
            <a:extLst xmlns:a="http://schemas.openxmlformats.org/drawingml/2006/main">
              <a:ext uri="{FF2B5EF4-FFF2-40B4-BE49-F238E27FC236}">
                <a16:creationId xmlns:a16="http://schemas.microsoft.com/office/drawing/2014/main" id="{1E552403-B72A-48A1-B88F-5A7C0344F383}"/>
              </a:ext>
            </a:extLst>
          </p:cNvPr>
          <p:cNvCxnSpPr>
            <a:stCxn xmlns:a="http://schemas.openxmlformats.org/drawingml/2006/main" id="14" idx="3"/>
            <a:endCxn xmlns:a="http://schemas.openxmlformats.org/drawingml/2006/main" id="19" idx="1"/>
          </p:cNvCxnSpPr>
          <p:nvPr/>
        </p:nvCxnSpPr>
        <p:spPr>
          <a:xfrm xmlns:a="http://schemas.openxmlformats.org/drawingml/2006/main">
            <a:off x="2905125" y="3095625"/>
            <a:ext cx="428625" cy="0"/>
          </a:xfrm>
          <a:prstGeom xmlns:a="http://schemas.openxmlformats.org/drawingml/2006/main" prst="straightConnector1">
            <a:avLst/>
          </a:prstGeom>
          <a:ln xmlns:a="http://schemas.openxmlformats.org/drawingml/2006/main" w="17145">
            <a:solidFill>
              <a:srgbClr val="3E6FE3"/>
            </a:solidFill>
            <a:prstDash val="solid"/>
            <a:tailEnd type="triangle" w="sm" len="sm"/>
          </a:ln>
        </p:spPr>
      </p:cxnSp>
      <p:grpSp>
        <p:nvGrpSpPr>
          <p:cNvPr id="47" name="plugin-local/daemon"/>
          <p:cNvGrpSpPr/>
          <p:nvPr/>
        </p:nvGrpSpPr>
        <p:grpSpPr>
          <ns1:xfrm xmlns:ns1="http://schemas.openxmlformats.org/drawingml/2006/main">
            <ns1:off x="762000" y="2619375"/>
            <ns1:ext cx="2143125" cy="952500"/>
            <ns1:chOff x="762000" y="2619375"/>
            <ns1:chExt cx="2143125" cy="952500"/>
          </ns1:xfrm>
        </p:grpSpPr>
        <p:sp>
          <p:nvSpPr>
            <p:cNvPr id="14" name="plugin-local/daemon/frame">
              <a:extLst xmlns:a="http://schemas.openxmlformats.org/drawingml/2006/main">
                <a:ext uri="{FF2B5EF4-FFF2-40B4-BE49-F238E27FC236}">
                  <a16:creationId xmlns:a16="http://schemas.microsoft.com/office/drawing/2014/main" id="{EABA57A9-F9AA-4A45-80E9-33DE8F3829D1}"/>
                </a:ext>
              </a:extLst>
            </p:cNvPr>
            <p:cNvSpPr>
              <a:spLocks xmlns:a="http://schemas.openxmlformats.org/drawingml/2006/main" noGrp="1"/>
            </p:cNvSpPr>
            <p:nvPr/>
          </p:nvSpPr>
          <p:spPr>
            <a:xfrm xmlns:a="http://schemas.openxmlformats.org/drawingml/2006/main">
              <a:off x="762000" y="2619375"/>
              <a:ext cx="2143125" cy="952500"/>
            </a:xfrm>
            <a:prstGeom xmlns:a="http://schemas.openxmlformats.org/drawingml/2006/main" prst="roundRect">
              <a:avLst>
                <a:gd name="adj" fmla="val 10000"/>
              </a:avLst>
            </a:prstGeom>
            <a:solidFill xmlns:a="http://schemas.openxmlformats.org/drawingml/2006/main">
              <a:srgbClr val="FFFFFF"/>
            </a:solidFill>
            <a:ln xmlns:a="http://schemas.openxmlformats.org/drawingml/2006/main" w="9525">
              <a:solidFill>
                <a:srgbClr val="DFE5EF"/>
              </a:solidFill>
              <a:prstDash val="solid"/>
            </a:ln>
          </p:spPr>
        </p:sp>
        <p:sp>
          <p:nvSpPr>
            <p:cNvPr id="15" name="plugin-local/daemon/badge">
              <a:extLst xmlns:a="http://schemas.openxmlformats.org/drawingml/2006/main">
                <a:ext uri="{FF2B5EF4-FFF2-40B4-BE49-F238E27FC236}">
                  <a16:creationId xmlns:a16="http://schemas.microsoft.com/office/drawing/2014/main" id="{C90ABD7E-D248-4AF3-BED3-C68E1CE04613}"/>
                </a:ext>
              </a:extLst>
            </p:cNvPr>
            <p:cNvSpPr>
              <a:spLocks xmlns:a="http://schemas.openxmlformats.org/drawingml/2006/main" noGrp="1"/>
            </p:cNvSpPr>
            <p:nvPr/>
          </p:nvSpPr>
          <p:spPr>
            <a:xfrm xmlns:a="http://schemas.openxmlformats.org/drawingml/2006/main">
              <a:off x="857250" y="2781300"/>
              <a:ext cx="400050" cy="400050"/>
            </a:xfrm>
            <a:prstGeom xmlns:a="http://schemas.openxmlformats.org/drawingml/2006/main" prst="roundRect">
              <a:avLst>
                <a:gd name="adj" fmla="val 19048"/>
              </a:avLst>
            </a:prstGeom>
            <a:solidFill xmlns:a="http://schemas.openxmlformats.org/drawingml/2006/main">
              <a:srgbClr val="F1F2FD"/>
            </a:solidFill>
            <a:ln xmlns:a="http://schemas.openxmlformats.org/drawingml/2006/main" w="0">
              <a:noFill/>
              <a:prstDash val="solid"/>
            </a:ln>
          </p:spPr>
        </p:sp>
        <p:pic>
          <p:nvPicPr>
            <p:cNvPr id="16" name="plugin-local/daemon/icon">
              <a:extLst xmlns:a="http://schemas.openxmlformats.org/drawingml/2006/main">
                <a:ext uri="{FF2B5EF4-FFF2-40B4-BE49-F238E27FC236}">
                  <a16:creationId xmlns:a16="http://schemas.microsoft.com/office/drawing/2014/main" id="{98875231-1F1E-4655-A477-B07828D0BF54}"/>
                </a:ext>
              </a:extLst>
            </p:cNvPr>
            <p:cNvPicPr>
              <a:picLocks xmlns:a="http://schemas.openxmlformats.org/drawingml/2006/main" noChangeAspect="1"/>
            </p:cNvPicPr>
            <p:nvPr/>
          </p:nvPicPr>
          <p:blipFill>
            <a:blip xmlns:r="http://schemas.openxmlformats.org/officeDocument/2006/relationships" xmlns:a="http://schemas.openxmlformats.org/drawingml/2006/main" r:embed="R4a858240fce74c7c">
              <a:extLst>
                <a:ext uri="{96DAC541-7B7A-43D3-8B79-37D633B846F1}">
                  <asvg:svgBlip xmlns:asvg="http://schemas.microsoft.com/office/drawing/2016/SVG/main" r:embed="R10a1fb437dab40f4"/>
                </a:ext>
              </a:extLst>
            </a:blip>
            <a:stretch xmlns:a="http://schemas.openxmlformats.org/drawingml/2006/main"/>
          </p:blipFill>
          <p:spPr>
            <a:xfrm xmlns:a="http://schemas.openxmlformats.org/drawingml/2006/main">
              <a:off x="876300" y="2800350"/>
              <a:ext cx="361950" cy="361950"/>
            </a:xfrm>
            <a:prstGeom xmlns:a="http://schemas.openxmlformats.org/drawingml/2006/main" prst="rect">
              <a:avLst/>
            </a:prstGeom>
          </p:spPr>
        </p:pic>
        <p:sp>
          <p:nvSpPr>
            <p:cNvPr id="17" name="plugin-local/daemon/title">
              <a:extLst xmlns:a="http://schemas.openxmlformats.org/drawingml/2006/main">
                <a:ext uri="{FF2B5EF4-FFF2-40B4-BE49-F238E27FC236}">
                  <a16:creationId xmlns:a16="http://schemas.microsoft.com/office/drawing/2014/main" id="{009D30F8-47F1-4EBB-AD14-D57235F6F27D}"/>
                </a:ext>
              </a:extLst>
            </p:cNvPr>
            <p:cNvSpPr>
              <a:spLocks xmlns:a="http://schemas.openxmlformats.org/drawingml/2006/main" noGrp="1"/>
            </p:cNvSpPr>
            <p:nvPr/>
          </p:nvSpPr>
          <p:spPr>
            <a:xfrm xmlns:a="http://schemas.openxmlformats.org/drawingml/2006/main">
              <a:off x="1371600" y="2733675"/>
              <a:ext cx="14192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Daemon</a:t>
              </a:r>
            </a:p>
          </p:txBody>
        </p:sp>
        <p:sp>
          <p:nvSpPr>
            <p:cNvPr id="18" name="plugin-local/daemon/meta">
              <a:extLst xmlns:a="http://schemas.openxmlformats.org/drawingml/2006/main">
                <a:ext uri="{FF2B5EF4-FFF2-40B4-BE49-F238E27FC236}">
                  <a16:creationId xmlns:a16="http://schemas.microsoft.com/office/drawing/2014/main" id="{EA250BFD-48E8-4AE5-90E7-8FD66B89742C}"/>
                </a:ext>
              </a:extLst>
            </p:cNvPr>
            <p:cNvSpPr>
              <a:spLocks xmlns:a="http://schemas.openxmlformats.org/drawingml/2006/main" noGrp="1"/>
            </p:cNvSpPr>
            <p:nvPr/>
          </p:nvSpPr>
          <p:spPr>
            <a:xfrm xmlns:a="http://schemas.openxmlformats.org/drawingml/2006/main">
              <a:off x="1371600" y="3371850"/>
              <a:ext cx="141922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4E61E9"/>
                  </a:solidFill>
                  <a:latin typeface="Arial"/>
                  <a:ea typeface="Arial"/>
                  <a:cs typeface="Arial"/>
                </a:defRPr>
              </a:defPPr>
              <a:lvl1pPr algn="l">
                <a:defRPr sz="863" b="0">
                  <a:solidFill>
                    <a:srgbClr val="4E61E9"/>
                  </a:solidFill>
                  <a:latin typeface="Arial"/>
                  <a:ea typeface="Arial"/>
                  <a:cs typeface="Arial"/>
                </a:defRPr>
              </a:lvl1pPr>
              <a:lvl2pPr algn="l">
                <a:defRPr sz="863" b="0">
                  <a:solidFill>
                    <a:srgbClr val="4E61E9"/>
                  </a:solidFill>
                  <a:latin typeface="Arial"/>
                  <a:ea typeface="Arial"/>
                  <a:cs typeface="Arial"/>
                </a:defRPr>
              </a:lvl2pPr>
              <a:lvl3pPr algn="l">
                <a:defRPr sz="863" b="0">
                  <a:solidFill>
                    <a:srgbClr val="4E61E9"/>
                  </a:solidFill>
                  <a:latin typeface="Arial"/>
                  <a:ea typeface="Arial"/>
                  <a:cs typeface="Arial"/>
                </a:defRPr>
              </a:lvl3pPr>
              <a:lvl4pPr algn="l">
                <a:defRPr sz="863" b="0">
                  <a:solidFill>
                    <a:srgbClr val="4E61E9"/>
                  </a:solidFill>
                  <a:latin typeface="Arial"/>
                  <a:ea typeface="Arial"/>
                  <a:cs typeface="Arial"/>
                </a:defRPr>
              </a:lvl4pPr>
              <a:lvl5pPr algn="l">
                <a:defRPr sz="863" b="0">
                  <a:solidFill>
                    <a:srgbClr val="4E61E9"/>
                  </a:solidFill>
                  <a:latin typeface="Arial"/>
                  <a:ea typeface="Arial"/>
                  <a:cs typeface="Arial"/>
                </a:defRPr>
              </a:lvl5pPr>
              <a:lvl6pPr algn="l">
                <a:defRPr sz="863" b="0">
                  <a:solidFill>
                    <a:srgbClr val="4E61E9"/>
                  </a:solidFill>
                  <a:latin typeface="Arial"/>
                  <a:ea typeface="Arial"/>
                  <a:cs typeface="Arial"/>
                </a:defRPr>
              </a:lvl6pPr>
              <a:lvl7pPr algn="l">
                <a:defRPr sz="863" b="0">
                  <a:solidFill>
                    <a:srgbClr val="4E61E9"/>
                  </a:solidFill>
                  <a:latin typeface="Arial"/>
                  <a:ea typeface="Arial"/>
                  <a:cs typeface="Arial"/>
                </a:defRPr>
              </a:lvl7pPr>
              <a:lvl8pPr algn="l">
                <a:defRPr sz="863" b="0">
                  <a:solidFill>
                    <a:srgbClr val="4E61E9"/>
                  </a:solidFill>
                  <a:latin typeface="Arial"/>
                  <a:ea typeface="Arial"/>
                  <a:cs typeface="Arial"/>
                </a:defRPr>
              </a:lvl8pPr>
              <a:lvl9pPr algn="l">
                <a:defRPr sz="863" b="0">
                  <a:solidFill>
                    <a:srgbClr val="4E61E9"/>
                  </a:solidFill>
                  <a:latin typeface="Arial"/>
                  <a:ea typeface="Arial"/>
                  <a:cs typeface="Arial"/>
                </a:defRPr>
              </a:lvl9pPr>
            </a:lstStyle>
            <a:p xmlns:a="http://schemas.openxmlformats.org/drawingml/2006/main">
              <a:pPr algn="l">
                <a:defRPr sz="863" b="0">
                  <a:solidFill>
                    <a:srgbClr val="4E61E9"/>
                  </a:solidFill>
                  <a:latin typeface="Arial"/>
                  <a:ea typeface="Arial"/>
                  <a:cs typeface="Arial"/>
                </a:defRPr>
              </a:pPr>
              <a:r>
                <a:rPr sz="863" b="0">
                  <a:solidFill>
                    <a:srgbClr val="4E61E9"/>
                  </a:solidFill>
                  <a:latin typeface="Arial"/>
                  <a:ea typeface="Arial"/>
                  <a:cs typeface="Arial"/>
                </a:rPr>
                <a:t>Helm service</a:t>
              </a:r>
            </a:p>
          </p:txBody>
        </p:sp>
      </p:grpSp>
      <p:grpSp>
        <p:nvGrpSpPr>
          <p:cNvPr id="48" name="plugin-local/svc"/>
          <p:cNvGrpSpPr/>
          <p:nvPr/>
        </p:nvGrpSpPr>
        <p:grpSpPr>
          <ns1:xfrm xmlns:ns1="http://schemas.openxmlformats.org/drawingml/2006/main">
            <ns1:off x="3333750" y="2619375"/>
            <ns1:ext cx="2238375" cy="952500"/>
            <ns1:chOff x="3333750" y="2619375"/>
            <ns1:chExt cx="2238375" cy="952500"/>
          </ns1:xfrm>
        </p:grpSpPr>
        <p:sp>
          <p:nvSpPr>
            <p:cNvPr id="19" name="plugin-local/svc/frame">
              <a:extLst xmlns:a="http://schemas.openxmlformats.org/drawingml/2006/main">
                <a:ext uri="{FF2B5EF4-FFF2-40B4-BE49-F238E27FC236}">
                  <a16:creationId xmlns:a16="http://schemas.microsoft.com/office/drawing/2014/main" id="{4932C9BE-3B97-408F-AF7D-3DECBD5EB337}"/>
                </a:ext>
              </a:extLst>
            </p:cNvPr>
            <p:cNvSpPr>
              <a:spLocks xmlns:a="http://schemas.openxmlformats.org/drawingml/2006/main" noGrp="1"/>
            </p:cNvSpPr>
            <p:nvPr/>
          </p:nvSpPr>
          <p:spPr>
            <a:xfrm xmlns:a="http://schemas.openxmlformats.org/drawingml/2006/main">
              <a:off x="3333750" y="2619375"/>
              <a:ext cx="2238375" cy="952500"/>
            </a:xfrm>
            <a:prstGeom xmlns:a="http://schemas.openxmlformats.org/drawingml/2006/main" prst="roundRect">
              <a:avLst>
                <a:gd name="adj" fmla="val 10000"/>
              </a:avLst>
            </a:prstGeom>
            <a:solidFill xmlns:a="http://schemas.openxmlformats.org/drawingml/2006/main">
              <a:srgbClr val="FFFFFF"/>
            </a:solidFill>
            <a:ln xmlns:a="http://schemas.openxmlformats.org/drawingml/2006/main" w="9525">
              <a:solidFill>
                <a:srgbClr val="DFE5EF"/>
              </a:solidFill>
              <a:prstDash val="solid"/>
            </a:ln>
          </p:spPr>
        </p:sp>
        <p:sp>
          <p:nvSpPr>
            <p:cNvPr id="20" name="plugin-local/svc/badge">
              <a:extLst xmlns:a="http://schemas.openxmlformats.org/drawingml/2006/main">
                <a:ext uri="{FF2B5EF4-FFF2-40B4-BE49-F238E27FC236}">
                  <a16:creationId xmlns:a16="http://schemas.microsoft.com/office/drawing/2014/main" id="{226BBAB3-5F4B-4045-BA92-DACB005FBF27}"/>
                </a:ext>
              </a:extLst>
            </p:cNvPr>
            <p:cNvSpPr>
              <a:spLocks xmlns:a="http://schemas.openxmlformats.org/drawingml/2006/main" noGrp="1"/>
            </p:cNvSpPr>
            <p:nvPr/>
          </p:nvSpPr>
          <p:spPr>
            <a:xfrm xmlns:a="http://schemas.openxmlformats.org/drawingml/2006/main">
              <a:off x="3429000" y="2781300"/>
              <a:ext cx="400050" cy="400050"/>
            </a:xfrm>
            <a:prstGeom xmlns:a="http://schemas.openxmlformats.org/drawingml/2006/main" prst="roundRect">
              <a:avLst>
                <a:gd name="adj" fmla="val 19048"/>
              </a:avLst>
            </a:prstGeom>
            <a:solidFill xmlns:a="http://schemas.openxmlformats.org/drawingml/2006/main">
              <a:srgbClr val="EBF7F6"/>
            </a:solidFill>
            <a:ln xmlns:a="http://schemas.openxmlformats.org/drawingml/2006/main" w="0">
              <a:noFill/>
              <a:prstDash val="solid"/>
            </a:ln>
          </p:spPr>
        </p:sp>
        <p:pic>
          <p:nvPicPr>
            <p:cNvPr id="21" name="plugin-local/svc/icon">
              <a:extLst xmlns:a="http://schemas.openxmlformats.org/drawingml/2006/main">
                <a:ext uri="{FF2B5EF4-FFF2-40B4-BE49-F238E27FC236}">
                  <a16:creationId xmlns:a16="http://schemas.microsoft.com/office/drawing/2014/main" id="{202A0D83-A84D-4B6A-A8EA-A226D162A55F}"/>
                </a:ext>
              </a:extLst>
            </p:cNvPr>
            <p:cNvPicPr>
              <a:picLocks xmlns:a="http://schemas.openxmlformats.org/drawingml/2006/main" noChangeAspect="1"/>
            </p:cNvPicPr>
            <p:nvPr/>
          </p:nvPicPr>
          <p:blipFill>
            <a:blip xmlns:r="http://schemas.openxmlformats.org/officeDocument/2006/relationships" xmlns:a="http://schemas.openxmlformats.org/drawingml/2006/main" r:embed="Rd86b96fa9a784e78">
              <a:extLst>
                <a:ext uri="{96DAC541-7B7A-43D3-8B79-37D633B846F1}">
                  <asvg:svgBlip xmlns:asvg="http://schemas.microsoft.com/office/drawing/2016/SVG/main" r:embed="R706516d805ff4843"/>
                </a:ext>
              </a:extLst>
            </a:blip>
            <a:stretch xmlns:a="http://schemas.openxmlformats.org/drawingml/2006/main"/>
          </p:blipFill>
          <p:spPr>
            <a:xfrm xmlns:a="http://schemas.openxmlformats.org/drawingml/2006/main">
              <a:off x="3448050" y="2800350"/>
              <a:ext cx="361950" cy="361950"/>
            </a:xfrm>
            <a:prstGeom xmlns:a="http://schemas.openxmlformats.org/drawingml/2006/main" prst="rect">
              <a:avLst/>
            </a:prstGeom>
          </p:spPr>
        </p:pic>
        <p:sp>
          <p:nvSpPr>
            <p:cNvPr id="22" name="plugin-local/svc/title">
              <a:extLst xmlns:a="http://schemas.openxmlformats.org/drawingml/2006/main">
                <a:ext uri="{FF2B5EF4-FFF2-40B4-BE49-F238E27FC236}">
                  <a16:creationId xmlns:a16="http://schemas.microsoft.com/office/drawing/2014/main" id="{26F1E3BC-84B6-4D58-BCC4-0F05C74FB3E0}"/>
                </a:ext>
              </a:extLst>
            </p:cNvPr>
            <p:cNvSpPr>
              <a:spLocks xmlns:a="http://schemas.openxmlformats.org/drawingml/2006/main" noGrp="1"/>
            </p:cNvSpPr>
            <p:nvPr/>
          </p:nvSpPr>
          <p:spPr>
            <a:xfrm xmlns:a="http://schemas.openxmlformats.org/drawingml/2006/main">
              <a:off x="3943350" y="2733675"/>
              <a:ext cx="151447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Plugin Service</a:t>
              </a:r>
            </a:p>
          </p:txBody>
        </p:sp>
        <p:sp>
          <p:nvSpPr>
            <p:cNvPr id="23" name="plugin-local/svc/meta">
              <a:extLst xmlns:a="http://schemas.openxmlformats.org/drawingml/2006/main">
                <a:ext uri="{FF2B5EF4-FFF2-40B4-BE49-F238E27FC236}">
                  <a16:creationId xmlns:a16="http://schemas.microsoft.com/office/drawing/2014/main" id="{3FFADB20-BAA1-4FAB-8916-C23AEE419F76}"/>
                </a:ext>
              </a:extLst>
            </p:cNvPr>
            <p:cNvSpPr>
              <a:spLocks xmlns:a="http://schemas.openxmlformats.org/drawingml/2006/main" noGrp="1"/>
            </p:cNvSpPr>
            <p:nvPr/>
          </p:nvSpPr>
          <p:spPr>
            <a:xfrm xmlns:a="http://schemas.openxmlformats.org/drawingml/2006/main">
              <a:off x="3943350" y="3371850"/>
              <a:ext cx="151447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00998A"/>
                  </a:solidFill>
                  <a:latin typeface="Arial"/>
                  <a:ea typeface="Arial"/>
                  <a:cs typeface="Arial"/>
                </a:defRPr>
              </a:defPPr>
              <a:lvl1pPr algn="l">
                <a:defRPr sz="863" b="0">
                  <a:solidFill>
                    <a:srgbClr val="00998A"/>
                  </a:solidFill>
                  <a:latin typeface="Arial"/>
                  <a:ea typeface="Arial"/>
                  <a:cs typeface="Arial"/>
                </a:defRPr>
              </a:lvl1pPr>
              <a:lvl2pPr algn="l">
                <a:defRPr sz="863" b="0">
                  <a:solidFill>
                    <a:srgbClr val="00998A"/>
                  </a:solidFill>
                  <a:latin typeface="Arial"/>
                  <a:ea typeface="Arial"/>
                  <a:cs typeface="Arial"/>
                </a:defRPr>
              </a:lvl2pPr>
              <a:lvl3pPr algn="l">
                <a:defRPr sz="863" b="0">
                  <a:solidFill>
                    <a:srgbClr val="00998A"/>
                  </a:solidFill>
                  <a:latin typeface="Arial"/>
                  <a:ea typeface="Arial"/>
                  <a:cs typeface="Arial"/>
                </a:defRPr>
              </a:lvl3pPr>
              <a:lvl4pPr algn="l">
                <a:defRPr sz="863" b="0">
                  <a:solidFill>
                    <a:srgbClr val="00998A"/>
                  </a:solidFill>
                  <a:latin typeface="Arial"/>
                  <a:ea typeface="Arial"/>
                  <a:cs typeface="Arial"/>
                </a:defRPr>
              </a:lvl4pPr>
              <a:lvl5pPr algn="l">
                <a:defRPr sz="863" b="0">
                  <a:solidFill>
                    <a:srgbClr val="00998A"/>
                  </a:solidFill>
                  <a:latin typeface="Arial"/>
                  <a:ea typeface="Arial"/>
                  <a:cs typeface="Arial"/>
                </a:defRPr>
              </a:lvl5pPr>
              <a:lvl6pPr algn="l">
                <a:defRPr sz="863" b="0">
                  <a:solidFill>
                    <a:srgbClr val="00998A"/>
                  </a:solidFill>
                  <a:latin typeface="Arial"/>
                  <a:ea typeface="Arial"/>
                  <a:cs typeface="Arial"/>
                </a:defRPr>
              </a:lvl6pPr>
              <a:lvl7pPr algn="l">
                <a:defRPr sz="863" b="0">
                  <a:solidFill>
                    <a:srgbClr val="00998A"/>
                  </a:solidFill>
                  <a:latin typeface="Arial"/>
                  <a:ea typeface="Arial"/>
                  <a:cs typeface="Arial"/>
                </a:defRPr>
              </a:lvl7pPr>
              <a:lvl8pPr algn="l">
                <a:defRPr sz="863" b="0">
                  <a:solidFill>
                    <a:srgbClr val="00998A"/>
                  </a:solidFill>
                  <a:latin typeface="Arial"/>
                  <a:ea typeface="Arial"/>
                  <a:cs typeface="Arial"/>
                </a:defRPr>
              </a:lvl8pPr>
              <a:lvl9pPr algn="l">
                <a:defRPr sz="863" b="0">
                  <a:solidFill>
                    <a:srgbClr val="00998A"/>
                  </a:solidFill>
                  <a:latin typeface="Arial"/>
                  <a:ea typeface="Arial"/>
                  <a:cs typeface="Arial"/>
                </a:defRPr>
              </a:lvl9pPr>
            </a:lstStyle>
            <a:p xmlns:a="http://schemas.openxmlformats.org/drawingml/2006/main">
              <a:pPr algn="l">
                <a:defRPr sz="863" b="0">
                  <a:solidFill>
                    <a:srgbClr val="00998A"/>
                  </a:solidFill>
                  <a:latin typeface="Arial"/>
                  <a:ea typeface="Arial"/>
                  <a:cs typeface="Arial"/>
                </a:defRPr>
              </a:pPr>
              <a:r>
                <a:rPr sz="863" b="0">
                  <a:solidFill>
                    <a:srgbClr val="00998A"/>
                  </a:solidFill>
                  <a:latin typeface="Arial"/>
                  <a:ea typeface="Arial"/>
                  <a:cs typeface="Arial"/>
                </a:rPr>
                <a:t>Generated Service</a:t>
              </a:r>
            </a:p>
          </p:txBody>
        </p:sp>
      </p:grpSp>
      <p:grpSp>
        <p:nvGrpSpPr>
          <p:cNvPr id="49" name="plugin-local/pod"/>
          <p:cNvGrpSpPr/>
          <p:nvPr/>
        </p:nvGrpSpPr>
        <p:grpSpPr>
          <ns1:xfrm xmlns:ns1="http://schemas.openxmlformats.org/drawingml/2006/main">
            <ns1:off x="3333750" y="4000500"/>
            <ns1:ext cx="2238375" cy="952500"/>
            <ns1:chOff x="3333750" y="4000500"/>
            <ns1:chExt cx="2238375" cy="952500"/>
          </ns1:xfrm>
        </p:grpSpPr>
        <p:sp>
          <p:nvSpPr>
            <p:cNvPr id="24" name="plugin-local/pod/frame">
              <a:extLst xmlns:a="http://schemas.openxmlformats.org/drawingml/2006/main">
                <a:ext uri="{FF2B5EF4-FFF2-40B4-BE49-F238E27FC236}">
                  <a16:creationId xmlns:a16="http://schemas.microsoft.com/office/drawing/2014/main" id="{BD992CEC-3D3B-48F1-83A6-7289A0D6E656}"/>
                </a:ext>
              </a:extLst>
            </p:cNvPr>
            <p:cNvSpPr>
              <a:spLocks xmlns:a="http://schemas.openxmlformats.org/drawingml/2006/main" noGrp="1"/>
            </p:cNvSpPr>
            <p:nvPr/>
          </p:nvSpPr>
          <p:spPr>
            <a:xfrm xmlns:a="http://schemas.openxmlformats.org/drawingml/2006/main">
              <a:off x="3333750" y="4000500"/>
              <a:ext cx="2238375" cy="952500"/>
            </a:xfrm>
            <a:prstGeom xmlns:a="http://schemas.openxmlformats.org/drawingml/2006/main" prst="roundRect">
              <a:avLst>
                <a:gd name="adj" fmla="val 10000"/>
              </a:avLst>
            </a:prstGeom>
            <a:solidFill xmlns:a="http://schemas.openxmlformats.org/drawingml/2006/main">
              <a:srgbClr val="FFFFFF"/>
            </a:solidFill>
            <a:ln xmlns:a="http://schemas.openxmlformats.org/drawingml/2006/main" w="9525">
              <a:solidFill>
                <a:srgbClr val="DFE5EF"/>
              </a:solidFill>
              <a:prstDash val="solid"/>
            </a:ln>
          </p:spPr>
        </p:sp>
        <p:sp>
          <p:nvSpPr>
            <p:cNvPr id="25" name="plugin-local/pod/badge">
              <a:extLst xmlns:a="http://schemas.openxmlformats.org/drawingml/2006/main">
                <a:ext uri="{FF2B5EF4-FFF2-40B4-BE49-F238E27FC236}">
                  <a16:creationId xmlns:a16="http://schemas.microsoft.com/office/drawing/2014/main" id="{48EF4167-D2B0-4668-8B99-F3FE17EF8D3C}"/>
                </a:ext>
              </a:extLst>
            </p:cNvPr>
            <p:cNvSpPr>
              <a:spLocks xmlns:a="http://schemas.openxmlformats.org/drawingml/2006/main" noGrp="1"/>
            </p:cNvSpPr>
            <p:nvPr/>
          </p:nvSpPr>
          <p:spPr>
            <a:xfrm xmlns:a="http://schemas.openxmlformats.org/drawingml/2006/main">
              <a:off x="3429000" y="4162425"/>
              <a:ext cx="400050" cy="400050"/>
            </a:xfrm>
            <a:prstGeom xmlns:a="http://schemas.openxmlformats.org/drawingml/2006/main" prst="roundRect">
              <a:avLst>
                <a:gd name="adj" fmla="val 19048"/>
              </a:avLst>
            </a:prstGeom>
            <a:solidFill xmlns:a="http://schemas.openxmlformats.org/drawingml/2006/main">
              <a:srgbClr val="F0F3FD"/>
            </a:solidFill>
            <a:ln xmlns:a="http://schemas.openxmlformats.org/drawingml/2006/main" w="0">
              <a:noFill/>
              <a:prstDash val="solid"/>
            </a:ln>
          </p:spPr>
        </p:sp>
        <p:pic>
          <p:nvPicPr>
            <p:cNvPr id="26" name="plugin-local/pod/icon">
              <a:extLst xmlns:a="http://schemas.openxmlformats.org/drawingml/2006/main">
                <a:ext uri="{FF2B5EF4-FFF2-40B4-BE49-F238E27FC236}">
                  <a16:creationId xmlns:a16="http://schemas.microsoft.com/office/drawing/2014/main" id="{D979A3D0-7DBC-42D9-B3E6-CC1DED42116E}"/>
                </a:ext>
              </a:extLst>
            </p:cNvPr>
            <p:cNvPicPr>
              <a:picLocks xmlns:a="http://schemas.openxmlformats.org/drawingml/2006/main" noChangeAspect="1"/>
            </p:cNvPicPr>
            <p:nvPr/>
          </p:nvPicPr>
          <p:blipFill>
            <a:blip xmlns:r="http://schemas.openxmlformats.org/officeDocument/2006/relationships" xmlns:a="http://schemas.openxmlformats.org/drawingml/2006/main" r:embed="Rc69f238fe636496f">
              <a:extLst>
                <a:ext uri="{96DAC541-7B7A-43D3-8B79-37D633B846F1}">
                  <asvg:svgBlip xmlns:asvg="http://schemas.microsoft.com/office/drawing/2016/SVG/main" r:embed="Rc38431e1442a4825"/>
                </a:ext>
              </a:extLst>
            </a:blip>
            <a:stretch xmlns:a="http://schemas.openxmlformats.org/drawingml/2006/main"/>
          </p:blipFill>
          <p:spPr>
            <a:xfrm xmlns:a="http://schemas.openxmlformats.org/drawingml/2006/main">
              <a:off x="3448050" y="4181475"/>
              <a:ext cx="361950" cy="361950"/>
            </a:xfrm>
            <a:prstGeom xmlns:a="http://schemas.openxmlformats.org/drawingml/2006/main" prst="rect">
              <a:avLst/>
            </a:prstGeom>
          </p:spPr>
        </p:pic>
        <p:sp>
          <p:nvSpPr>
            <p:cNvPr id="27" name="plugin-local/pod/title">
              <a:extLst xmlns:a="http://schemas.openxmlformats.org/drawingml/2006/main">
                <a:ext uri="{FF2B5EF4-FFF2-40B4-BE49-F238E27FC236}">
                  <a16:creationId xmlns:a16="http://schemas.microsoft.com/office/drawing/2014/main" id="{62A3F868-6839-4AE1-B162-31C2C39181A5}"/>
                </a:ext>
              </a:extLst>
            </p:cNvPr>
            <p:cNvSpPr>
              <a:spLocks xmlns:a="http://schemas.openxmlformats.org/drawingml/2006/main" noGrp="1"/>
            </p:cNvSpPr>
            <p:nvPr/>
          </p:nvSpPr>
          <p:spPr>
            <a:xfrm xmlns:a="http://schemas.openxmlformats.org/drawingml/2006/main">
              <a:off x="3943350" y="4114800"/>
              <a:ext cx="151447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Plugin Pod</a:t>
              </a:r>
            </a:p>
          </p:txBody>
        </p:sp>
        <p:sp>
          <p:nvSpPr>
            <p:cNvPr id="28" name="plugin-local/pod/meta">
              <a:extLst xmlns:a="http://schemas.openxmlformats.org/drawingml/2006/main">
                <a:ext uri="{FF2B5EF4-FFF2-40B4-BE49-F238E27FC236}">
                  <a16:creationId xmlns:a16="http://schemas.microsoft.com/office/drawing/2014/main" id="{EB54609C-9200-4996-8AF1-9AE5EC293A46}"/>
                </a:ext>
              </a:extLst>
            </p:cNvPr>
            <p:cNvSpPr>
              <a:spLocks xmlns:a="http://schemas.openxmlformats.org/drawingml/2006/main" noGrp="1"/>
            </p:cNvSpPr>
            <p:nvPr/>
          </p:nvSpPr>
          <p:spPr>
            <a:xfrm xmlns:a="http://schemas.openxmlformats.org/drawingml/2006/main">
              <a:off x="3943350" y="4752975"/>
              <a:ext cx="151447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3E6FE3"/>
                  </a:solidFill>
                  <a:latin typeface="Arial"/>
                  <a:ea typeface="Arial"/>
                  <a:cs typeface="Arial"/>
                </a:defRPr>
              </a:defPPr>
              <a:lvl1pPr algn="l">
                <a:defRPr sz="863" b="0">
                  <a:solidFill>
                    <a:srgbClr val="3E6FE3"/>
                  </a:solidFill>
                  <a:latin typeface="Arial"/>
                  <a:ea typeface="Arial"/>
                  <a:cs typeface="Arial"/>
                </a:defRPr>
              </a:lvl1pPr>
              <a:lvl2pPr algn="l">
                <a:defRPr sz="863" b="0">
                  <a:solidFill>
                    <a:srgbClr val="3E6FE3"/>
                  </a:solidFill>
                  <a:latin typeface="Arial"/>
                  <a:ea typeface="Arial"/>
                  <a:cs typeface="Arial"/>
                </a:defRPr>
              </a:lvl2pPr>
              <a:lvl3pPr algn="l">
                <a:defRPr sz="863" b="0">
                  <a:solidFill>
                    <a:srgbClr val="3E6FE3"/>
                  </a:solidFill>
                  <a:latin typeface="Arial"/>
                  <a:ea typeface="Arial"/>
                  <a:cs typeface="Arial"/>
                </a:defRPr>
              </a:lvl3pPr>
              <a:lvl4pPr algn="l">
                <a:defRPr sz="863" b="0">
                  <a:solidFill>
                    <a:srgbClr val="3E6FE3"/>
                  </a:solidFill>
                  <a:latin typeface="Arial"/>
                  <a:ea typeface="Arial"/>
                  <a:cs typeface="Arial"/>
                </a:defRPr>
              </a:lvl4pPr>
              <a:lvl5pPr algn="l">
                <a:defRPr sz="863" b="0">
                  <a:solidFill>
                    <a:srgbClr val="3E6FE3"/>
                  </a:solidFill>
                  <a:latin typeface="Arial"/>
                  <a:ea typeface="Arial"/>
                  <a:cs typeface="Arial"/>
                </a:defRPr>
              </a:lvl5pPr>
              <a:lvl6pPr algn="l">
                <a:defRPr sz="863" b="0">
                  <a:solidFill>
                    <a:srgbClr val="3E6FE3"/>
                  </a:solidFill>
                  <a:latin typeface="Arial"/>
                  <a:ea typeface="Arial"/>
                  <a:cs typeface="Arial"/>
                </a:defRPr>
              </a:lvl6pPr>
              <a:lvl7pPr algn="l">
                <a:defRPr sz="863" b="0">
                  <a:solidFill>
                    <a:srgbClr val="3E6FE3"/>
                  </a:solidFill>
                  <a:latin typeface="Arial"/>
                  <a:ea typeface="Arial"/>
                  <a:cs typeface="Arial"/>
                </a:defRPr>
              </a:lvl7pPr>
              <a:lvl8pPr algn="l">
                <a:defRPr sz="863" b="0">
                  <a:solidFill>
                    <a:srgbClr val="3E6FE3"/>
                  </a:solidFill>
                  <a:latin typeface="Arial"/>
                  <a:ea typeface="Arial"/>
                  <a:cs typeface="Arial"/>
                </a:defRPr>
              </a:lvl8pPr>
              <a:lvl9pPr algn="l">
                <a:defRPr sz="863" b="0">
                  <a:solidFill>
                    <a:srgbClr val="3E6FE3"/>
                  </a:solidFill>
                  <a:latin typeface="Arial"/>
                  <a:ea typeface="Arial"/>
                  <a:cs typeface="Arial"/>
                </a:defRPr>
              </a:lvl9pPr>
            </a:lstStyle>
            <a:p xmlns:a="http://schemas.openxmlformats.org/drawingml/2006/main">
              <a:pPr algn="l">
                <a:defRPr sz="863" b="0">
                  <a:solidFill>
                    <a:srgbClr val="3E6FE3"/>
                  </a:solidFill>
                  <a:latin typeface="Arial"/>
                  <a:ea typeface="Arial"/>
                  <a:cs typeface="Arial"/>
                </a:defRPr>
              </a:pPr>
              <a:r>
                <a:rPr sz="863" b="0">
                  <a:solidFill>
                    <a:srgbClr val="3E6FE3"/>
                  </a:solidFill>
                  <a:latin typeface="Arial"/>
                  <a:ea typeface="Arial"/>
                  <a:cs typeface="Arial"/>
                </a:rPr>
                <a:t>Separate Deployment</a:t>
              </a:r>
            </a:p>
          </p:txBody>
        </p:sp>
      </p:grpSp>
      <p:grpSp>
        <p:nvGrpSpPr>
          <p:cNvPr id="50" name="plugin-local/local-daemon"/>
          <p:cNvGrpSpPr/>
          <p:nvPr/>
        </p:nvGrpSpPr>
        <p:grpSpPr>
          <ns1:xfrm xmlns:ns1="http://schemas.openxmlformats.org/drawingml/2006/main">
            <ns1:off x="6619875" y="3238500"/>
            <ns1:ext cx="2095500" cy="952500"/>
            <ns1:chOff x="6619875" y="3238500"/>
            <ns1:chExt cx="2095500" cy="952500"/>
          </ns1:xfrm>
        </p:grpSpPr>
        <p:sp>
          <p:nvSpPr>
            <p:cNvPr id="34" name="plugin-local/local-daemon/frame">
              <a:extLst xmlns:a="http://schemas.openxmlformats.org/drawingml/2006/main">
                <a:ext uri="{FF2B5EF4-FFF2-40B4-BE49-F238E27FC236}">
                  <a16:creationId xmlns:a16="http://schemas.microsoft.com/office/drawing/2014/main" id="{71B158EB-388F-4CE1-A5CC-8E9621404F6A}"/>
                </a:ext>
              </a:extLst>
            </p:cNvPr>
            <p:cNvSpPr>
              <a:spLocks xmlns:a="http://schemas.openxmlformats.org/drawingml/2006/main" noGrp="1"/>
            </p:cNvSpPr>
            <p:nvPr/>
          </p:nvSpPr>
          <p:spPr>
            <a:xfrm xmlns:a="http://schemas.openxmlformats.org/drawingml/2006/main">
              <a:off x="6619875" y="3238500"/>
              <a:ext cx="2095500" cy="952500"/>
            </a:xfrm>
            <a:prstGeom xmlns:a="http://schemas.openxmlformats.org/drawingml/2006/main" prst="roundRect">
              <a:avLst>
                <a:gd name="adj" fmla="val 10000"/>
              </a:avLst>
            </a:prstGeom>
            <a:solidFill xmlns:a="http://schemas.openxmlformats.org/drawingml/2006/main">
              <a:srgbClr val="FFFFFF"/>
            </a:solidFill>
            <a:ln xmlns:a="http://schemas.openxmlformats.org/drawingml/2006/main" w="9525">
              <a:solidFill>
                <a:srgbClr val="DFE5EF"/>
              </a:solidFill>
              <a:prstDash val="solid"/>
            </a:ln>
          </p:spPr>
        </p:sp>
        <p:sp>
          <p:nvSpPr>
            <p:cNvPr id="35" name="plugin-local/local-daemon/badge">
              <a:extLst xmlns:a="http://schemas.openxmlformats.org/drawingml/2006/main">
                <a:ext uri="{FF2B5EF4-FFF2-40B4-BE49-F238E27FC236}">
                  <a16:creationId xmlns:a16="http://schemas.microsoft.com/office/drawing/2014/main" id="{FE0E7835-4338-4E0A-BAE8-3307085EA9EB}"/>
                </a:ext>
              </a:extLst>
            </p:cNvPr>
            <p:cNvSpPr>
              <a:spLocks xmlns:a="http://schemas.openxmlformats.org/drawingml/2006/main" noGrp="1"/>
            </p:cNvSpPr>
            <p:nvPr/>
          </p:nvSpPr>
          <p:spPr>
            <a:xfrm xmlns:a="http://schemas.openxmlformats.org/drawingml/2006/main">
              <a:off x="6715125" y="3400425"/>
              <a:ext cx="400050" cy="400050"/>
            </a:xfrm>
            <a:prstGeom xmlns:a="http://schemas.openxmlformats.org/drawingml/2006/main" prst="roundRect">
              <a:avLst>
                <a:gd name="adj" fmla="val 19048"/>
              </a:avLst>
            </a:prstGeom>
            <a:solidFill xmlns:a="http://schemas.openxmlformats.org/drawingml/2006/main">
              <a:srgbClr val="F1F2FD"/>
            </a:solidFill>
            <a:ln xmlns:a="http://schemas.openxmlformats.org/drawingml/2006/main" w="0">
              <a:noFill/>
              <a:prstDash val="solid"/>
            </a:ln>
          </p:spPr>
        </p:sp>
        <p:pic>
          <p:nvPicPr>
            <p:cNvPr id="36" name="plugin-local/local-daemon/icon">
              <a:extLst xmlns:a="http://schemas.openxmlformats.org/drawingml/2006/main">
                <a:ext uri="{FF2B5EF4-FFF2-40B4-BE49-F238E27FC236}">
                  <a16:creationId xmlns:a16="http://schemas.microsoft.com/office/drawing/2014/main" id="{019642CD-E608-4FFC-8AF3-EE280880FC95}"/>
                </a:ext>
              </a:extLst>
            </p:cNvPr>
            <p:cNvPicPr>
              <a:picLocks xmlns:a="http://schemas.openxmlformats.org/drawingml/2006/main" noChangeAspect="1"/>
            </p:cNvPicPr>
            <p:nvPr/>
          </p:nvPicPr>
          <p:blipFill>
            <a:blip xmlns:r="http://schemas.openxmlformats.org/officeDocument/2006/relationships" xmlns:a="http://schemas.openxmlformats.org/drawingml/2006/main" r:embed="Rbb33c2058a7b40c1">
              <a:extLst>
                <a:ext uri="{96DAC541-7B7A-43D3-8B79-37D633B846F1}">
                  <asvg:svgBlip xmlns:asvg="http://schemas.microsoft.com/office/drawing/2016/SVG/main" r:embed="R82b0f37938d64c65"/>
                </a:ext>
              </a:extLst>
            </a:blip>
            <a:stretch xmlns:a="http://schemas.openxmlformats.org/drawingml/2006/main"/>
          </p:blipFill>
          <p:spPr>
            <a:xfrm xmlns:a="http://schemas.openxmlformats.org/drawingml/2006/main">
              <a:off x="6734175" y="3419475"/>
              <a:ext cx="361950" cy="361950"/>
            </a:xfrm>
            <a:prstGeom xmlns:a="http://schemas.openxmlformats.org/drawingml/2006/main" prst="rect">
              <a:avLst/>
            </a:prstGeom>
          </p:spPr>
        </p:pic>
        <p:sp>
          <p:nvSpPr>
            <p:cNvPr id="37" name="plugin-local/local-daemon/title">
              <a:extLst xmlns:a="http://schemas.openxmlformats.org/drawingml/2006/main">
                <a:ext uri="{FF2B5EF4-FFF2-40B4-BE49-F238E27FC236}">
                  <a16:creationId xmlns:a16="http://schemas.microsoft.com/office/drawing/2014/main" id="{C1676579-0918-47DE-A391-83E0CD381DC8}"/>
                </a:ext>
              </a:extLst>
            </p:cNvPr>
            <p:cNvSpPr>
              <a:spLocks xmlns:a="http://schemas.openxmlformats.org/drawingml/2006/main" noGrp="1"/>
            </p:cNvSpPr>
            <p:nvPr/>
          </p:nvSpPr>
          <p:spPr>
            <a:xfrm xmlns:a="http://schemas.openxmlformats.org/drawingml/2006/main">
              <a:off x="7229475" y="3352800"/>
              <a:ext cx="137160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Daemon</a:t>
              </a:r>
            </a:p>
          </p:txBody>
        </p:sp>
        <p:sp>
          <p:nvSpPr>
            <p:cNvPr id="38" name="plugin-local/local-daemon/meta">
              <a:extLst xmlns:a="http://schemas.openxmlformats.org/drawingml/2006/main">
                <a:ext uri="{FF2B5EF4-FFF2-40B4-BE49-F238E27FC236}">
                  <a16:creationId xmlns:a16="http://schemas.microsoft.com/office/drawing/2014/main" id="{8D1FFBAD-5959-4477-9006-94CB1A54BF9D}"/>
                </a:ext>
              </a:extLst>
            </p:cNvPr>
            <p:cNvSpPr>
              <a:spLocks xmlns:a="http://schemas.openxmlformats.org/drawingml/2006/main" noGrp="1"/>
            </p:cNvSpPr>
            <p:nvPr/>
          </p:nvSpPr>
          <p:spPr>
            <a:xfrm xmlns:a="http://schemas.openxmlformats.org/drawingml/2006/main">
              <a:off x="7229475" y="3990975"/>
              <a:ext cx="13716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4E61E9"/>
                  </a:solidFill>
                  <a:latin typeface="Arial"/>
                  <a:ea typeface="Arial"/>
                  <a:cs typeface="Arial"/>
                </a:defRPr>
              </a:defPPr>
              <a:lvl1pPr algn="l">
                <a:defRPr sz="863" b="0">
                  <a:solidFill>
                    <a:srgbClr val="4E61E9"/>
                  </a:solidFill>
                  <a:latin typeface="Arial"/>
                  <a:ea typeface="Arial"/>
                  <a:cs typeface="Arial"/>
                </a:defRPr>
              </a:lvl1pPr>
              <a:lvl2pPr algn="l">
                <a:defRPr sz="863" b="0">
                  <a:solidFill>
                    <a:srgbClr val="4E61E9"/>
                  </a:solidFill>
                  <a:latin typeface="Arial"/>
                  <a:ea typeface="Arial"/>
                  <a:cs typeface="Arial"/>
                </a:defRPr>
              </a:lvl2pPr>
              <a:lvl3pPr algn="l">
                <a:defRPr sz="863" b="0">
                  <a:solidFill>
                    <a:srgbClr val="4E61E9"/>
                  </a:solidFill>
                  <a:latin typeface="Arial"/>
                  <a:ea typeface="Arial"/>
                  <a:cs typeface="Arial"/>
                </a:defRPr>
              </a:lvl3pPr>
              <a:lvl4pPr algn="l">
                <a:defRPr sz="863" b="0">
                  <a:solidFill>
                    <a:srgbClr val="4E61E9"/>
                  </a:solidFill>
                  <a:latin typeface="Arial"/>
                  <a:ea typeface="Arial"/>
                  <a:cs typeface="Arial"/>
                </a:defRPr>
              </a:lvl4pPr>
              <a:lvl5pPr algn="l">
                <a:defRPr sz="863" b="0">
                  <a:solidFill>
                    <a:srgbClr val="4E61E9"/>
                  </a:solidFill>
                  <a:latin typeface="Arial"/>
                  <a:ea typeface="Arial"/>
                  <a:cs typeface="Arial"/>
                </a:defRPr>
              </a:lvl5pPr>
              <a:lvl6pPr algn="l">
                <a:defRPr sz="863" b="0">
                  <a:solidFill>
                    <a:srgbClr val="4E61E9"/>
                  </a:solidFill>
                  <a:latin typeface="Arial"/>
                  <a:ea typeface="Arial"/>
                  <a:cs typeface="Arial"/>
                </a:defRPr>
              </a:lvl6pPr>
              <a:lvl7pPr algn="l">
                <a:defRPr sz="863" b="0">
                  <a:solidFill>
                    <a:srgbClr val="4E61E9"/>
                  </a:solidFill>
                  <a:latin typeface="Arial"/>
                  <a:ea typeface="Arial"/>
                  <a:cs typeface="Arial"/>
                </a:defRPr>
              </a:lvl7pPr>
              <a:lvl8pPr algn="l">
                <a:defRPr sz="863" b="0">
                  <a:solidFill>
                    <a:srgbClr val="4E61E9"/>
                  </a:solidFill>
                  <a:latin typeface="Arial"/>
                  <a:ea typeface="Arial"/>
                  <a:cs typeface="Arial"/>
                </a:defRPr>
              </a:lvl8pPr>
              <a:lvl9pPr algn="l">
                <a:defRPr sz="863" b="0">
                  <a:solidFill>
                    <a:srgbClr val="4E61E9"/>
                  </a:solidFill>
                  <a:latin typeface="Arial"/>
                  <a:ea typeface="Arial"/>
                  <a:cs typeface="Arial"/>
                </a:defRPr>
              </a:lvl9pPr>
            </a:lstStyle>
            <a:p xmlns:a="http://schemas.openxmlformats.org/drawingml/2006/main">
              <a:pPr algn="l">
                <a:defRPr sz="863" b="0">
                  <a:solidFill>
                    <a:srgbClr val="4E61E9"/>
                  </a:solidFill>
                  <a:latin typeface="Arial"/>
                  <a:ea typeface="Arial"/>
                  <a:cs typeface="Arial"/>
                </a:defRPr>
              </a:pPr>
              <a:r>
                <a:rPr sz="863" b="0">
                  <a:solidFill>
                    <a:srgbClr val="4E61E9"/>
                  </a:solidFill>
                  <a:latin typeface="Arial"/>
                  <a:ea typeface="Arial"/>
                  <a:cs typeface="Arial"/>
                </a:rPr>
                <a:t>Invocation dispatch</a:t>
              </a:r>
            </a:p>
          </p:txBody>
        </p:sp>
      </p:grpSp>
      <p:grpSp>
        <p:nvGrpSpPr>
          <p:cNvPr id="51" name="plugin-local/local-process"/>
          <p:cNvGrpSpPr/>
          <p:nvPr/>
        </p:nvGrpSpPr>
        <p:grpSpPr>
          <ns1:xfrm xmlns:ns1="http://schemas.openxmlformats.org/drawingml/2006/main">
            <ns1:off x="9048750" y="3238500"/>
            <ns1:ext cx="2143125" cy="952500"/>
            <ns1:chOff x="9048750" y="3238500"/>
            <ns1:chExt cx="2143125" cy="952500"/>
          </ns1:xfrm>
        </p:grpSpPr>
        <p:sp>
          <p:nvSpPr>
            <p:cNvPr id="39" name="plugin-local/local-process/frame">
              <a:extLst xmlns:a="http://schemas.openxmlformats.org/drawingml/2006/main">
                <a:ext uri="{FF2B5EF4-FFF2-40B4-BE49-F238E27FC236}">
                  <a16:creationId xmlns:a16="http://schemas.microsoft.com/office/drawing/2014/main" id="{C07EF257-8A6E-4C5C-83EC-183A1A6CBE27}"/>
                </a:ext>
              </a:extLst>
            </p:cNvPr>
            <p:cNvSpPr>
              <a:spLocks xmlns:a="http://schemas.openxmlformats.org/drawingml/2006/main" noGrp="1"/>
            </p:cNvSpPr>
            <p:nvPr/>
          </p:nvSpPr>
          <p:spPr>
            <a:xfrm xmlns:a="http://schemas.openxmlformats.org/drawingml/2006/main">
              <a:off x="9048750" y="3238500"/>
              <a:ext cx="2143125" cy="952500"/>
            </a:xfrm>
            <a:prstGeom xmlns:a="http://schemas.openxmlformats.org/drawingml/2006/main" prst="roundRect">
              <a:avLst>
                <a:gd name="adj" fmla="val 10000"/>
              </a:avLst>
            </a:prstGeom>
            <a:solidFill xmlns:a="http://schemas.openxmlformats.org/drawingml/2006/main">
              <a:srgbClr val="FFFFFF"/>
            </a:solidFill>
            <a:ln xmlns:a="http://schemas.openxmlformats.org/drawingml/2006/main" w="9525">
              <a:solidFill>
                <a:srgbClr val="DFE5EF"/>
              </a:solidFill>
              <a:prstDash val="solid"/>
            </a:ln>
          </p:spPr>
        </p:sp>
        <p:sp>
          <p:nvSpPr>
            <p:cNvPr id="40" name="plugin-local/local-process/badge">
              <a:extLst xmlns:a="http://schemas.openxmlformats.org/drawingml/2006/main">
                <a:ext uri="{FF2B5EF4-FFF2-40B4-BE49-F238E27FC236}">
                  <a16:creationId xmlns:a16="http://schemas.microsoft.com/office/drawing/2014/main" id="{3FDCA7CC-5741-4DF2-BE50-9AF3E66D297B}"/>
                </a:ext>
              </a:extLst>
            </p:cNvPr>
            <p:cNvSpPr>
              <a:spLocks xmlns:a="http://schemas.openxmlformats.org/drawingml/2006/main" noGrp="1"/>
            </p:cNvSpPr>
            <p:nvPr/>
          </p:nvSpPr>
          <p:spPr>
            <a:xfrm xmlns:a="http://schemas.openxmlformats.org/drawingml/2006/main">
              <a:off x="9144000" y="3400425"/>
              <a:ext cx="400050" cy="400050"/>
            </a:xfrm>
            <a:prstGeom xmlns:a="http://schemas.openxmlformats.org/drawingml/2006/main" prst="roundRect">
              <a:avLst>
                <a:gd name="adj" fmla="val 19048"/>
              </a:avLst>
            </a:prstGeom>
            <a:solidFill xmlns:a="http://schemas.openxmlformats.org/drawingml/2006/main">
              <a:srgbClr val="F0F3FD"/>
            </a:solidFill>
            <a:ln xmlns:a="http://schemas.openxmlformats.org/drawingml/2006/main" w="0">
              <a:noFill/>
              <a:prstDash val="solid"/>
            </a:ln>
          </p:spPr>
        </p:sp>
        <p:pic>
          <p:nvPicPr>
            <p:cNvPr id="41" name="plugin-local/local-process/icon">
              <a:extLst xmlns:a="http://schemas.openxmlformats.org/drawingml/2006/main">
                <a:ext uri="{FF2B5EF4-FFF2-40B4-BE49-F238E27FC236}">
                  <a16:creationId xmlns:a16="http://schemas.microsoft.com/office/drawing/2014/main" id="{8D1A2D42-BF45-46D8-A88D-59B28FCFD1D5}"/>
                </a:ext>
              </a:extLst>
            </p:cNvPr>
            <p:cNvPicPr>
              <a:picLocks xmlns:a="http://schemas.openxmlformats.org/drawingml/2006/main" noChangeAspect="1"/>
            </p:cNvPicPr>
            <p:nvPr/>
          </p:nvPicPr>
          <p:blipFill>
            <a:blip xmlns:r="http://schemas.openxmlformats.org/officeDocument/2006/relationships" xmlns:a="http://schemas.openxmlformats.org/drawingml/2006/main" r:embed="Rdc03b33f62144259">
              <a:extLst>
                <a:ext uri="{96DAC541-7B7A-43D3-8B79-37D633B846F1}">
                  <asvg:svgBlip xmlns:asvg="http://schemas.microsoft.com/office/drawing/2016/SVG/main" r:embed="Rd417210e6fff4500"/>
                </a:ext>
              </a:extLst>
            </a:blip>
            <a:stretch xmlns:a="http://schemas.openxmlformats.org/drawingml/2006/main"/>
          </p:blipFill>
          <p:spPr>
            <a:xfrm xmlns:a="http://schemas.openxmlformats.org/drawingml/2006/main">
              <a:off x="9163050" y="3419475"/>
              <a:ext cx="361950" cy="361950"/>
            </a:xfrm>
            <a:prstGeom xmlns:a="http://schemas.openxmlformats.org/drawingml/2006/main" prst="rect">
              <a:avLst/>
            </a:prstGeom>
          </p:spPr>
        </p:pic>
        <p:sp>
          <p:nvSpPr>
            <p:cNvPr id="42" name="plugin-local/local-process/title">
              <a:extLst xmlns:a="http://schemas.openxmlformats.org/drawingml/2006/main">
                <a:ext uri="{FF2B5EF4-FFF2-40B4-BE49-F238E27FC236}">
                  <a16:creationId xmlns:a16="http://schemas.microsoft.com/office/drawing/2014/main" id="{E2049C99-A3D1-4DA5-B4DB-6610C3F0767D}"/>
                </a:ext>
              </a:extLst>
            </p:cNvPr>
            <p:cNvSpPr>
              <a:spLocks xmlns:a="http://schemas.openxmlformats.org/drawingml/2006/main" noGrp="1"/>
            </p:cNvSpPr>
            <p:nvPr/>
          </p:nvSpPr>
          <p:spPr>
            <a:xfrm xmlns:a="http://schemas.openxmlformats.org/drawingml/2006/main">
              <a:off x="9658350" y="3352800"/>
              <a:ext cx="14192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Plugin process</a:t>
              </a:r>
            </a:p>
          </p:txBody>
        </p:sp>
        <p:sp>
          <p:nvSpPr>
            <p:cNvPr id="43" name="plugin-local/local-process/meta">
              <a:extLst xmlns:a="http://schemas.openxmlformats.org/drawingml/2006/main">
                <a:ext uri="{FF2B5EF4-FFF2-40B4-BE49-F238E27FC236}">
                  <a16:creationId xmlns:a16="http://schemas.microsoft.com/office/drawing/2014/main" id="{5749D503-B533-4065-963D-3CC4143E376C}"/>
                </a:ext>
              </a:extLst>
            </p:cNvPr>
            <p:cNvSpPr>
              <a:spLocks xmlns:a="http://schemas.openxmlformats.org/drawingml/2006/main" noGrp="1"/>
            </p:cNvSpPr>
            <p:nvPr/>
          </p:nvSpPr>
          <p:spPr>
            <a:xfrm xmlns:a="http://schemas.openxmlformats.org/drawingml/2006/main">
              <a:off x="9658350" y="3990975"/>
              <a:ext cx="141922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3E6FE3"/>
                  </a:solidFill>
                  <a:latin typeface="Arial"/>
                  <a:ea typeface="Arial"/>
                  <a:cs typeface="Arial"/>
                </a:defRPr>
              </a:defPPr>
              <a:lvl1pPr algn="l">
                <a:defRPr sz="863" b="0">
                  <a:solidFill>
                    <a:srgbClr val="3E6FE3"/>
                  </a:solidFill>
                  <a:latin typeface="Arial"/>
                  <a:ea typeface="Arial"/>
                  <a:cs typeface="Arial"/>
                </a:defRPr>
              </a:lvl1pPr>
              <a:lvl2pPr algn="l">
                <a:defRPr sz="863" b="0">
                  <a:solidFill>
                    <a:srgbClr val="3E6FE3"/>
                  </a:solidFill>
                  <a:latin typeface="Arial"/>
                  <a:ea typeface="Arial"/>
                  <a:cs typeface="Arial"/>
                </a:defRPr>
              </a:lvl2pPr>
              <a:lvl3pPr algn="l">
                <a:defRPr sz="863" b="0">
                  <a:solidFill>
                    <a:srgbClr val="3E6FE3"/>
                  </a:solidFill>
                  <a:latin typeface="Arial"/>
                  <a:ea typeface="Arial"/>
                  <a:cs typeface="Arial"/>
                </a:defRPr>
              </a:lvl3pPr>
              <a:lvl4pPr algn="l">
                <a:defRPr sz="863" b="0">
                  <a:solidFill>
                    <a:srgbClr val="3E6FE3"/>
                  </a:solidFill>
                  <a:latin typeface="Arial"/>
                  <a:ea typeface="Arial"/>
                  <a:cs typeface="Arial"/>
                </a:defRPr>
              </a:lvl4pPr>
              <a:lvl5pPr algn="l">
                <a:defRPr sz="863" b="0">
                  <a:solidFill>
                    <a:srgbClr val="3E6FE3"/>
                  </a:solidFill>
                  <a:latin typeface="Arial"/>
                  <a:ea typeface="Arial"/>
                  <a:cs typeface="Arial"/>
                </a:defRPr>
              </a:lvl5pPr>
              <a:lvl6pPr algn="l">
                <a:defRPr sz="863" b="0">
                  <a:solidFill>
                    <a:srgbClr val="3E6FE3"/>
                  </a:solidFill>
                  <a:latin typeface="Arial"/>
                  <a:ea typeface="Arial"/>
                  <a:cs typeface="Arial"/>
                </a:defRPr>
              </a:lvl6pPr>
              <a:lvl7pPr algn="l">
                <a:defRPr sz="863" b="0">
                  <a:solidFill>
                    <a:srgbClr val="3E6FE3"/>
                  </a:solidFill>
                  <a:latin typeface="Arial"/>
                  <a:ea typeface="Arial"/>
                  <a:cs typeface="Arial"/>
                </a:defRPr>
              </a:lvl7pPr>
              <a:lvl8pPr algn="l">
                <a:defRPr sz="863" b="0">
                  <a:solidFill>
                    <a:srgbClr val="3E6FE3"/>
                  </a:solidFill>
                  <a:latin typeface="Arial"/>
                  <a:ea typeface="Arial"/>
                  <a:cs typeface="Arial"/>
                </a:defRPr>
              </a:lvl8pPr>
              <a:lvl9pPr algn="l">
                <a:defRPr sz="863" b="0">
                  <a:solidFill>
                    <a:srgbClr val="3E6FE3"/>
                  </a:solidFill>
                  <a:latin typeface="Arial"/>
                  <a:ea typeface="Arial"/>
                  <a:cs typeface="Arial"/>
                </a:defRPr>
              </a:lvl9pPr>
            </a:lstStyle>
            <a:p xmlns:a="http://schemas.openxmlformats.org/drawingml/2006/main">
              <a:pPr algn="l">
                <a:defRPr sz="863" b="0">
                  <a:solidFill>
                    <a:srgbClr val="3E6FE3"/>
                  </a:solidFill>
                  <a:latin typeface="Arial"/>
                  <a:ea typeface="Arial"/>
                  <a:cs typeface="Arial"/>
                </a:defRPr>
              </a:pPr>
              <a:r>
                <a:rPr sz="863" b="0">
                  <a:solidFill>
                    <a:srgbClr val="3E6FE3"/>
                  </a:solidFill>
                  <a:latin typeface="Arial"/>
                  <a:ea typeface="Arial"/>
                  <a:cs typeface="Arial"/>
                </a:rPr>
                <a:t>Local dependencies</a:t>
              </a:r>
            </a:p>
          </p:txBody>
        </p:sp>
      </p:grpSp>
    </p:spTree>
    <p:extLst>
      <p:ext uri="{BB962C8B-B14F-4D97-AF65-F5344CB8AC3E}">
        <p14:creationId xmlns:p14="http://schemas.microsoft.com/office/powerpoint/2010/main" val="1419024367"/>
      </p:ext>
    </p:extLst>
  </p:cSld>
  <p:transition spd="fast">
    <p:fade/>
  </p:transition>
</p:sld>
</file>

<file path=ppt/slides/slide106.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59" name="page/title">
            <a:extLst xmlns:a="http://schemas.openxmlformats.org/drawingml/2006/main">
              <a:ext uri="{FF2B5EF4-FFF2-40B4-BE49-F238E27FC236}">
                <a16:creationId xmlns:a16="http://schemas.microsoft.com/office/drawing/2014/main" id="{D821965F-EBB0-4D7D-BCBD-0BC71202217F}"/>
              </a:ext>
            </a:extLst>
          </p:cNvPr>
          <p:cNvSpPr>
            <a:spLocks xmlns:a="http://schemas.openxmlformats.org/drawingml/2006/main" noGrp="1"/>
          </p:cNvSpPr>
          <p:nvPr/>
        </p:nvSpPr>
        <p:spPr>
          <a:xfrm xmlns:a="http://schemas.openxmlformats.org/drawingml/2006/main">
            <a:off x="495300" y="390525"/>
            <a:ext cx="107632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850" b="1">
                <a:solidFill>
                  <a:srgbClr val="18253D"/>
                </a:solidFill>
                <a:latin typeface="Arial"/>
                <a:ea typeface="Arial"/>
                <a:cs typeface="Arial"/>
              </a:defRPr>
            </a:defPPr>
            <a:lvl1pPr algn="l">
              <a:defRPr sz="2850" b="1">
                <a:solidFill>
                  <a:srgbClr val="18253D"/>
                </a:solidFill>
                <a:latin typeface="Arial"/>
                <a:ea typeface="Arial"/>
                <a:cs typeface="Arial"/>
              </a:defRPr>
            </a:lvl1pPr>
            <a:lvl2pPr algn="l">
              <a:defRPr sz="2850" b="1">
                <a:solidFill>
                  <a:srgbClr val="18253D"/>
                </a:solidFill>
                <a:latin typeface="Arial"/>
                <a:ea typeface="Arial"/>
                <a:cs typeface="Arial"/>
              </a:defRPr>
            </a:lvl2pPr>
            <a:lvl3pPr algn="l">
              <a:defRPr sz="2850" b="1">
                <a:solidFill>
                  <a:srgbClr val="18253D"/>
                </a:solidFill>
                <a:latin typeface="Arial"/>
                <a:ea typeface="Arial"/>
                <a:cs typeface="Arial"/>
              </a:defRPr>
            </a:lvl3pPr>
            <a:lvl4pPr algn="l">
              <a:defRPr sz="2850" b="1">
                <a:solidFill>
                  <a:srgbClr val="18253D"/>
                </a:solidFill>
                <a:latin typeface="Arial"/>
                <a:ea typeface="Arial"/>
                <a:cs typeface="Arial"/>
              </a:defRPr>
            </a:lvl4pPr>
            <a:lvl5pPr algn="l">
              <a:defRPr sz="2850" b="1">
                <a:solidFill>
                  <a:srgbClr val="18253D"/>
                </a:solidFill>
                <a:latin typeface="Arial"/>
                <a:ea typeface="Arial"/>
                <a:cs typeface="Arial"/>
              </a:defRPr>
            </a:lvl5pPr>
            <a:lvl6pPr algn="l">
              <a:defRPr sz="2850" b="1">
                <a:solidFill>
                  <a:srgbClr val="18253D"/>
                </a:solidFill>
                <a:latin typeface="Arial"/>
                <a:ea typeface="Arial"/>
                <a:cs typeface="Arial"/>
              </a:defRPr>
            </a:lvl6pPr>
            <a:lvl7pPr algn="l">
              <a:defRPr sz="2850" b="1">
                <a:solidFill>
                  <a:srgbClr val="18253D"/>
                </a:solidFill>
                <a:latin typeface="Arial"/>
                <a:ea typeface="Arial"/>
                <a:cs typeface="Arial"/>
              </a:defRPr>
            </a:lvl7pPr>
            <a:lvl8pPr algn="l">
              <a:defRPr sz="2850" b="1">
                <a:solidFill>
                  <a:srgbClr val="18253D"/>
                </a:solidFill>
                <a:latin typeface="Arial"/>
                <a:ea typeface="Arial"/>
                <a:cs typeface="Arial"/>
              </a:defRPr>
            </a:lvl8pPr>
            <a:lvl9pPr algn="l">
              <a:defRPr sz="2850" b="1">
                <a:solidFill>
                  <a:srgbClr val="18253D"/>
                </a:solidFill>
                <a:latin typeface="Arial"/>
                <a:ea typeface="Arial"/>
                <a:cs typeface="Arial"/>
              </a:defRPr>
            </a:lvl9pPr>
          </a:lstStyle>
          <a:p xmlns:a="http://schemas.openxmlformats.org/drawingml/2006/main">
            <a:pPr algn="l">
              <a:defRPr sz="2850" b="1">
                <a:solidFill>
                  <a:srgbClr val="18253D"/>
                </a:solidFill>
                <a:latin typeface="Arial"/>
                <a:ea typeface="Arial"/>
                <a:cs typeface="Arial"/>
              </a:defRPr>
            </a:pPr>
            <a:r>
              <a:rPr sz="2850" b="1">
                <a:solidFill>
                  <a:srgbClr val="18253D"/>
                </a:solidFill>
                <a:latin typeface="Arial"/>
                <a:ea typeface="Arial"/>
                <a:cs typeface="Arial"/>
              </a:rPr>
              <a:t>App Runner resource creation</a:t>
            </a:r>
          </a:p>
        </p:txBody>
      </p:sp>
      <p:sp>
        <p:nvSpPr>
          <p:cNvPr id="2" name="page/subtitle">
            <a:extLst xmlns:a="http://schemas.openxmlformats.org/drawingml/2006/main">
              <a:ext uri="{FF2B5EF4-FFF2-40B4-BE49-F238E27FC236}">
                <a16:creationId xmlns:a16="http://schemas.microsoft.com/office/drawing/2014/main" id="{EEDADC2F-B9D6-453E-ADBD-A6D728DA91CB}"/>
              </a:ext>
            </a:extLst>
          </p:cNvPr>
          <p:cNvSpPr>
            <a:spLocks xmlns:a="http://schemas.openxmlformats.org/drawingml/2006/main" noGrp="1"/>
          </p:cNvSpPr>
          <p:nvPr/>
        </p:nvSpPr>
        <p:spPr>
          <a:xfrm xmlns:a="http://schemas.openxmlformats.org/drawingml/2006/main">
            <a:off x="514350" y="1028700"/>
            <a:ext cx="11144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69768C"/>
                </a:solidFill>
                <a:latin typeface="Arial"/>
                <a:ea typeface="Arial"/>
                <a:cs typeface="Arial"/>
              </a:defRPr>
            </a:defPPr>
            <a:lvl1pPr algn="l">
              <a:defRPr sz="1425" b="0">
                <a:solidFill>
                  <a:srgbClr val="69768C"/>
                </a:solidFill>
                <a:latin typeface="Arial"/>
                <a:ea typeface="Arial"/>
                <a:cs typeface="Arial"/>
              </a:defRPr>
            </a:lvl1pPr>
            <a:lvl2pPr algn="l">
              <a:defRPr sz="1425" b="0">
                <a:solidFill>
                  <a:srgbClr val="69768C"/>
                </a:solidFill>
                <a:latin typeface="Arial"/>
                <a:ea typeface="Arial"/>
                <a:cs typeface="Arial"/>
              </a:defRPr>
            </a:lvl2pPr>
            <a:lvl3pPr algn="l">
              <a:defRPr sz="1425" b="0">
                <a:solidFill>
                  <a:srgbClr val="69768C"/>
                </a:solidFill>
                <a:latin typeface="Arial"/>
                <a:ea typeface="Arial"/>
                <a:cs typeface="Arial"/>
              </a:defRPr>
            </a:lvl3pPr>
            <a:lvl4pPr algn="l">
              <a:defRPr sz="1425" b="0">
                <a:solidFill>
                  <a:srgbClr val="69768C"/>
                </a:solidFill>
                <a:latin typeface="Arial"/>
                <a:ea typeface="Arial"/>
                <a:cs typeface="Arial"/>
              </a:defRPr>
            </a:lvl4pPr>
            <a:lvl5pPr algn="l">
              <a:defRPr sz="1425" b="0">
                <a:solidFill>
                  <a:srgbClr val="69768C"/>
                </a:solidFill>
                <a:latin typeface="Arial"/>
                <a:ea typeface="Arial"/>
                <a:cs typeface="Arial"/>
              </a:defRPr>
            </a:lvl5pPr>
            <a:lvl6pPr algn="l">
              <a:defRPr sz="1425" b="0">
                <a:solidFill>
                  <a:srgbClr val="69768C"/>
                </a:solidFill>
                <a:latin typeface="Arial"/>
                <a:ea typeface="Arial"/>
                <a:cs typeface="Arial"/>
              </a:defRPr>
            </a:lvl6pPr>
            <a:lvl7pPr algn="l">
              <a:defRPr sz="1425" b="0">
                <a:solidFill>
                  <a:srgbClr val="69768C"/>
                </a:solidFill>
                <a:latin typeface="Arial"/>
                <a:ea typeface="Arial"/>
                <a:cs typeface="Arial"/>
              </a:defRPr>
            </a:lvl7pPr>
            <a:lvl8pPr algn="l">
              <a:defRPr sz="1425" b="0">
                <a:solidFill>
                  <a:srgbClr val="69768C"/>
                </a:solidFill>
                <a:latin typeface="Arial"/>
                <a:ea typeface="Arial"/>
                <a:cs typeface="Arial"/>
              </a:defRPr>
            </a:lvl8pPr>
            <a:lvl9pPr algn="l">
              <a:defRPr sz="1425" b="0">
                <a:solidFill>
                  <a:srgbClr val="69768C"/>
                </a:solidFill>
                <a:latin typeface="Arial"/>
                <a:ea typeface="Arial"/>
                <a:cs typeface="Arial"/>
              </a:defRPr>
            </a:lvl9pPr>
          </a:lstStyle>
          <a:p xmlns:a="http://schemas.openxmlformats.org/drawingml/2006/main">
            <a:pPr algn="l">
              <a:defRPr sz="1425" b="0">
                <a:solidFill>
                  <a:srgbClr val="69768C"/>
                </a:solidFill>
                <a:latin typeface="Arial"/>
                <a:ea typeface="Arial"/>
                <a:cs typeface="Arial"/>
              </a:defRPr>
            </a:pPr>
            <a:r>
              <a:rPr sz="1425" b="0">
                <a:solidFill>
                  <a:srgbClr val="69768C"/>
                </a:solidFill>
                <a:latin typeface="Arial"/>
                <a:ea typeface="Arial"/>
                <a:cs typeface="Arial"/>
              </a:rPr>
              <a:t>Enterprise / AppDeploy creates a resource set through the Kubernetes API.</a:t>
            </a:r>
          </a:p>
        </p:txBody>
      </p:sp>
      <p:pic>
        <p:nvPicPr>
          <p:cNvPr id="3" name="page/logo">
            <a:extLst xmlns:a="http://schemas.openxmlformats.org/drawingml/2006/main">
              <a:ext uri="{FF2B5EF4-FFF2-40B4-BE49-F238E27FC236}">
                <a16:creationId xmlns:a16="http://schemas.microsoft.com/office/drawing/2014/main" id="{854EB1FF-73AF-4E8C-82DD-3A2329C14A16}"/>
              </a:ext>
            </a:extLst>
          </p:cNvPr>
          <p:cNvPicPr>
            <a:picLocks xmlns:a="http://schemas.openxmlformats.org/drawingml/2006/main" noChangeAspect="1"/>
          </p:cNvPicPr>
          <p:nvPr/>
        </p:nvPicPr>
        <p:blipFill>
          <a:blip xmlns:r="http://schemas.openxmlformats.org/officeDocument/2006/relationships" xmlns:a="http://schemas.openxmlformats.org/drawingml/2006/main" r:embed="Rd19d99b0e4f44f92">
            <a:extLst>
              <a:ext uri="{96DAC541-7B7A-43D3-8B79-37D633B846F1}">
                <asvg:svgBlip xmlns:asvg="http://schemas.microsoft.com/office/drawing/2016/SVG/main" r:embed="R6793ff5dcb7b4c36"/>
              </a:ext>
            </a:extLst>
          </a:blip>
          <a:stretch xmlns:a="http://schemas.openxmlformats.org/drawingml/2006/main"/>
        </p:blipFill>
        <p:spPr>
          <a:xfrm xmlns:a="http://schemas.openxmlformats.org/drawingml/2006/main">
            <a:off x="11239500" y="295275"/>
            <a:ext cx="552450" cy="266700"/>
          </a:xfrm>
          <a:prstGeom xmlns:a="http://schemas.openxmlformats.org/drawingml/2006/main" prst="rect">
            <a:avLst/>
          </a:prstGeom>
        </p:spPr>
      </p:pic>
      <p:sp>
        <p:nvSpPr>
          <p:cNvPr id="4" name="page/version">
            <a:extLst xmlns:a="http://schemas.openxmlformats.org/drawingml/2006/main">
              <a:ext uri="{FF2B5EF4-FFF2-40B4-BE49-F238E27FC236}">
                <a16:creationId xmlns:a16="http://schemas.microsoft.com/office/drawing/2014/main" id="{1D090364-A2BD-410E-BCDF-07FC5820727E}"/>
              </a:ext>
            </a:extLst>
          </p:cNvPr>
          <p:cNvSpPr>
            <a:spLocks xmlns:a="http://schemas.openxmlformats.org/drawingml/2006/main" noGrp="1"/>
          </p:cNvSpPr>
          <p:nvPr/>
        </p:nvSpPr>
        <p:spPr>
          <a:xfrm xmlns:a="http://schemas.openxmlformats.org/drawingml/2006/main">
            <a:off x="514350" y="6486525"/>
            <a:ext cx="88582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25" b="0">
                <a:solidFill>
                  <a:srgbClr val="69768C"/>
                </a:solidFill>
                <a:latin typeface="Arial"/>
                <a:ea typeface="Arial"/>
                <a:cs typeface="Arial"/>
              </a:defRPr>
            </a:defPPr>
            <a:lvl1pPr algn="l">
              <a:defRPr sz="825" b="0">
                <a:solidFill>
                  <a:srgbClr val="69768C"/>
                </a:solidFill>
                <a:latin typeface="Arial"/>
                <a:ea typeface="Arial"/>
                <a:cs typeface="Arial"/>
              </a:defRPr>
            </a:lvl1pPr>
            <a:lvl2pPr algn="l">
              <a:defRPr sz="825" b="0">
                <a:solidFill>
                  <a:srgbClr val="69768C"/>
                </a:solidFill>
                <a:latin typeface="Arial"/>
                <a:ea typeface="Arial"/>
                <a:cs typeface="Arial"/>
              </a:defRPr>
            </a:lvl2pPr>
            <a:lvl3pPr algn="l">
              <a:defRPr sz="825" b="0">
                <a:solidFill>
                  <a:srgbClr val="69768C"/>
                </a:solidFill>
                <a:latin typeface="Arial"/>
                <a:ea typeface="Arial"/>
                <a:cs typeface="Arial"/>
              </a:defRPr>
            </a:lvl3pPr>
            <a:lvl4pPr algn="l">
              <a:defRPr sz="825" b="0">
                <a:solidFill>
                  <a:srgbClr val="69768C"/>
                </a:solidFill>
                <a:latin typeface="Arial"/>
                <a:ea typeface="Arial"/>
                <a:cs typeface="Arial"/>
              </a:defRPr>
            </a:lvl4pPr>
            <a:lvl5pPr algn="l">
              <a:defRPr sz="825" b="0">
                <a:solidFill>
                  <a:srgbClr val="69768C"/>
                </a:solidFill>
                <a:latin typeface="Arial"/>
                <a:ea typeface="Arial"/>
                <a:cs typeface="Arial"/>
              </a:defRPr>
            </a:lvl5pPr>
            <a:lvl6pPr algn="l">
              <a:defRPr sz="825" b="0">
                <a:solidFill>
                  <a:srgbClr val="69768C"/>
                </a:solidFill>
                <a:latin typeface="Arial"/>
                <a:ea typeface="Arial"/>
                <a:cs typeface="Arial"/>
              </a:defRPr>
            </a:lvl6pPr>
            <a:lvl7pPr algn="l">
              <a:defRPr sz="825" b="0">
                <a:solidFill>
                  <a:srgbClr val="69768C"/>
                </a:solidFill>
                <a:latin typeface="Arial"/>
                <a:ea typeface="Arial"/>
                <a:cs typeface="Arial"/>
              </a:defRPr>
            </a:lvl7pPr>
            <a:lvl8pPr algn="l">
              <a:defRPr sz="825" b="0">
                <a:solidFill>
                  <a:srgbClr val="69768C"/>
                </a:solidFill>
                <a:latin typeface="Arial"/>
                <a:ea typeface="Arial"/>
                <a:cs typeface="Arial"/>
              </a:defRPr>
            </a:lvl8pPr>
            <a:lvl9pPr algn="l">
              <a:defRPr sz="825" b="0">
                <a:solidFill>
                  <a:srgbClr val="69768C"/>
                </a:solidFill>
                <a:latin typeface="Arial"/>
                <a:ea typeface="Arial"/>
                <a:cs typeface="Arial"/>
              </a:defRPr>
            </a:lvl9pPr>
          </a:lstStyle>
          <a:p xmlns:a="http://schemas.openxmlformats.org/drawingml/2006/main">
            <a:pPr algn="l">
              <a:defRPr sz="825" b="0">
                <a:solidFill>
                  <a:srgbClr val="69768C"/>
                </a:solidFill>
                <a:latin typeface="Arial"/>
                <a:ea typeface="Arial"/>
                <a:cs typeface="Arial"/>
              </a:defRPr>
            </a:pPr>
            <a:r>
              <a:rPr sz="825" b="0">
                <a:solidFill>
                  <a:srgbClr val="69768C"/>
                </a:solidFill>
                <a:latin typeface="Arial"/>
                <a:ea typeface="Arial"/>
                <a:cs typeface="Arial"/>
              </a:rPr>
              <a:t>EE 3.13.2 · Reference deployment · 03 Nov 2026</a:t>
            </a:r>
          </a:p>
        </p:txBody>
      </p:sp>
      <p:sp>
        <p:nvSpPr>
          <p:cNvPr id="5" name="page/number">
            <a:extLst xmlns:a="http://schemas.openxmlformats.org/drawingml/2006/main">
              <a:ext uri="{FF2B5EF4-FFF2-40B4-BE49-F238E27FC236}">
                <a16:creationId xmlns:a16="http://schemas.microsoft.com/office/drawing/2014/main" id="{04BE6FCD-826C-43AB-A189-F37876AEA6E4}"/>
              </a:ext>
            </a:extLst>
          </p:cNvPr>
          <p:cNvSpPr>
            <a:spLocks xmlns:a="http://schemas.openxmlformats.org/drawingml/2006/main" noGrp="1"/>
          </p:cNvSpPr>
          <p:nvPr/>
        </p:nvSpPr>
        <p:spPr>
          <a:xfrm xmlns:a="http://schemas.openxmlformats.org/drawingml/2006/main">
            <a:off x="11334750" y="6486525"/>
            <a:ext cx="4000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75" b="0">
                <a:solidFill>
                  <a:srgbClr val="69768C"/>
                </a:solidFill>
                <a:latin typeface="Arial"/>
                <a:ea typeface="Arial"/>
                <a:cs typeface="Arial"/>
              </a:defRPr>
            </a:defPPr>
            <a:lvl1pPr algn="l">
              <a:defRPr sz="975" b="0">
                <a:solidFill>
                  <a:srgbClr val="69768C"/>
                </a:solidFill>
                <a:latin typeface="Arial"/>
                <a:ea typeface="Arial"/>
                <a:cs typeface="Arial"/>
              </a:defRPr>
            </a:lvl1pPr>
            <a:lvl2pPr algn="l">
              <a:defRPr sz="975" b="0">
                <a:solidFill>
                  <a:srgbClr val="69768C"/>
                </a:solidFill>
                <a:latin typeface="Arial"/>
                <a:ea typeface="Arial"/>
                <a:cs typeface="Arial"/>
              </a:defRPr>
            </a:lvl2pPr>
            <a:lvl3pPr algn="l">
              <a:defRPr sz="975" b="0">
                <a:solidFill>
                  <a:srgbClr val="69768C"/>
                </a:solidFill>
                <a:latin typeface="Arial"/>
                <a:ea typeface="Arial"/>
                <a:cs typeface="Arial"/>
              </a:defRPr>
            </a:lvl3pPr>
            <a:lvl4pPr algn="l">
              <a:defRPr sz="975" b="0">
                <a:solidFill>
                  <a:srgbClr val="69768C"/>
                </a:solidFill>
                <a:latin typeface="Arial"/>
                <a:ea typeface="Arial"/>
                <a:cs typeface="Arial"/>
              </a:defRPr>
            </a:lvl4pPr>
            <a:lvl5pPr algn="l">
              <a:defRPr sz="975" b="0">
                <a:solidFill>
                  <a:srgbClr val="69768C"/>
                </a:solidFill>
                <a:latin typeface="Arial"/>
                <a:ea typeface="Arial"/>
                <a:cs typeface="Arial"/>
              </a:defRPr>
            </a:lvl5pPr>
            <a:lvl6pPr algn="l">
              <a:defRPr sz="975" b="0">
                <a:solidFill>
                  <a:srgbClr val="69768C"/>
                </a:solidFill>
                <a:latin typeface="Arial"/>
                <a:ea typeface="Arial"/>
                <a:cs typeface="Arial"/>
              </a:defRPr>
            </a:lvl6pPr>
            <a:lvl7pPr algn="l">
              <a:defRPr sz="975" b="0">
                <a:solidFill>
                  <a:srgbClr val="69768C"/>
                </a:solidFill>
                <a:latin typeface="Arial"/>
                <a:ea typeface="Arial"/>
                <a:cs typeface="Arial"/>
              </a:defRPr>
            </a:lvl7pPr>
            <a:lvl8pPr algn="l">
              <a:defRPr sz="975" b="0">
                <a:solidFill>
                  <a:srgbClr val="69768C"/>
                </a:solidFill>
                <a:latin typeface="Arial"/>
                <a:ea typeface="Arial"/>
                <a:cs typeface="Arial"/>
              </a:defRPr>
            </a:lvl8pPr>
            <a:lvl9pPr algn="l">
              <a:defRPr sz="975" b="0">
                <a:solidFill>
                  <a:srgbClr val="69768C"/>
                </a:solidFill>
                <a:latin typeface="Arial"/>
                <a:ea typeface="Arial"/>
                <a:cs typeface="Arial"/>
              </a:defRPr>
            </a:lvl9pPr>
          </a:lstStyle>
          <a:p xmlns:a="http://schemas.openxmlformats.org/drawingml/2006/main">
            <a:pPr algn="l">
              <a:defRPr sz="975" b="0">
                <a:solidFill>
                  <a:srgbClr val="69768C"/>
                </a:solidFill>
                <a:latin typeface="Arial"/>
                <a:ea typeface="Arial"/>
                <a:cs typeface="Arial"/>
              </a:defRPr>
            </a:pPr>
            <a:r>
              <a:rPr sz="975" b="0">
                <a:solidFill>
                  <a:srgbClr val="69768C"/>
                </a:solidFill>
                <a:latin typeface="Arial"/>
                <a:ea typeface="Arial"/>
                <a:cs typeface="Arial"/>
              </a:rPr>
              <a:t>11</a:t>
            </a:r>
          </a:p>
        </p:txBody>
      </p:sp>
      <p:sp>
        <p:nvSpPr>
          <p:cNvPr id="6" name="nav/back">
            <a:extLst xmlns:a="http://schemas.openxmlformats.org/drawingml/2006/main">
              <a:ext uri="{FF2B5EF4-FFF2-40B4-BE49-F238E27FC236}">
                <a16:creationId xmlns:a16="http://schemas.microsoft.com/office/drawing/2014/main" id="{F56BF421-546E-47BA-ACE0-CA98BE5A1A87}"/>
              </a:ext>
            </a:extLst>
            <ns0:hlinkClick xmlns:ns0="http://schemas.openxmlformats.org/drawingml/2006/main" xmlns:ns1="http://schemas.openxmlformats.org/officeDocument/2006/relationships" ns1:id="rIdLifeNav0" action="ppaction://hlinksldjump"/>
          </p:cNvPr>
          <p:cNvSpPr>
            <a:spLocks xmlns:a="http://schemas.openxmlformats.org/drawingml/2006/main" noGrp="1"/>
          </p:cNvSpPr>
          <p:nvPr/>
        </p:nvSpPr>
        <p:spPr>
          <a:xfrm xmlns:a="http://schemas.openxmlformats.org/drawingml/2006/main">
            <a:off x="514350" y="6191250"/>
            <a:ext cx="1714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Overview</a:t>
            </a:r>
          </a:p>
        </p:txBody>
      </p:sp>
      <p:sp>
        <p:nvSpPr>
          <p:cNvPr id="7" name="nav/previous">
            <a:extLst xmlns:a="http://schemas.openxmlformats.org/drawingml/2006/main">
              <a:ext uri="{FF2B5EF4-FFF2-40B4-BE49-F238E27FC236}">
                <a16:creationId xmlns:a16="http://schemas.microsoft.com/office/drawing/2014/main" id="{8BB2F921-8CF3-4066-832A-657390F16024}"/>
              </a:ext>
            </a:extLst>
            <ns2:hlinkClick xmlns:ns2="http://schemas.openxmlformats.org/drawingml/2006/main" xmlns:ns3="http://schemas.openxmlformats.org/officeDocument/2006/relationships" ns3:id="rIdLifeNav1" action="ppaction://hlinksldjump"/>
          </p:cNvPr>
          <p:cNvSpPr>
            <a:spLocks xmlns:a="http://schemas.openxmlformats.org/drawingml/2006/main" noGrp="1"/>
          </p:cNvSpPr>
          <p:nvPr/>
        </p:nvSpPr>
        <p:spPr>
          <a:xfrm xmlns:a="http://schemas.openxmlformats.org/drawingml/2006/main">
            <a:off x="7524750" y="6191250"/>
            <a:ext cx="1619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Previous</a:t>
            </a:r>
          </a:p>
        </p:txBody>
      </p:sp>
      <p:sp>
        <p:nvSpPr>
          <p:cNvPr id="8" name="nav/next">
            <a:extLst xmlns:a="http://schemas.openxmlformats.org/drawingml/2006/main">
              <a:ext uri="{FF2B5EF4-FFF2-40B4-BE49-F238E27FC236}">
                <a16:creationId xmlns:a16="http://schemas.microsoft.com/office/drawing/2014/main" id="{EC68F2C7-1C1E-48F0-83D1-A6FC83D9348F}"/>
              </a:ext>
            </a:extLst>
            <ns4:hlinkClick xmlns:ns4="http://schemas.openxmlformats.org/drawingml/2006/main" xmlns:ns5="http://schemas.openxmlformats.org/officeDocument/2006/relationships" ns5:id="rIdLifeNav2" action="ppaction://hlinksldjump"/>
          </p:cNvPr>
          <p:cNvSpPr>
            <a:spLocks xmlns:a="http://schemas.openxmlformats.org/drawingml/2006/main" noGrp="1"/>
          </p:cNvSpPr>
          <p:nvPr/>
        </p:nvSpPr>
        <p:spPr>
          <a:xfrm xmlns:a="http://schemas.openxmlformats.org/drawingml/2006/main">
            <a:off x="9715500" y="6191250"/>
            <a:ext cx="1714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Next</a:t>
            </a:r>
          </a:p>
        </p:txBody>
      </p:sp>
      <p:sp>
        <p:nvSpPr>
          <p:cNvPr id="9" name="nav/web">
            <a:extLst xmlns:a="http://schemas.openxmlformats.org/drawingml/2006/main">
              <a:ext uri="{FF2B5EF4-FFF2-40B4-BE49-F238E27FC236}">
                <a16:creationId xmlns:a16="http://schemas.microsoft.com/office/drawing/2014/main" id="{E09E0406-CF77-4A81-818B-A027334B4774}"/>
              </a:ext>
            </a:extLst>
            <ns6:hlinkClick xmlns:ns6="http://schemas.openxmlformats.org/drawingml/2006/main" xmlns:ns7="http://schemas.openxmlformats.org/officeDocument/2006/relationships" ns7:id="rIdLifeNav3"/>
          </p:cNvPr>
          <p:cNvSpPr>
            <a:spLocks xmlns:a="http://schemas.openxmlformats.org/drawingml/2006/main" noGrp="1"/>
          </p:cNvSpPr>
          <p:nvPr/>
        </p:nvSpPr>
        <p:spPr>
          <a:xfrm xmlns:a="http://schemas.openxmlformats.org/drawingml/2006/main">
            <a:off x="5334000" y="6191250"/>
            <a:ext cx="190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Interactive map</a:t>
            </a:r>
          </a:p>
        </p:txBody>
      </p:sp>
      <p:sp>
        <p:nvSpPr>
          <p:cNvPr id="23" name="set">
            <a:extLst xmlns:a="http://schemas.openxmlformats.org/drawingml/2006/main">
              <a:ext uri="{FF2B5EF4-FFF2-40B4-BE49-F238E27FC236}">
                <a16:creationId xmlns:a16="http://schemas.microsoft.com/office/drawing/2014/main" id="{127A4C79-8DA7-44C2-BC14-C103809644F3}"/>
              </a:ext>
            </a:extLst>
          </p:cNvPr>
          <p:cNvSpPr>
            <a:spLocks xmlns:a="http://schemas.openxmlformats.org/drawingml/2006/main" noGrp="1"/>
          </p:cNvSpPr>
          <p:nvPr/>
        </p:nvSpPr>
        <p:spPr>
          <a:xfrm xmlns:a="http://schemas.openxmlformats.org/drawingml/2006/main">
            <a:off x="514350" y="3571875"/>
            <a:ext cx="11163300" cy="2095500"/>
          </a:xfrm>
          <a:prstGeom xmlns:a="http://schemas.openxmlformats.org/drawingml/2006/main" prst="roundRect">
            <a:avLst>
              <a:gd name="adj" fmla="val 5000"/>
            </a:avLst>
          </a:prstGeom>
          <a:solidFill xmlns:a="http://schemas.openxmlformats.org/drawingml/2006/main">
            <a:srgbClr val="F0F3F8"/>
          </a:solidFill>
          <a:ln xmlns:a="http://schemas.openxmlformats.org/drawingml/2006/main" w="9525">
            <a:solidFill>
              <a:srgbClr val="DFE5EF"/>
            </a:solidFill>
            <a:prstDash val="solid"/>
          </a:ln>
        </p:spPr>
      </p:sp>
      <p:sp>
        <p:nvSpPr>
          <p:cNvPr id="24" name="set/title">
            <a:extLst xmlns:a="http://schemas.openxmlformats.org/drawingml/2006/main">
              <a:ext uri="{FF2B5EF4-FFF2-40B4-BE49-F238E27FC236}">
                <a16:creationId xmlns:a16="http://schemas.microsoft.com/office/drawing/2014/main" id="{75746DA4-6B6B-48FB-AB07-4111782070DD}"/>
              </a:ext>
            </a:extLst>
          </p:cNvPr>
          <p:cNvSpPr>
            <a:spLocks xmlns:a="http://schemas.openxmlformats.org/drawingml/2006/main" noGrp="1"/>
          </p:cNvSpPr>
          <p:nvPr/>
        </p:nvSpPr>
        <p:spPr>
          <a:xfrm xmlns:a="http://schemas.openxmlformats.org/drawingml/2006/main">
            <a:off x="666750" y="3705225"/>
            <a:ext cx="10858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1">
                <a:solidFill>
                  <a:srgbClr val="405170"/>
                </a:solidFill>
                <a:latin typeface="Arial"/>
                <a:ea typeface="Arial"/>
                <a:cs typeface="Arial"/>
              </a:defRPr>
            </a:defPPr>
            <a:lvl1pPr algn="l">
              <a:defRPr sz="1650" b="1">
                <a:solidFill>
                  <a:srgbClr val="405170"/>
                </a:solidFill>
                <a:latin typeface="Arial"/>
                <a:ea typeface="Arial"/>
                <a:cs typeface="Arial"/>
              </a:defRPr>
            </a:lvl1pPr>
            <a:lvl2pPr algn="l">
              <a:defRPr sz="1650" b="1">
                <a:solidFill>
                  <a:srgbClr val="405170"/>
                </a:solidFill>
                <a:latin typeface="Arial"/>
                <a:ea typeface="Arial"/>
                <a:cs typeface="Arial"/>
              </a:defRPr>
            </a:lvl2pPr>
            <a:lvl3pPr algn="l">
              <a:defRPr sz="1650" b="1">
                <a:solidFill>
                  <a:srgbClr val="405170"/>
                </a:solidFill>
                <a:latin typeface="Arial"/>
                <a:ea typeface="Arial"/>
                <a:cs typeface="Arial"/>
              </a:defRPr>
            </a:lvl3pPr>
            <a:lvl4pPr algn="l">
              <a:defRPr sz="1650" b="1">
                <a:solidFill>
                  <a:srgbClr val="405170"/>
                </a:solidFill>
                <a:latin typeface="Arial"/>
                <a:ea typeface="Arial"/>
                <a:cs typeface="Arial"/>
              </a:defRPr>
            </a:lvl4pPr>
            <a:lvl5pPr algn="l">
              <a:defRPr sz="1650" b="1">
                <a:solidFill>
                  <a:srgbClr val="405170"/>
                </a:solidFill>
                <a:latin typeface="Arial"/>
                <a:ea typeface="Arial"/>
                <a:cs typeface="Arial"/>
              </a:defRPr>
            </a:lvl5pPr>
            <a:lvl6pPr algn="l">
              <a:defRPr sz="1650" b="1">
                <a:solidFill>
                  <a:srgbClr val="405170"/>
                </a:solidFill>
                <a:latin typeface="Arial"/>
                <a:ea typeface="Arial"/>
                <a:cs typeface="Arial"/>
              </a:defRPr>
            </a:lvl6pPr>
            <a:lvl7pPr algn="l">
              <a:defRPr sz="1650" b="1">
                <a:solidFill>
                  <a:srgbClr val="405170"/>
                </a:solidFill>
                <a:latin typeface="Arial"/>
                <a:ea typeface="Arial"/>
                <a:cs typeface="Arial"/>
              </a:defRPr>
            </a:lvl7pPr>
            <a:lvl8pPr algn="l">
              <a:defRPr sz="1650" b="1">
                <a:solidFill>
                  <a:srgbClr val="405170"/>
                </a:solidFill>
                <a:latin typeface="Arial"/>
                <a:ea typeface="Arial"/>
                <a:cs typeface="Arial"/>
              </a:defRPr>
            </a:lvl8pPr>
            <a:lvl9pPr algn="l">
              <a:defRPr sz="1650" b="1">
                <a:solidFill>
                  <a:srgbClr val="405170"/>
                </a:solidFill>
                <a:latin typeface="Arial"/>
                <a:ea typeface="Arial"/>
                <a:cs typeface="Arial"/>
              </a:defRPr>
            </a:lvl9pPr>
          </a:lstStyle>
          <a:p xmlns:a="http://schemas.openxmlformats.org/drawingml/2006/main">
            <a:pPr algn="l">
              <a:defRPr sz="1650" b="1">
                <a:solidFill>
                  <a:srgbClr val="405170"/>
                </a:solidFill>
                <a:latin typeface="Arial"/>
                <a:ea typeface="Arial"/>
                <a:cs typeface="Arial"/>
              </a:defRPr>
            </a:pPr>
            <a:r>
              <a:rPr sz="1650" b="1">
                <a:solidFill>
                  <a:srgbClr val="405170"/>
                </a:solidFill>
                <a:latin typeface="Arial"/>
                <a:ea typeface="Arial"/>
                <a:cs typeface="Arial"/>
              </a:rPr>
              <a:t>Generated resource set</a:t>
            </a:r>
          </a:p>
        </p:txBody>
      </p:sp>
      <p:sp>
        <p:nvSpPr>
          <p:cNvPr id="45" name="routing/hub">
            <a:extLst xmlns:a="http://schemas.openxmlformats.org/drawingml/2006/main">
              <a:ext uri="{FF2B5EF4-FFF2-40B4-BE49-F238E27FC236}">
                <a16:creationId xmlns:a16="http://schemas.microsoft.com/office/drawing/2014/main" id="{06D54C63-D495-469E-8275-4A9268A33E35}"/>
              </a:ext>
            </a:extLst>
          </p:cNvPr>
          <p:cNvSpPr>
            <a:spLocks xmlns:a="http://schemas.openxmlformats.org/drawingml/2006/main" noGrp="1"/>
          </p:cNvSpPr>
          <p:nvPr/>
        </p:nvSpPr>
        <p:spPr>
          <a:xfrm xmlns:a="http://schemas.openxmlformats.org/drawingml/2006/main">
            <a:off x="9286875" y="4095750"/>
            <a:ext cx="9525" cy="9525"/>
          </a:xfrm>
          <a:prstGeom xmlns:a="http://schemas.openxmlformats.org/drawingml/2006/main" prst="rect">
            <a:avLst/>
          </a:prstGeom>
          <a:noFill xmlns:a="http://schemas.openxmlformats.org/drawingml/2006/main"/>
          <a:ln xmlns:a="http://schemas.openxmlformats.org/drawingml/2006/main" w="0">
            <a:noFill/>
            <a:prstDash val="solid"/>
          </a:ln>
        </p:spPr>
      </p:sp>
      <p:sp>
        <p:nvSpPr>
          <p:cNvPr id="47" name="routing/cm">
            <a:extLst xmlns:a="http://schemas.openxmlformats.org/drawingml/2006/main">
              <a:ext uri="{FF2B5EF4-FFF2-40B4-BE49-F238E27FC236}">
                <a16:creationId xmlns:a16="http://schemas.microsoft.com/office/drawing/2014/main" id="{443AB107-DC50-4AA8-AF95-CF3558A450D7}"/>
              </a:ext>
            </a:extLst>
          </p:cNvPr>
          <p:cNvSpPr>
            <a:spLocks xmlns:a="http://schemas.openxmlformats.org/drawingml/2006/main" noGrp="1"/>
          </p:cNvSpPr>
          <p:nvPr/>
        </p:nvSpPr>
        <p:spPr>
          <a:xfrm xmlns:a="http://schemas.openxmlformats.org/drawingml/2006/main">
            <a:off x="2000250" y="4095750"/>
            <a:ext cx="9525" cy="9525"/>
          </a:xfrm>
          <a:prstGeom xmlns:a="http://schemas.openxmlformats.org/drawingml/2006/main" prst="rect">
            <a:avLst/>
          </a:prstGeom>
          <a:noFill xmlns:a="http://schemas.openxmlformats.org/drawingml/2006/main"/>
          <a:ln xmlns:a="http://schemas.openxmlformats.org/drawingml/2006/main" w="0">
            <a:noFill/>
            <a:prstDash val="solid"/>
          </a:ln>
        </p:spPr>
      </p:sp>
      <p:sp>
        <p:nvSpPr>
          <p:cNvPr id="50" name="routing/secret">
            <a:extLst xmlns:a="http://schemas.openxmlformats.org/drawingml/2006/main">
              <a:ext uri="{FF2B5EF4-FFF2-40B4-BE49-F238E27FC236}">
                <a16:creationId xmlns:a16="http://schemas.microsoft.com/office/drawing/2014/main" id="{552512A3-B222-4E4E-9218-45679FB1E6B9}"/>
              </a:ext>
            </a:extLst>
          </p:cNvPr>
          <p:cNvSpPr>
            <a:spLocks xmlns:a="http://schemas.openxmlformats.org/drawingml/2006/main" noGrp="1"/>
          </p:cNvSpPr>
          <p:nvPr/>
        </p:nvSpPr>
        <p:spPr>
          <a:xfrm xmlns:a="http://schemas.openxmlformats.org/drawingml/2006/main">
            <a:off x="4714875" y="4095750"/>
            <a:ext cx="9525" cy="9525"/>
          </a:xfrm>
          <a:prstGeom xmlns:a="http://schemas.openxmlformats.org/drawingml/2006/main" prst="rect">
            <a:avLst/>
          </a:prstGeom>
          <a:noFill xmlns:a="http://schemas.openxmlformats.org/drawingml/2006/main"/>
          <a:ln xmlns:a="http://schemas.openxmlformats.org/drawingml/2006/main" w="0">
            <a:noFill/>
            <a:prstDash val="solid"/>
          </a:ln>
        </p:spPr>
      </p:sp>
      <p:sp>
        <p:nvSpPr>
          <p:cNvPr id="53" name="routing/deployment">
            <a:extLst xmlns:a="http://schemas.openxmlformats.org/drawingml/2006/main">
              <a:ext uri="{FF2B5EF4-FFF2-40B4-BE49-F238E27FC236}">
                <a16:creationId xmlns:a16="http://schemas.microsoft.com/office/drawing/2014/main" id="{81282FD7-59A1-4013-98A1-E9D0A3E42134}"/>
              </a:ext>
            </a:extLst>
          </p:cNvPr>
          <p:cNvSpPr>
            <a:spLocks xmlns:a="http://schemas.openxmlformats.org/drawingml/2006/main" noGrp="1"/>
          </p:cNvSpPr>
          <p:nvPr/>
        </p:nvSpPr>
        <p:spPr>
          <a:xfrm xmlns:a="http://schemas.openxmlformats.org/drawingml/2006/main">
            <a:off x="7429500" y="4095750"/>
            <a:ext cx="9525" cy="9525"/>
          </a:xfrm>
          <a:prstGeom xmlns:a="http://schemas.openxmlformats.org/drawingml/2006/main" prst="rect">
            <a:avLst/>
          </a:prstGeom>
          <a:noFill xmlns:a="http://schemas.openxmlformats.org/drawingml/2006/main"/>
          <a:ln xmlns:a="http://schemas.openxmlformats.org/drawingml/2006/main" w="0">
            <a:noFill/>
            <a:prstDash val="solid"/>
          </a:ln>
        </p:spPr>
      </p:sp>
      <p:sp>
        <p:nvSpPr>
          <p:cNvPr id="56" name="routing/service">
            <a:extLst xmlns:a="http://schemas.openxmlformats.org/drawingml/2006/main">
              <a:ext uri="{FF2B5EF4-FFF2-40B4-BE49-F238E27FC236}">
                <a16:creationId xmlns:a16="http://schemas.microsoft.com/office/drawing/2014/main" id="{76103F99-C81C-4176-A026-F7E1B8A29B16}"/>
              </a:ext>
            </a:extLst>
          </p:cNvPr>
          <p:cNvSpPr>
            <a:spLocks xmlns:a="http://schemas.openxmlformats.org/drawingml/2006/main" noGrp="1"/>
          </p:cNvSpPr>
          <p:nvPr/>
        </p:nvSpPr>
        <p:spPr>
          <a:xfrm xmlns:a="http://schemas.openxmlformats.org/drawingml/2006/main">
            <a:off x="10144125" y="4095750"/>
            <a:ext cx="9525" cy="9525"/>
          </a:xfrm>
          <a:prstGeom xmlns:a="http://schemas.openxmlformats.org/drawingml/2006/main" prst="rect">
            <a:avLst/>
          </a:prstGeom>
          <a:noFill xmlns:a="http://schemas.openxmlformats.org/drawingml/2006/main"/>
          <a:ln xmlns:a="http://schemas.openxmlformats.org/drawingml/2006/main" w="0">
            <a:noFill/>
            <a:prstDash val="solid"/>
          </a:ln>
        </p:spPr>
      </p:sp>
      <p:cxnSp>
        <p:nvCxnSpPr>
          <p:cNvPr id="58" name="edge/runner-create/39/service&gt;service">
            <a:extLst xmlns:a="http://schemas.openxmlformats.org/drawingml/2006/main">
              <a:ext uri="{FF2B5EF4-FFF2-40B4-BE49-F238E27FC236}">
                <a16:creationId xmlns:a16="http://schemas.microsoft.com/office/drawing/2014/main" id="{82ADE6DF-1CE2-4D54-8C16-977E1B77BD2D}"/>
              </a:ext>
            </a:extLst>
          </p:cNvPr>
          <p:cNvCxnSpPr>
            <a:stCxn xmlns:a="http://schemas.openxmlformats.org/drawingml/2006/main" id="56" idx="2"/>
            <a:endCxn xmlns:a="http://schemas.openxmlformats.org/drawingml/2006/main" id="40" idx="0"/>
          </p:cNvCxnSpPr>
          <p:nvPr/>
        </p:nvCxnSpPr>
        <p:spPr>
          <a:xfrm xmlns:a="http://schemas.openxmlformats.org/drawingml/2006/main" flipH="1">
            <a:off x="10144125" y="4105275"/>
            <a:ext cx="4763" cy="180975"/>
          </a:xfrm>
          <a:prstGeom xmlns:a="http://schemas.openxmlformats.org/drawingml/2006/main" prst="bentConnector4">
            <a:avLst>
              <a:gd name="adj1" fmla="val 0"/>
              <a:gd name="adj2" fmla="val 50000"/>
            </a:avLst>
          </a:prstGeom>
          <a:ln xmlns:a="http://schemas.openxmlformats.org/drawingml/2006/main" w="17145">
            <a:solidFill>
              <a:srgbClr val="8055D6"/>
            </a:solidFill>
            <a:prstDash val="dash"/>
            <a:tailEnd type="triangle" w="sm" len="sm"/>
          </a:ln>
        </p:spPr>
      </p:cxnSp>
      <p:cxnSp>
        <p:nvCxnSpPr>
          <p:cNvPr id="57" name="edge/runner-create/38/hub&gt;service">
            <a:extLst xmlns:a="http://schemas.openxmlformats.org/drawingml/2006/main">
              <a:ext uri="{FF2B5EF4-FFF2-40B4-BE49-F238E27FC236}">
                <a16:creationId xmlns:a16="http://schemas.microsoft.com/office/drawing/2014/main" id="{CF62C36F-630D-4559-910A-03B337C9AB66}"/>
              </a:ext>
            </a:extLst>
          </p:cNvPr>
          <p:cNvCxnSpPr>
            <a:stCxn xmlns:a="http://schemas.openxmlformats.org/drawingml/2006/main" id="45" idx="3"/>
            <a:endCxn xmlns:a="http://schemas.openxmlformats.org/drawingml/2006/main" id="56" idx="1"/>
          </p:cNvCxnSpPr>
          <p:nvPr/>
        </p:nvCxnSpPr>
        <p:spPr>
          <a:xfrm xmlns:a="http://schemas.openxmlformats.org/drawingml/2006/main">
            <a:off x="9296400" y="4100513"/>
            <a:ext cx="847725" cy="0"/>
          </a:xfrm>
          <a:prstGeom xmlns:a="http://schemas.openxmlformats.org/drawingml/2006/main" prst="straightConnector1">
            <a:avLst/>
          </a:prstGeom>
          <a:ln xmlns:a="http://schemas.openxmlformats.org/drawingml/2006/main" w="17145">
            <a:solidFill>
              <a:srgbClr val="8055D6"/>
            </a:solidFill>
            <a:prstDash val="dash"/>
          </a:ln>
        </p:spPr>
      </p:cxnSp>
      <p:cxnSp>
        <p:nvCxnSpPr>
          <p:cNvPr id="55" name="edge/runner-create/37/deployment&gt;deployment">
            <a:extLst xmlns:a="http://schemas.openxmlformats.org/drawingml/2006/main">
              <a:ext uri="{FF2B5EF4-FFF2-40B4-BE49-F238E27FC236}">
                <a16:creationId xmlns:a16="http://schemas.microsoft.com/office/drawing/2014/main" id="{8A99F0BD-2176-4834-9575-778C258C740A}"/>
              </a:ext>
            </a:extLst>
          </p:cNvPr>
          <p:cNvCxnSpPr>
            <a:stCxn xmlns:a="http://schemas.openxmlformats.org/drawingml/2006/main" id="53" idx="2"/>
            <a:endCxn xmlns:a="http://schemas.openxmlformats.org/drawingml/2006/main" id="35" idx="0"/>
          </p:cNvCxnSpPr>
          <p:nvPr/>
        </p:nvCxnSpPr>
        <p:spPr>
          <a:xfrm xmlns:a="http://schemas.openxmlformats.org/drawingml/2006/main" flipH="1">
            <a:off x="7429500" y="4105275"/>
            <a:ext cx="4763" cy="180975"/>
          </a:xfrm>
          <a:prstGeom xmlns:a="http://schemas.openxmlformats.org/drawingml/2006/main" prst="bentConnector4">
            <a:avLst>
              <a:gd name="adj1" fmla="val 0"/>
              <a:gd name="adj2" fmla="val 50000"/>
            </a:avLst>
          </a:prstGeom>
          <a:ln xmlns:a="http://schemas.openxmlformats.org/drawingml/2006/main" w="17145">
            <a:solidFill>
              <a:srgbClr val="8055D6"/>
            </a:solidFill>
            <a:prstDash val="dash"/>
            <a:tailEnd type="triangle" w="sm" len="sm"/>
          </a:ln>
        </p:spPr>
      </p:cxnSp>
      <p:cxnSp>
        <p:nvCxnSpPr>
          <p:cNvPr id="54" name="edge/runner-create/36/hub&gt;deployment">
            <a:extLst xmlns:a="http://schemas.openxmlformats.org/drawingml/2006/main">
              <a:ext uri="{FF2B5EF4-FFF2-40B4-BE49-F238E27FC236}">
                <a16:creationId xmlns:a16="http://schemas.microsoft.com/office/drawing/2014/main" id="{904050F2-0C21-4115-8E30-9AFE51E8A9BE}"/>
              </a:ext>
            </a:extLst>
          </p:cNvPr>
          <p:cNvCxnSpPr>
            <a:stCxn xmlns:a="http://schemas.openxmlformats.org/drawingml/2006/main" id="45" idx="1"/>
            <a:endCxn xmlns:a="http://schemas.openxmlformats.org/drawingml/2006/main" id="53" idx="3"/>
          </p:cNvCxnSpPr>
          <p:nvPr/>
        </p:nvCxnSpPr>
        <p:spPr>
          <a:xfrm xmlns:a="http://schemas.openxmlformats.org/drawingml/2006/main" flipH="1">
            <a:off x="7439025" y="4100513"/>
            <a:ext cx="1847850" cy="0"/>
          </a:xfrm>
          <a:prstGeom xmlns:a="http://schemas.openxmlformats.org/drawingml/2006/main" prst="straightConnector1">
            <a:avLst/>
          </a:prstGeom>
          <a:ln xmlns:a="http://schemas.openxmlformats.org/drawingml/2006/main" w="17145">
            <a:solidFill>
              <a:srgbClr val="8055D6"/>
            </a:solidFill>
            <a:prstDash val="dash"/>
          </a:ln>
        </p:spPr>
      </p:cxnSp>
      <p:cxnSp>
        <p:nvCxnSpPr>
          <p:cNvPr id="52" name="edge/runner-create/35/secret&gt;secret">
            <a:extLst xmlns:a="http://schemas.openxmlformats.org/drawingml/2006/main">
              <a:ext uri="{FF2B5EF4-FFF2-40B4-BE49-F238E27FC236}">
                <a16:creationId xmlns:a16="http://schemas.microsoft.com/office/drawing/2014/main" id="{DE75EDAA-2CD7-4144-9488-4AC1850AAE80}"/>
              </a:ext>
            </a:extLst>
          </p:cNvPr>
          <p:cNvCxnSpPr>
            <a:stCxn xmlns:a="http://schemas.openxmlformats.org/drawingml/2006/main" id="50" idx="2"/>
            <a:endCxn xmlns:a="http://schemas.openxmlformats.org/drawingml/2006/main" id="30" idx="0"/>
          </p:cNvCxnSpPr>
          <p:nvPr/>
        </p:nvCxnSpPr>
        <p:spPr>
          <a:xfrm xmlns:a="http://schemas.openxmlformats.org/drawingml/2006/main" flipH="1">
            <a:off x="4714875" y="4105275"/>
            <a:ext cx="4763" cy="180975"/>
          </a:xfrm>
          <a:prstGeom xmlns:a="http://schemas.openxmlformats.org/drawingml/2006/main" prst="bentConnector4">
            <a:avLst>
              <a:gd name="adj1" fmla="val 0"/>
              <a:gd name="adj2" fmla="val 50000"/>
            </a:avLst>
          </a:prstGeom>
          <a:ln xmlns:a="http://schemas.openxmlformats.org/drawingml/2006/main" w="17145">
            <a:solidFill>
              <a:srgbClr val="8055D6"/>
            </a:solidFill>
            <a:prstDash val="dash"/>
            <a:tailEnd type="triangle" w="sm" len="sm"/>
          </a:ln>
        </p:spPr>
      </p:cxnSp>
      <p:cxnSp>
        <p:nvCxnSpPr>
          <p:cNvPr id="51" name="edge/runner-create/34/hub&gt;secret">
            <a:extLst xmlns:a="http://schemas.openxmlformats.org/drawingml/2006/main">
              <a:ext uri="{FF2B5EF4-FFF2-40B4-BE49-F238E27FC236}">
                <a16:creationId xmlns:a16="http://schemas.microsoft.com/office/drawing/2014/main" id="{52150B00-DA83-4B31-B01A-EA6636F9FC05}"/>
              </a:ext>
            </a:extLst>
          </p:cNvPr>
          <p:cNvCxnSpPr>
            <a:stCxn xmlns:a="http://schemas.openxmlformats.org/drawingml/2006/main" id="45" idx="1"/>
            <a:endCxn xmlns:a="http://schemas.openxmlformats.org/drawingml/2006/main" id="50" idx="3"/>
          </p:cNvCxnSpPr>
          <p:nvPr/>
        </p:nvCxnSpPr>
        <p:spPr>
          <a:xfrm xmlns:a="http://schemas.openxmlformats.org/drawingml/2006/main" flipH="1">
            <a:off x="4724400" y="4100513"/>
            <a:ext cx="4562475" cy="0"/>
          </a:xfrm>
          <a:prstGeom xmlns:a="http://schemas.openxmlformats.org/drawingml/2006/main" prst="straightConnector1">
            <a:avLst/>
          </a:prstGeom>
          <a:ln xmlns:a="http://schemas.openxmlformats.org/drawingml/2006/main" w="17145">
            <a:solidFill>
              <a:srgbClr val="8055D6"/>
            </a:solidFill>
            <a:prstDash val="dash"/>
          </a:ln>
        </p:spPr>
      </p:cxnSp>
      <p:cxnSp>
        <p:nvCxnSpPr>
          <p:cNvPr id="49" name="edge/runner-create/33/cm&gt;cm">
            <a:extLst xmlns:a="http://schemas.openxmlformats.org/drawingml/2006/main">
              <a:ext uri="{FF2B5EF4-FFF2-40B4-BE49-F238E27FC236}">
                <a16:creationId xmlns:a16="http://schemas.microsoft.com/office/drawing/2014/main" id="{9C57617B-22D5-467A-A30B-7C43FA52B604}"/>
              </a:ext>
            </a:extLst>
          </p:cNvPr>
          <p:cNvCxnSpPr>
            <a:stCxn xmlns:a="http://schemas.openxmlformats.org/drawingml/2006/main" id="47" idx="2"/>
            <a:endCxn xmlns:a="http://schemas.openxmlformats.org/drawingml/2006/main" id="25" idx="0"/>
          </p:cNvCxnSpPr>
          <p:nvPr/>
        </p:nvCxnSpPr>
        <p:spPr>
          <a:xfrm xmlns:a="http://schemas.openxmlformats.org/drawingml/2006/main" flipH="1">
            <a:off x="2000250" y="4105275"/>
            <a:ext cx="4763" cy="180975"/>
          </a:xfrm>
          <a:prstGeom xmlns:a="http://schemas.openxmlformats.org/drawingml/2006/main" prst="bentConnector4">
            <a:avLst>
              <a:gd name="adj1" fmla="val 0"/>
              <a:gd name="adj2" fmla="val 50000"/>
            </a:avLst>
          </a:prstGeom>
          <a:ln xmlns:a="http://schemas.openxmlformats.org/drawingml/2006/main" w="17145">
            <a:solidFill>
              <a:srgbClr val="8055D6"/>
            </a:solidFill>
            <a:prstDash val="dash"/>
            <a:tailEnd type="triangle" w="sm" len="sm"/>
          </a:ln>
        </p:spPr>
      </p:cxnSp>
      <p:cxnSp>
        <p:nvCxnSpPr>
          <p:cNvPr id="48" name="edge/runner-create/32/hub&gt;cm">
            <a:extLst xmlns:a="http://schemas.openxmlformats.org/drawingml/2006/main">
              <a:ext uri="{FF2B5EF4-FFF2-40B4-BE49-F238E27FC236}">
                <a16:creationId xmlns:a16="http://schemas.microsoft.com/office/drawing/2014/main" id="{CFFE2C38-D86E-4034-BD2A-3C743CB55659}"/>
              </a:ext>
            </a:extLst>
          </p:cNvPr>
          <p:cNvCxnSpPr>
            <a:stCxn xmlns:a="http://schemas.openxmlformats.org/drawingml/2006/main" id="45" idx="1"/>
            <a:endCxn xmlns:a="http://schemas.openxmlformats.org/drawingml/2006/main" id="47" idx="3"/>
          </p:cNvCxnSpPr>
          <p:nvPr/>
        </p:nvCxnSpPr>
        <p:spPr>
          <a:xfrm xmlns:a="http://schemas.openxmlformats.org/drawingml/2006/main" flipH="1">
            <a:off x="2009775" y="4100513"/>
            <a:ext cx="7277100" cy="0"/>
          </a:xfrm>
          <a:prstGeom xmlns:a="http://schemas.openxmlformats.org/drawingml/2006/main" prst="straightConnector1">
            <a:avLst/>
          </a:prstGeom>
          <a:ln xmlns:a="http://schemas.openxmlformats.org/drawingml/2006/main" w="17145">
            <a:solidFill>
              <a:srgbClr val="8055D6"/>
            </a:solidFill>
            <a:prstDash val="dash"/>
          </a:ln>
        </p:spPr>
      </p:cxnSp>
      <p:cxnSp>
        <p:nvCxnSpPr>
          <p:cNvPr id="46" name="edge/runner-create/31/kube&gt;hub">
            <a:extLst xmlns:a="http://schemas.openxmlformats.org/drawingml/2006/main">
              <a:ext uri="{FF2B5EF4-FFF2-40B4-BE49-F238E27FC236}">
                <a16:creationId xmlns:a16="http://schemas.microsoft.com/office/drawing/2014/main" id="{A113926F-67A3-4C1A-A757-1F2A75258882}"/>
              </a:ext>
            </a:extLst>
          </p:cNvPr>
          <p:cNvCxnSpPr>
            <a:stCxn xmlns:a="http://schemas.openxmlformats.org/drawingml/2006/main" id="16" idx="2"/>
            <a:endCxn xmlns:a="http://schemas.openxmlformats.org/drawingml/2006/main" id="45" idx="0"/>
          </p:cNvCxnSpPr>
          <p:nvPr/>
        </p:nvCxnSpPr>
        <p:spPr>
          <a:xfrm xmlns:a="http://schemas.openxmlformats.org/drawingml/2006/main">
            <a:off x="9286875" y="3095625"/>
            <a:ext cx="4763" cy="1000125"/>
          </a:xfrm>
          <a:prstGeom xmlns:a="http://schemas.openxmlformats.org/drawingml/2006/main" prst="bentConnector4">
            <a:avLst>
              <a:gd name="adj1" fmla="val 0"/>
              <a:gd name="adj2" fmla="val 50000"/>
            </a:avLst>
          </a:prstGeom>
          <a:ln xmlns:a="http://schemas.openxmlformats.org/drawingml/2006/main" w="17145">
            <a:solidFill>
              <a:srgbClr val="8055D6"/>
            </a:solidFill>
            <a:prstDash val="dash"/>
          </a:ln>
        </p:spPr>
      </p:cxnSp>
      <p:cxnSp>
        <p:nvCxnSpPr>
          <p:cNvPr id="22" name="edge/runner-create/30/enterprise&gt;kube">
            <a:extLst xmlns:a="http://schemas.openxmlformats.org/drawingml/2006/main">
              <a:ext uri="{FF2B5EF4-FFF2-40B4-BE49-F238E27FC236}">
                <a16:creationId xmlns:a16="http://schemas.microsoft.com/office/drawing/2014/main" id="{C3DEBD3C-BD08-4112-9872-9F172F1F4A08}"/>
              </a:ext>
            </a:extLst>
          </p:cNvPr>
          <p:cNvCxnSpPr>
            <a:stCxn xmlns:a="http://schemas.openxmlformats.org/drawingml/2006/main" id="10" idx="3"/>
            <a:endCxn xmlns:a="http://schemas.openxmlformats.org/drawingml/2006/main" id="16" idx="1"/>
          </p:cNvCxnSpPr>
          <p:nvPr/>
        </p:nvCxnSpPr>
        <p:spPr>
          <a:xfrm xmlns:a="http://schemas.openxmlformats.org/drawingml/2006/main">
            <a:off x="4762500" y="2571750"/>
            <a:ext cx="2571750" cy="0"/>
          </a:xfrm>
          <a:prstGeom xmlns:a="http://schemas.openxmlformats.org/drawingml/2006/main" prst="straightConnector1">
            <a:avLst/>
          </a:prstGeom>
          <a:ln xmlns:a="http://schemas.openxmlformats.org/drawingml/2006/main" w="17145">
            <a:solidFill>
              <a:srgbClr val="8055D6"/>
            </a:solidFill>
            <a:prstDash val="dash"/>
            <a:tailEnd type="triangle" w="sm" len="sm"/>
          </a:ln>
        </p:spPr>
      </p:cxnSp>
      <p:grpSp>
        <p:nvGrpSpPr>
          <p:cNvPr id="60" name="runner-create/enterprise"/>
          <p:cNvGrpSpPr/>
          <p:nvPr/>
        </p:nvGrpSpPr>
        <p:grpSpPr>
          <ns1:xfrm xmlns:ns1="http://schemas.openxmlformats.org/drawingml/2006/main">
            <ns1:off x="952500" y="2047875"/>
            <ns1:ext cx="3810000" cy="1047750"/>
            <ns1:chOff x="952500" y="2047875"/>
            <ns1:chExt cx="3810000" cy="1047750"/>
          </ns1:xfrm>
        </p:grpSpPr>
        <p:sp>
          <p:nvSpPr>
            <p:cNvPr id="10" name="runner-create/enterprise/frame">
              <a:extLst xmlns:a="http://schemas.openxmlformats.org/drawingml/2006/main">
                <a:ext uri="{FF2B5EF4-FFF2-40B4-BE49-F238E27FC236}">
                  <a16:creationId xmlns:a16="http://schemas.microsoft.com/office/drawing/2014/main" id="{DBFB3B79-92D4-4470-A22A-9D1743E455BA}"/>
                </a:ext>
              </a:extLst>
            </p:cNvPr>
            <p:cNvSpPr>
              <a:spLocks xmlns:a="http://schemas.openxmlformats.org/drawingml/2006/main" noGrp="1"/>
            </p:cNvSpPr>
            <p:nvPr/>
          </p:nvSpPr>
          <p:spPr>
            <a:xfrm xmlns:a="http://schemas.openxmlformats.org/drawingml/2006/main">
              <a:off x="952500" y="2047875"/>
              <a:ext cx="3810000" cy="1047750"/>
            </a:xfrm>
            <a:prstGeom xmlns:a="http://schemas.openxmlformats.org/drawingml/2006/main" prst="roundRect">
              <a:avLst>
                <a:gd name="adj" fmla="val 9091"/>
              </a:avLst>
            </a:prstGeom>
            <a:solidFill xmlns:a="http://schemas.openxmlformats.org/drawingml/2006/main">
              <a:srgbClr val="FFFFFF"/>
            </a:solidFill>
            <a:ln xmlns:a="http://schemas.openxmlformats.org/drawingml/2006/main" w="9525">
              <a:solidFill>
                <a:srgbClr val="DFE5EF"/>
              </a:solidFill>
              <a:prstDash val="solid"/>
            </a:ln>
          </p:spPr>
        </p:sp>
        <p:sp>
          <p:nvSpPr>
            <p:cNvPr id="11" name="runner-create/enterprise/badge">
              <a:extLst xmlns:a="http://schemas.openxmlformats.org/drawingml/2006/main">
                <a:ext uri="{FF2B5EF4-FFF2-40B4-BE49-F238E27FC236}">
                  <a16:creationId xmlns:a16="http://schemas.microsoft.com/office/drawing/2014/main" id="{AFCCBF2E-19FD-4F78-87A1-A5C5FF3F140C}"/>
                </a:ext>
              </a:extLst>
            </p:cNvPr>
            <p:cNvSpPr>
              <a:spLocks xmlns:a="http://schemas.openxmlformats.org/drawingml/2006/main" noGrp="1"/>
            </p:cNvSpPr>
            <p:nvPr/>
          </p:nvSpPr>
          <p:spPr>
            <a:xfrm xmlns:a="http://schemas.openxmlformats.org/drawingml/2006/main">
              <a:off x="1047750" y="2209800"/>
              <a:ext cx="400050" cy="400050"/>
            </a:xfrm>
            <a:prstGeom xmlns:a="http://schemas.openxmlformats.org/drawingml/2006/main" prst="roundRect">
              <a:avLst>
                <a:gd name="adj" fmla="val 19048"/>
              </a:avLst>
            </a:prstGeom>
            <a:solidFill xmlns:a="http://schemas.openxmlformats.org/drawingml/2006/main">
              <a:srgbClr val="F1F2FD"/>
            </a:solidFill>
            <a:ln xmlns:a="http://schemas.openxmlformats.org/drawingml/2006/main" w="0">
              <a:noFill/>
              <a:prstDash val="solid"/>
            </a:ln>
          </p:spPr>
        </p:sp>
        <p:pic>
          <p:nvPicPr>
            <p:cNvPr id="12" name="runner-create/enterprise/icon">
              <a:extLst xmlns:a="http://schemas.openxmlformats.org/drawingml/2006/main">
                <a:ext uri="{FF2B5EF4-FFF2-40B4-BE49-F238E27FC236}">
                  <a16:creationId xmlns:a16="http://schemas.microsoft.com/office/drawing/2014/main" id="{B300301F-9AD6-4F47-8F0B-0DEAB3722DD5}"/>
                </a:ext>
              </a:extLst>
            </p:cNvPr>
            <p:cNvPicPr>
              <a:picLocks xmlns:a="http://schemas.openxmlformats.org/drawingml/2006/main" noChangeAspect="1"/>
            </p:cNvPicPr>
            <p:nvPr/>
          </p:nvPicPr>
          <p:blipFill>
            <a:blip xmlns:r="http://schemas.openxmlformats.org/officeDocument/2006/relationships" xmlns:a="http://schemas.openxmlformats.org/drawingml/2006/main" r:embed="Rd67851ec05434ab6">
              <a:extLst>
                <a:ext uri="{96DAC541-7B7A-43D3-8B79-37D633B846F1}">
                  <asvg:svgBlip xmlns:asvg="http://schemas.microsoft.com/office/drawing/2016/SVG/main" r:embed="R649e1d7f145540ab"/>
                </a:ext>
              </a:extLst>
            </a:blip>
            <a:stretch xmlns:a="http://schemas.openxmlformats.org/drawingml/2006/main"/>
          </p:blipFill>
          <p:spPr>
            <a:xfrm xmlns:a="http://schemas.openxmlformats.org/drawingml/2006/main">
              <a:off x="1066800" y="2228850"/>
              <a:ext cx="361950" cy="361950"/>
            </a:xfrm>
            <a:prstGeom xmlns:a="http://schemas.openxmlformats.org/drawingml/2006/main" prst="rect">
              <a:avLst/>
            </a:prstGeom>
          </p:spPr>
        </p:pic>
        <p:sp>
          <p:nvSpPr>
            <p:cNvPr id="13" name="runner-create/enterprise/title">
              <a:extLst xmlns:a="http://schemas.openxmlformats.org/drawingml/2006/main">
                <a:ext uri="{FF2B5EF4-FFF2-40B4-BE49-F238E27FC236}">
                  <a16:creationId xmlns:a16="http://schemas.microsoft.com/office/drawing/2014/main" id="{6AE1B57C-68A0-446A-B835-E44D7213A7CA}"/>
                </a:ext>
              </a:extLst>
            </p:cNvPr>
            <p:cNvSpPr>
              <a:spLocks xmlns:a="http://schemas.openxmlformats.org/drawingml/2006/main" noGrp="1"/>
            </p:cNvSpPr>
            <p:nvPr/>
          </p:nvSpPr>
          <p:spPr>
            <a:xfrm xmlns:a="http://schemas.openxmlformats.org/drawingml/2006/main">
              <a:off x="1562100" y="2162175"/>
              <a:ext cx="308610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Enterprise /</a:t>
              </a:r>
            </a:p>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AppDeploy</a:t>
              </a:r>
            </a:p>
          </p:txBody>
        </p:sp>
        <p:sp>
          <p:nvSpPr>
            <p:cNvPr id="14" name="runner-create/enterprise/description">
              <a:extLst xmlns:a="http://schemas.openxmlformats.org/drawingml/2006/main">
                <a:ext uri="{FF2B5EF4-FFF2-40B4-BE49-F238E27FC236}">
                  <a16:creationId xmlns:a16="http://schemas.microsoft.com/office/drawing/2014/main" id="{75F4A39D-C939-4E14-B14B-A581B3C40A34}"/>
                </a:ext>
              </a:extLst>
            </p:cNvPr>
            <p:cNvSpPr>
              <a:spLocks xmlns:a="http://schemas.openxmlformats.org/drawingml/2006/main" noGrp="1"/>
            </p:cNvSpPr>
            <p:nvPr/>
          </p:nvSpPr>
          <p:spPr>
            <a:xfrm xmlns:a="http://schemas.openxmlformats.org/drawingml/2006/main">
              <a:off x="1562100" y="2619375"/>
              <a:ext cx="30861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75" b="0">
                  <a:solidFill>
                    <a:srgbClr val="69768C"/>
                  </a:solidFill>
                  <a:latin typeface="Arial"/>
                  <a:ea typeface="Arial"/>
                  <a:cs typeface="Arial"/>
                </a:defRPr>
              </a:defPPr>
              <a:lvl1pPr algn="l">
                <a:defRPr sz="975" b="0">
                  <a:solidFill>
                    <a:srgbClr val="69768C"/>
                  </a:solidFill>
                  <a:latin typeface="Arial"/>
                  <a:ea typeface="Arial"/>
                  <a:cs typeface="Arial"/>
                </a:defRPr>
              </a:lvl1pPr>
              <a:lvl2pPr algn="l">
                <a:defRPr sz="975" b="0">
                  <a:solidFill>
                    <a:srgbClr val="69768C"/>
                  </a:solidFill>
                  <a:latin typeface="Arial"/>
                  <a:ea typeface="Arial"/>
                  <a:cs typeface="Arial"/>
                </a:defRPr>
              </a:lvl2pPr>
              <a:lvl3pPr algn="l">
                <a:defRPr sz="975" b="0">
                  <a:solidFill>
                    <a:srgbClr val="69768C"/>
                  </a:solidFill>
                  <a:latin typeface="Arial"/>
                  <a:ea typeface="Arial"/>
                  <a:cs typeface="Arial"/>
                </a:defRPr>
              </a:lvl3pPr>
              <a:lvl4pPr algn="l">
                <a:defRPr sz="975" b="0">
                  <a:solidFill>
                    <a:srgbClr val="69768C"/>
                  </a:solidFill>
                  <a:latin typeface="Arial"/>
                  <a:ea typeface="Arial"/>
                  <a:cs typeface="Arial"/>
                </a:defRPr>
              </a:lvl4pPr>
              <a:lvl5pPr algn="l">
                <a:defRPr sz="975" b="0">
                  <a:solidFill>
                    <a:srgbClr val="69768C"/>
                  </a:solidFill>
                  <a:latin typeface="Arial"/>
                  <a:ea typeface="Arial"/>
                  <a:cs typeface="Arial"/>
                </a:defRPr>
              </a:lvl5pPr>
              <a:lvl6pPr algn="l">
                <a:defRPr sz="975" b="0">
                  <a:solidFill>
                    <a:srgbClr val="69768C"/>
                  </a:solidFill>
                  <a:latin typeface="Arial"/>
                  <a:ea typeface="Arial"/>
                  <a:cs typeface="Arial"/>
                </a:defRPr>
              </a:lvl6pPr>
              <a:lvl7pPr algn="l">
                <a:defRPr sz="975" b="0">
                  <a:solidFill>
                    <a:srgbClr val="69768C"/>
                  </a:solidFill>
                  <a:latin typeface="Arial"/>
                  <a:ea typeface="Arial"/>
                  <a:cs typeface="Arial"/>
                </a:defRPr>
              </a:lvl7pPr>
              <a:lvl8pPr algn="l">
                <a:defRPr sz="975" b="0">
                  <a:solidFill>
                    <a:srgbClr val="69768C"/>
                  </a:solidFill>
                  <a:latin typeface="Arial"/>
                  <a:ea typeface="Arial"/>
                  <a:cs typeface="Arial"/>
                </a:defRPr>
              </a:lvl8pPr>
              <a:lvl9pPr algn="l">
                <a:defRPr sz="975" b="0">
                  <a:solidFill>
                    <a:srgbClr val="69768C"/>
                  </a:solidFill>
                  <a:latin typeface="Arial"/>
                  <a:ea typeface="Arial"/>
                  <a:cs typeface="Arial"/>
                </a:defRPr>
              </a:lvl9pPr>
            </a:lstStyle>
            <a:p xmlns:a="http://schemas.openxmlformats.org/drawingml/2006/main">
              <a:pPr algn="l">
                <a:defRPr sz="975" b="0">
                  <a:solidFill>
                    <a:srgbClr val="69768C"/>
                  </a:solidFill>
                  <a:latin typeface="Arial"/>
                  <a:ea typeface="Arial"/>
                  <a:cs typeface="Arial"/>
                </a:defRPr>
              </a:pPr>
              <a:r>
                <a:rPr sz="975" b="0">
                  <a:solidFill>
                    <a:srgbClr val="69768C"/>
                  </a:solidFill>
                  <a:latin typeface="Arial"/>
                  <a:ea typeface="Arial"/>
                  <a:cs typeface="Arial"/>
                </a:rPr>
                <a:t>enterprise</a:t>
              </a:r>
            </a:p>
          </p:txBody>
        </p:sp>
        <p:sp>
          <p:nvSpPr>
            <p:cNvPr id="15" name="runner-create/enterprise/meta">
              <a:extLst xmlns:a="http://schemas.openxmlformats.org/drawingml/2006/main">
                <a:ext uri="{FF2B5EF4-FFF2-40B4-BE49-F238E27FC236}">
                  <a16:creationId xmlns:a16="http://schemas.microsoft.com/office/drawing/2014/main" id="{AA62CA53-46E1-4528-A8B5-E82ABC0B3726}"/>
                </a:ext>
              </a:extLst>
            </p:cNvPr>
            <p:cNvSpPr>
              <a:spLocks xmlns:a="http://schemas.openxmlformats.org/drawingml/2006/main" noGrp="1"/>
            </p:cNvSpPr>
            <p:nvPr/>
          </p:nvSpPr>
          <p:spPr>
            <a:xfrm xmlns:a="http://schemas.openxmlformats.org/drawingml/2006/main">
              <a:off x="1562100" y="2895600"/>
              <a:ext cx="30861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4E61E9"/>
                  </a:solidFill>
                  <a:latin typeface="Arial"/>
                  <a:ea typeface="Arial"/>
                  <a:cs typeface="Arial"/>
                </a:defRPr>
              </a:defPPr>
              <a:lvl1pPr algn="l">
                <a:defRPr sz="863" b="0">
                  <a:solidFill>
                    <a:srgbClr val="4E61E9"/>
                  </a:solidFill>
                  <a:latin typeface="Arial"/>
                  <a:ea typeface="Arial"/>
                  <a:cs typeface="Arial"/>
                </a:defRPr>
              </a:lvl1pPr>
              <a:lvl2pPr algn="l">
                <a:defRPr sz="863" b="0">
                  <a:solidFill>
                    <a:srgbClr val="4E61E9"/>
                  </a:solidFill>
                  <a:latin typeface="Arial"/>
                  <a:ea typeface="Arial"/>
                  <a:cs typeface="Arial"/>
                </a:defRPr>
              </a:lvl2pPr>
              <a:lvl3pPr algn="l">
                <a:defRPr sz="863" b="0">
                  <a:solidFill>
                    <a:srgbClr val="4E61E9"/>
                  </a:solidFill>
                  <a:latin typeface="Arial"/>
                  <a:ea typeface="Arial"/>
                  <a:cs typeface="Arial"/>
                </a:defRPr>
              </a:lvl3pPr>
              <a:lvl4pPr algn="l">
                <a:defRPr sz="863" b="0">
                  <a:solidFill>
                    <a:srgbClr val="4E61E9"/>
                  </a:solidFill>
                  <a:latin typeface="Arial"/>
                  <a:ea typeface="Arial"/>
                  <a:cs typeface="Arial"/>
                </a:defRPr>
              </a:lvl4pPr>
              <a:lvl5pPr algn="l">
                <a:defRPr sz="863" b="0">
                  <a:solidFill>
                    <a:srgbClr val="4E61E9"/>
                  </a:solidFill>
                  <a:latin typeface="Arial"/>
                  <a:ea typeface="Arial"/>
                  <a:cs typeface="Arial"/>
                </a:defRPr>
              </a:lvl5pPr>
              <a:lvl6pPr algn="l">
                <a:defRPr sz="863" b="0">
                  <a:solidFill>
                    <a:srgbClr val="4E61E9"/>
                  </a:solidFill>
                  <a:latin typeface="Arial"/>
                  <a:ea typeface="Arial"/>
                  <a:cs typeface="Arial"/>
                </a:defRPr>
              </a:lvl6pPr>
              <a:lvl7pPr algn="l">
                <a:defRPr sz="863" b="0">
                  <a:solidFill>
                    <a:srgbClr val="4E61E9"/>
                  </a:solidFill>
                  <a:latin typeface="Arial"/>
                  <a:ea typeface="Arial"/>
                  <a:cs typeface="Arial"/>
                </a:defRPr>
              </a:lvl7pPr>
              <a:lvl8pPr algn="l">
                <a:defRPr sz="863" b="0">
                  <a:solidFill>
                    <a:srgbClr val="4E61E9"/>
                  </a:solidFill>
                  <a:latin typeface="Arial"/>
                  <a:ea typeface="Arial"/>
                  <a:cs typeface="Arial"/>
                </a:defRPr>
              </a:lvl8pPr>
              <a:lvl9pPr algn="l">
                <a:defRPr sz="863" b="0">
                  <a:solidFill>
                    <a:srgbClr val="4E61E9"/>
                  </a:solidFill>
                  <a:latin typeface="Arial"/>
                  <a:ea typeface="Arial"/>
                  <a:cs typeface="Arial"/>
                </a:defRPr>
              </a:lvl9pPr>
            </a:lstStyle>
            <a:p xmlns:a="http://schemas.openxmlformats.org/drawingml/2006/main">
              <a:pPr algn="l">
                <a:defRPr sz="863" b="0">
                  <a:solidFill>
                    <a:srgbClr val="4E61E9"/>
                  </a:solidFill>
                  <a:latin typeface="Arial"/>
                  <a:ea typeface="Arial"/>
                  <a:cs typeface="Arial"/>
                </a:defRPr>
              </a:pPr>
              <a:r>
                <a:rPr sz="863" b="0">
                  <a:solidFill>
                    <a:srgbClr val="4E61E9"/>
                  </a:solidFill>
                  <a:latin typeface="Arial"/>
                  <a:ea typeface="Arial"/>
                  <a:cs typeface="Arial"/>
                </a:rPr>
                <a:t>8082 / 9000</a:t>
              </a:r>
            </a:p>
          </p:txBody>
        </p:sp>
      </p:grpSp>
      <p:grpSp>
        <p:nvGrpSpPr>
          <p:cNvPr id="61" name="runner-create/kube"/>
          <p:cNvGrpSpPr/>
          <p:nvPr/>
        </p:nvGrpSpPr>
        <p:grpSpPr>
          <ns1:xfrm xmlns:ns1="http://schemas.openxmlformats.org/drawingml/2006/main">
            <ns1:off x="7334250" y="2047875"/>
            <ns1:ext cx="3905250" cy="1047750"/>
            <ns1:chOff x="7334250" y="2047875"/>
            <ns1:chExt cx="3905250" cy="1047750"/>
          </ns1:xfrm>
        </p:grpSpPr>
        <p:sp>
          <p:nvSpPr>
            <p:cNvPr id="16" name="runner-create/kube/frame">
              <a:extLst xmlns:a="http://schemas.openxmlformats.org/drawingml/2006/main">
                <a:ext uri="{FF2B5EF4-FFF2-40B4-BE49-F238E27FC236}">
                  <a16:creationId xmlns:a16="http://schemas.microsoft.com/office/drawing/2014/main" id="{2FB502B3-6A03-4B8F-BCB0-6443ADEF581C}"/>
                </a:ext>
              </a:extLst>
            </p:cNvPr>
            <p:cNvSpPr>
              <a:spLocks xmlns:a="http://schemas.openxmlformats.org/drawingml/2006/main" noGrp="1"/>
            </p:cNvSpPr>
            <p:nvPr/>
          </p:nvSpPr>
          <p:spPr>
            <a:xfrm xmlns:a="http://schemas.openxmlformats.org/drawingml/2006/main">
              <a:off x="7334250" y="2047875"/>
              <a:ext cx="3905250" cy="1047750"/>
            </a:xfrm>
            <a:prstGeom xmlns:a="http://schemas.openxmlformats.org/drawingml/2006/main" prst="roundRect">
              <a:avLst>
                <a:gd name="adj" fmla="val 9091"/>
              </a:avLst>
            </a:prstGeom>
            <a:solidFill xmlns:a="http://schemas.openxmlformats.org/drawingml/2006/main">
              <a:srgbClr val="FFFFFF"/>
            </a:solidFill>
            <a:ln xmlns:a="http://schemas.openxmlformats.org/drawingml/2006/main" w="9525">
              <a:solidFill>
                <a:srgbClr val="DFE5EF"/>
              </a:solidFill>
              <a:prstDash val="solid"/>
            </a:ln>
          </p:spPr>
        </p:sp>
        <p:sp>
          <p:nvSpPr>
            <p:cNvPr id="17" name="runner-create/kube/badge">
              <a:extLst xmlns:a="http://schemas.openxmlformats.org/drawingml/2006/main">
                <a:ext uri="{FF2B5EF4-FFF2-40B4-BE49-F238E27FC236}">
                  <a16:creationId xmlns:a16="http://schemas.microsoft.com/office/drawing/2014/main" id="{7BA2D882-CCC9-4C68-8062-DAC094871717}"/>
                </a:ext>
              </a:extLst>
            </p:cNvPr>
            <p:cNvSpPr>
              <a:spLocks xmlns:a="http://schemas.openxmlformats.org/drawingml/2006/main" noGrp="1"/>
            </p:cNvSpPr>
            <p:nvPr/>
          </p:nvSpPr>
          <p:spPr>
            <a:xfrm xmlns:a="http://schemas.openxmlformats.org/drawingml/2006/main">
              <a:off x="7429500" y="2209800"/>
              <a:ext cx="400050" cy="400050"/>
            </a:xfrm>
            <a:prstGeom xmlns:a="http://schemas.openxmlformats.org/drawingml/2006/main" prst="roundRect">
              <a:avLst>
                <a:gd name="adj" fmla="val 19048"/>
              </a:avLst>
            </a:prstGeom>
            <a:solidFill xmlns:a="http://schemas.openxmlformats.org/drawingml/2006/main">
              <a:srgbClr val="F2F3FC"/>
            </a:solidFill>
            <a:ln xmlns:a="http://schemas.openxmlformats.org/drawingml/2006/main" w="0">
              <a:noFill/>
              <a:prstDash val="solid"/>
            </a:ln>
          </p:spPr>
        </p:sp>
        <p:pic>
          <p:nvPicPr>
            <p:cNvPr id="18" name="runner-create/kube/icon">
              <a:extLst xmlns:a="http://schemas.openxmlformats.org/drawingml/2006/main">
                <a:ext uri="{FF2B5EF4-FFF2-40B4-BE49-F238E27FC236}">
                  <a16:creationId xmlns:a16="http://schemas.microsoft.com/office/drawing/2014/main" id="{2D386008-6227-427D-8A0B-297E65ECED46}"/>
                </a:ext>
              </a:extLst>
            </p:cNvPr>
            <p:cNvPicPr>
              <a:picLocks xmlns:a="http://schemas.openxmlformats.org/drawingml/2006/main" noChangeAspect="1"/>
            </p:cNvPicPr>
            <p:nvPr/>
          </p:nvPicPr>
          <p:blipFill>
            <a:blip xmlns:r="http://schemas.openxmlformats.org/officeDocument/2006/relationships" xmlns:a="http://schemas.openxmlformats.org/drawingml/2006/main" r:embed="Rcc8351ca461c4db6">
              <a:extLst>
                <a:ext uri="{96DAC541-7B7A-43D3-8B79-37D633B846F1}">
                  <asvg:svgBlip xmlns:asvg="http://schemas.microsoft.com/office/drawing/2016/SVG/main" r:embed="Rf9117cb3843f435b"/>
                </a:ext>
              </a:extLst>
            </a:blip>
            <a:stretch xmlns:a="http://schemas.openxmlformats.org/drawingml/2006/main"/>
          </p:blipFill>
          <p:spPr>
            <a:xfrm xmlns:a="http://schemas.openxmlformats.org/drawingml/2006/main">
              <a:off x="7448550" y="2228850"/>
              <a:ext cx="361950" cy="361950"/>
            </a:xfrm>
            <a:prstGeom xmlns:a="http://schemas.openxmlformats.org/drawingml/2006/main" prst="rect">
              <a:avLst/>
            </a:prstGeom>
          </p:spPr>
        </p:pic>
        <p:sp>
          <p:nvSpPr>
            <p:cNvPr id="19" name="runner-create/kube/title">
              <a:extLst xmlns:a="http://schemas.openxmlformats.org/drawingml/2006/main">
                <a:ext uri="{FF2B5EF4-FFF2-40B4-BE49-F238E27FC236}">
                  <a16:creationId xmlns:a16="http://schemas.microsoft.com/office/drawing/2014/main" id="{3AC49491-36AC-4986-BBC9-82D8F023D795}"/>
                </a:ext>
              </a:extLst>
            </p:cNvPr>
            <p:cNvSpPr>
              <a:spLocks xmlns:a="http://schemas.openxmlformats.org/drawingml/2006/main" noGrp="1"/>
            </p:cNvSpPr>
            <p:nvPr/>
          </p:nvSpPr>
          <p:spPr>
            <a:xfrm xmlns:a="http://schemas.openxmlformats.org/drawingml/2006/main">
              <a:off x="7943850" y="2162175"/>
              <a:ext cx="318135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Kubernetes API</a:t>
              </a:r>
            </a:p>
          </p:txBody>
        </p:sp>
        <p:sp>
          <p:nvSpPr>
            <p:cNvPr id="20" name="runner-create/kube/description">
              <a:extLst xmlns:a="http://schemas.openxmlformats.org/drawingml/2006/main">
                <a:ext uri="{FF2B5EF4-FFF2-40B4-BE49-F238E27FC236}">
                  <a16:creationId xmlns:a16="http://schemas.microsoft.com/office/drawing/2014/main" id="{70B51942-C1DE-4200-A9C6-4582886318E2}"/>
                </a:ext>
              </a:extLst>
            </p:cNvPr>
            <p:cNvSpPr>
              <a:spLocks xmlns:a="http://schemas.openxmlformats.org/drawingml/2006/main" noGrp="1"/>
            </p:cNvSpPr>
            <p:nvPr/>
          </p:nvSpPr>
          <p:spPr>
            <a:xfrm xmlns:a="http://schemas.openxmlformats.org/drawingml/2006/main">
              <a:off x="7943850" y="2495550"/>
              <a:ext cx="318135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75" b="0">
                  <a:solidFill>
                    <a:srgbClr val="69768C"/>
                  </a:solidFill>
                  <a:latin typeface="Arial"/>
                  <a:ea typeface="Arial"/>
                  <a:cs typeface="Arial"/>
                </a:defRPr>
              </a:defPPr>
              <a:lvl1pPr algn="l">
                <a:defRPr sz="975" b="0">
                  <a:solidFill>
                    <a:srgbClr val="69768C"/>
                  </a:solidFill>
                  <a:latin typeface="Arial"/>
                  <a:ea typeface="Arial"/>
                  <a:cs typeface="Arial"/>
                </a:defRPr>
              </a:lvl1pPr>
              <a:lvl2pPr algn="l">
                <a:defRPr sz="975" b="0">
                  <a:solidFill>
                    <a:srgbClr val="69768C"/>
                  </a:solidFill>
                  <a:latin typeface="Arial"/>
                  <a:ea typeface="Arial"/>
                  <a:cs typeface="Arial"/>
                </a:defRPr>
              </a:lvl2pPr>
              <a:lvl3pPr algn="l">
                <a:defRPr sz="975" b="0">
                  <a:solidFill>
                    <a:srgbClr val="69768C"/>
                  </a:solidFill>
                  <a:latin typeface="Arial"/>
                  <a:ea typeface="Arial"/>
                  <a:cs typeface="Arial"/>
                </a:defRPr>
              </a:lvl3pPr>
              <a:lvl4pPr algn="l">
                <a:defRPr sz="975" b="0">
                  <a:solidFill>
                    <a:srgbClr val="69768C"/>
                  </a:solidFill>
                  <a:latin typeface="Arial"/>
                  <a:ea typeface="Arial"/>
                  <a:cs typeface="Arial"/>
                </a:defRPr>
              </a:lvl4pPr>
              <a:lvl5pPr algn="l">
                <a:defRPr sz="975" b="0">
                  <a:solidFill>
                    <a:srgbClr val="69768C"/>
                  </a:solidFill>
                  <a:latin typeface="Arial"/>
                  <a:ea typeface="Arial"/>
                  <a:cs typeface="Arial"/>
                </a:defRPr>
              </a:lvl5pPr>
              <a:lvl6pPr algn="l">
                <a:defRPr sz="975" b="0">
                  <a:solidFill>
                    <a:srgbClr val="69768C"/>
                  </a:solidFill>
                  <a:latin typeface="Arial"/>
                  <a:ea typeface="Arial"/>
                  <a:cs typeface="Arial"/>
                </a:defRPr>
              </a:lvl6pPr>
              <a:lvl7pPr algn="l">
                <a:defRPr sz="975" b="0">
                  <a:solidFill>
                    <a:srgbClr val="69768C"/>
                  </a:solidFill>
                  <a:latin typeface="Arial"/>
                  <a:ea typeface="Arial"/>
                  <a:cs typeface="Arial"/>
                </a:defRPr>
              </a:lvl7pPr>
              <a:lvl8pPr algn="l">
                <a:defRPr sz="975" b="0">
                  <a:solidFill>
                    <a:srgbClr val="69768C"/>
                  </a:solidFill>
                  <a:latin typeface="Arial"/>
                  <a:ea typeface="Arial"/>
                  <a:cs typeface="Arial"/>
                </a:defRPr>
              </a:lvl8pPr>
              <a:lvl9pPr algn="l">
                <a:defRPr sz="975" b="0">
                  <a:solidFill>
                    <a:srgbClr val="69768C"/>
                  </a:solidFill>
                  <a:latin typeface="Arial"/>
                  <a:ea typeface="Arial"/>
                  <a:cs typeface="Arial"/>
                </a:defRPr>
              </a:lvl9pPr>
            </a:lstStyle>
            <a:p xmlns:a="http://schemas.openxmlformats.org/drawingml/2006/main">
              <a:pPr algn="l">
                <a:defRPr sz="975" b="0">
                  <a:solidFill>
                    <a:srgbClr val="69768C"/>
                  </a:solidFill>
                  <a:latin typeface="Arial"/>
                  <a:ea typeface="Arial"/>
                  <a:cs typeface="Arial"/>
                </a:defRPr>
              </a:pPr>
              <a:r>
                <a:rPr sz="975" b="0">
                  <a:solidFill>
                    <a:srgbClr val="69768C"/>
                  </a:solidFill>
                  <a:latin typeface="Arial"/>
                  <a:ea typeface="Arial"/>
                  <a:cs typeface="Arial"/>
                </a:rPr>
                <a:t>Configured target cluster</a:t>
              </a:r>
            </a:p>
          </p:txBody>
        </p:sp>
        <p:sp>
          <p:nvSpPr>
            <p:cNvPr id="21" name="runner-create/kube/meta">
              <a:extLst xmlns:a="http://schemas.openxmlformats.org/drawingml/2006/main">
                <a:ext uri="{FF2B5EF4-FFF2-40B4-BE49-F238E27FC236}">
                  <a16:creationId xmlns:a16="http://schemas.microsoft.com/office/drawing/2014/main" id="{42D2A577-363F-4BED-AF7F-88FC2403F929}"/>
                </a:ext>
              </a:extLst>
            </p:cNvPr>
            <p:cNvSpPr>
              <a:spLocks xmlns:a="http://schemas.openxmlformats.org/drawingml/2006/main" noGrp="1"/>
            </p:cNvSpPr>
            <p:nvPr/>
          </p:nvSpPr>
          <p:spPr>
            <a:xfrm xmlns:a="http://schemas.openxmlformats.org/drawingml/2006/main">
              <a:off x="7943850" y="2895600"/>
              <a:ext cx="318135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5867D8"/>
                  </a:solidFill>
                  <a:latin typeface="Arial"/>
                  <a:ea typeface="Arial"/>
                  <a:cs typeface="Arial"/>
                </a:defRPr>
              </a:defPPr>
              <a:lvl1pPr algn="l">
                <a:defRPr sz="863" b="0">
                  <a:solidFill>
                    <a:srgbClr val="5867D8"/>
                  </a:solidFill>
                  <a:latin typeface="Arial"/>
                  <a:ea typeface="Arial"/>
                  <a:cs typeface="Arial"/>
                </a:defRPr>
              </a:lvl1pPr>
              <a:lvl2pPr algn="l">
                <a:defRPr sz="863" b="0">
                  <a:solidFill>
                    <a:srgbClr val="5867D8"/>
                  </a:solidFill>
                  <a:latin typeface="Arial"/>
                  <a:ea typeface="Arial"/>
                  <a:cs typeface="Arial"/>
                </a:defRPr>
              </a:lvl2pPr>
              <a:lvl3pPr algn="l">
                <a:defRPr sz="863" b="0">
                  <a:solidFill>
                    <a:srgbClr val="5867D8"/>
                  </a:solidFill>
                  <a:latin typeface="Arial"/>
                  <a:ea typeface="Arial"/>
                  <a:cs typeface="Arial"/>
                </a:defRPr>
              </a:lvl3pPr>
              <a:lvl4pPr algn="l">
                <a:defRPr sz="863" b="0">
                  <a:solidFill>
                    <a:srgbClr val="5867D8"/>
                  </a:solidFill>
                  <a:latin typeface="Arial"/>
                  <a:ea typeface="Arial"/>
                  <a:cs typeface="Arial"/>
                </a:defRPr>
              </a:lvl4pPr>
              <a:lvl5pPr algn="l">
                <a:defRPr sz="863" b="0">
                  <a:solidFill>
                    <a:srgbClr val="5867D8"/>
                  </a:solidFill>
                  <a:latin typeface="Arial"/>
                  <a:ea typeface="Arial"/>
                  <a:cs typeface="Arial"/>
                </a:defRPr>
              </a:lvl5pPr>
              <a:lvl6pPr algn="l">
                <a:defRPr sz="863" b="0">
                  <a:solidFill>
                    <a:srgbClr val="5867D8"/>
                  </a:solidFill>
                  <a:latin typeface="Arial"/>
                  <a:ea typeface="Arial"/>
                  <a:cs typeface="Arial"/>
                </a:defRPr>
              </a:lvl6pPr>
              <a:lvl7pPr algn="l">
                <a:defRPr sz="863" b="0">
                  <a:solidFill>
                    <a:srgbClr val="5867D8"/>
                  </a:solidFill>
                  <a:latin typeface="Arial"/>
                  <a:ea typeface="Arial"/>
                  <a:cs typeface="Arial"/>
                </a:defRPr>
              </a:lvl7pPr>
              <a:lvl8pPr algn="l">
                <a:defRPr sz="863" b="0">
                  <a:solidFill>
                    <a:srgbClr val="5867D8"/>
                  </a:solidFill>
                  <a:latin typeface="Arial"/>
                  <a:ea typeface="Arial"/>
                  <a:cs typeface="Arial"/>
                </a:defRPr>
              </a:lvl8pPr>
              <a:lvl9pPr algn="l">
                <a:defRPr sz="863" b="0">
                  <a:solidFill>
                    <a:srgbClr val="5867D8"/>
                  </a:solidFill>
                  <a:latin typeface="Arial"/>
                  <a:ea typeface="Arial"/>
                  <a:cs typeface="Arial"/>
                </a:defRPr>
              </a:lvl9pPr>
            </a:lstStyle>
            <a:p xmlns:a="http://schemas.openxmlformats.org/drawingml/2006/main">
              <a:pPr algn="l">
                <a:defRPr sz="863" b="0">
                  <a:solidFill>
                    <a:srgbClr val="5867D8"/>
                  </a:solidFill>
                  <a:latin typeface="Arial"/>
                  <a:ea typeface="Arial"/>
                  <a:cs typeface="Arial"/>
                </a:defRPr>
              </a:pPr>
              <a:r>
                <a:rPr sz="863" b="0">
                  <a:solidFill>
                    <a:srgbClr val="5867D8"/>
                  </a:solidFill>
                  <a:latin typeface="Arial"/>
                  <a:ea typeface="Arial"/>
                  <a:cs typeface="Arial"/>
                </a:rPr>
                <a:t>ServiceAccount + RBAC</a:t>
              </a:r>
            </a:p>
          </p:txBody>
        </p:sp>
      </p:grpSp>
      <p:grpSp>
        <p:nvGrpSpPr>
          <p:cNvPr id="62" name="runner-create/cm"/>
          <p:cNvGrpSpPr/>
          <p:nvPr/>
        </p:nvGrpSpPr>
        <p:grpSpPr>
          <ns1:xfrm xmlns:ns1="http://schemas.openxmlformats.org/drawingml/2006/main">
            <ns1:off x="762000" y="4286250"/>
            <ns1:ext cx="2476500" cy="1000125"/>
            <ns1:chOff x="762000" y="4286250"/>
            <ns1:chExt cx="2476500" cy="1000125"/>
          </ns1:xfrm>
        </p:grpSpPr>
        <p:sp>
          <p:nvSpPr>
            <p:cNvPr id="25" name="runner-create/cm/frame">
              <a:extLst xmlns:a="http://schemas.openxmlformats.org/drawingml/2006/main">
                <a:ext uri="{FF2B5EF4-FFF2-40B4-BE49-F238E27FC236}">
                  <a16:creationId xmlns:a16="http://schemas.microsoft.com/office/drawing/2014/main" id="{3FC20D20-5D04-4EB9-B30F-177D36FB6B2F}"/>
                </a:ext>
              </a:extLst>
            </p:cNvPr>
            <p:cNvSpPr>
              <a:spLocks xmlns:a="http://schemas.openxmlformats.org/drawingml/2006/main" noGrp="1"/>
            </p:cNvSpPr>
            <p:nvPr/>
          </p:nvSpPr>
          <p:spPr>
            <a:xfrm xmlns:a="http://schemas.openxmlformats.org/drawingml/2006/main">
              <a:off x="762000" y="4286250"/>
              <a:ext cx="2476500" cy="1000125"/>
            </a:xfrm>
            <a:prstGeom xmlns:a="http://schemas.openxmlformats.org/drawingml/2006/main" prst="roundRect">
              <a:avLst>
                <a:gd name="adj" fmla="val 9524"/>
              </a:avLst>
            </a:prstGeom>
            <a:solidFill xmlns:a="http://schemas.openxmlformats.org/drawingml/2006/main">
              <a:srgbClr val="FFFFFF"/>
            </a:solidFill>
            <a:ln xmlns:a="http://schemas.openxmlformats.org/drawingml/2006/main" w="9525">
              <a:solidFill>
                <a:srgbClr val="DFE5EF"/>
              </a:solidFill>
              <a:prstDash val="solid"/>
            </a:ln>
          </p:spPr>
        </p:sp>
        <p:sp>
          <p:nvSpPr>
            <p:cNvPr id="26" name="runner-create/cm/badge">
              <a:extLst xmlns:a="http://schemas.openxmlformats.org/drawingml/2006/main">
                <a:ext uri="{FF2B5EF4-FFF2-40B4-BE49-F238E27FC236}">
                  <a16:creationId xmlns:a16="http://schemas.microsoft.com/office/drawing/2014/main" id="{60AD351B-F093-47F2-92B5-77526307E4C6}"/>
                </a:ext>
              </a:extLst>
            </p:cNvPr>
            <p:cNvSpPr>
              <a:spLocks xmlns:a="http://schemas.openxmlformats.org/drawingml/2006/main" noGrp="1"/>
            </p:cNvSpPr>
            <p:nvPr/>
          </p:nvSpPr>
          <p:spPr>
            <a:xfrm xmlns:a="http://schemas.openxmlformats.org/drawingml/2006/main">
              <a:off x="857250" y="4448175"/>
              <a:ext cx="400050" cy="400050"/>
            </a:xfrm>
            <a:prstGeom xmlns:a="http://schemas.openxmlformats.org/drawingml/2006/main" prst="roundRect">
              <a:avLst>
                <a:gd name="adj" fmla="val 19048"/>
              </a:avLst>
            </a:prstGeom>
            <a:solidFill xmlns:a="http://schemas.openxmlformats.org/drawingml/2006/main">
              <a:srgbClr val="FCF1F4"/>
            </a:solidFill>
            <a:ln xmlns:a="http://schemas.openxmlformats.org/drawingml/2006/main" w="0">
              <a:noFill/>
              <a:prstDash val="solid"/>
            </a:ln>
          </p:spPr>
        </p:sp>
        <p:pic>
          <p:nvPicPr>
            <p:cNvPr id="27" name="runner-create/cm/icon">
              <a:extLst xmlns:a="http://schemas.openxmlformats.org/drawingml/2006/main">
                <a:ext uri="{FF2B5EF4-FFF2-40B4-BE49-F238E27FC236}">
                  <a16:creationId xmlns:a16="http://schemas.microsoft.com/office/drawing/2014/main" id="{D036BB1B-C30F-45B5-91F7-0163701114D4}"/>
                </a:ext>
              </a:extLst>
            </p:cNvPr>
            <p:cNvPicPr>
              <a:picLocks xmlns:a="http://schemas.openxmlformats.org/drawingml/2006/main" noChangeAspect="1"/>
            </p:cNvPicPr>
            <p:nvPr/>
          </p:nvPicPr>
          <p:blipFill>
            <a:blip xmlns:r="http://schemas.openxmlformats.org/officeDocument/2006/relationships" xmlns:a="http://schemas.openxmlformats.org/drawingml/2006/main" r:embed="R1bfcd2b52d3a4433">
              <a:extLst>
                <a:ext uri="{96DAC541-7B7A-43D3-8B79-37D633B846F1}">
                  <asvg:svgBlip xmlns:asvg="http://schemas.microsoft.com/office/drawing/2016/SVG/main" r:embed="R320d0a81a8d24c26"/>
                </a:ext>
              </a:extLst>
            </a:blip>
            <a:stretch xmlns:a="http://schemas.openxmlformats.org/drawingml/2006/main"/>
          </p:blipFill>
          <p:spPr>
            <a:xfrm xmlns:a="http://schemas.openxmlformats.org/drawingml/2006/main">
              <a:off x="876300" y="4467225"/>
              <a:ext cx="361950" cy="361950"/>
            </a:xfrm>
            <a:prstGeom xmlns:a="http://schemas.openxmlformats.org/drawingml/2006/main" prst="rect">
              <a:avLst/>
            </a:prstGeom>
          </p:spPr>
        </p:pic>
        <p:sp>
          <p:nvSpPr>
            <p:cNvPr id="28" name="runner-create/cm/title">
              <a:extLst xmlns:a="http://schemas.openxmlformats.org/drawingml/2006/main">
                <a:ext uri="{FF2B5EF4-FFF2-40B4-BE49-F238E27FC236}">
                  <a16:creationId xmlns:a16="http://schemas.microsoft.com/office/drawing/2014/main" id="{ABDAFEEA-127B-4030-AF9A-E35A527D2088}"/>
                </a:ext>
              </a:extLst>
            </p:cNvPr>
            <p:cNvSpPr>
              <a:spLocks xmlns:a="http://schemas.openxmlformats.org/drawingml/2006/main" noGrp="1"/>
            </p:cNvSpPr>
            <p:nvPr/>
          </p:nvSpPr>
          <p:spPr>
            <a:xfrm xmlns:a="http://schemas.openxmlformats.org/drawingml/2006/main">
              <a:off x="1371600" y="4400550"/>
              <a:ext cx="175260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ConfigMap</a:t>
              </a:r>
            </a:p>
          </p:txBody>
        </p:sp>
        <p:sp>
          <p:nvSpPr>
            <p:cNvPr id="29" name="runner-create/cm/meta">
              <a:extLst xmlns:a="http://schemas.openxmlformats.org/drawingml/2006/main">
                <a:ext uri="{FF2B5EF4-FFF2-40B4-BE49-F238E27FC236}">
                  <a16:creationId xmlns:a16="http://schemas.microsoft.com/office/drawing/2014/main" id="{78475E65-50C5-4B20-9508-0D3F43D48B6C}"/>
                </a:ext>
              </a:extLst>
            </p:cNvPr>
            <p:cNvSpPr>
              <a:spLocks xmlns:a="http://schemas.openxmlformats.org/drawingml/2006/main" noGrp="1"/>
            </p:cNvSpPr>
            <p:nvPr/>
          </p:nvSpPr>
          <p:spPr>
            <a:xfrm xmlns:a="http://schemas.openxmlformats.org/drawingml/2006/main">
              <a:off x="1371600" y="5086350"/>
              <a:ext cx="17526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D94E7A"/>
                  </a:solidFill>
                  <a:latin typeface="Arial"/>
                  <a:ea typeface="Arial"/>
                  <a:cs typeface="Arial"/>
                </a:defRPr>
              </a:defPPr>
              <a:lvl1pPr algn="l">
                <a:defRPr sz="863" b="0">
                  <a:solidFill>
                    <a:srgbClr val="D94E7A"/>
                  </a:solidFill>
                  <a:latin typeface="Arial"/>
                  <a:ea typeface="Arial"/>
                  <a:cs typeface="Arial"/>
                </a:defRPr>
              </a:lvl1pPr>
              <a:lvl2pPr algn="l">
                <a:defRPr sz="863" b="0">
                  <a:solidFill>
                    <a:srgbClr val="D94E7A"/>
                  </a:solidFill>
                  <a:latin typeface="Arial"/>
                  <a:ea typeface="Arial"/>
                  <a:cs typeface="Arial"/>
                </a:defRPr>
              </a:lvl2pPr>
              <a:lvl3pPr algn="l">
                <a:defRPr sz="863" b="0">
                  <a:solidFill>
                    <a:srgbClr val="D94E7A"/>
                  </a:solidFill>
                  <a:latin typeface="Arial"/>
                  <a:ea typeface="Arial"/>
                  <a:cs typeface="Arial"/>
                </a:defRPr>
              </a:lvl3pPr>
              <a:lvl4pPr algn="l">
                <a:defRPr sz="863" b="0">
                  <a:solidFill>
                    <a:srgbClr val="D94E7A"/>
                  </a:solidFill>
                  <a:latin typeface="Arial"/>
                  <a:ea typeface="Arial"/>
                  <a:cs typeface="Arial"/>
                </a:defRPr>
              </a:lvl4pPr>
              <a:lvl5pPr algn="l">
                <a:defRPr sz="863" b="0">
                  <a:solidFill>
                    <a:srgbClr val="D94E7A"/>
                  </a:solidFill>
                  <a:latin typeface="Arial"/>
                  <a:ea typeface="Arial"/>
                  <a:cs typeface="Arial"/>
                </a:defRPr>
              </a:lvl5pPr>
              <a:lvl6pPr algn="l">
                <a:defRPr sz="863" b="0">
                  <a:solidFill>
                    <a:srgbClr val="D94E7A"/>
                  </a:solidFill>
                  <a:latin typeface="Arial"/>
                  <a:ea typeface="Arial"/>
                  <a:cs typeface="Arial"/>
                </a:defRPr>
              </a:lvl6pPr>
              <a:lvl7pPr algn="l">
                <a:defRPr sz="863" b="0">
                  <a:solidFill>
                    <a:srgbClr val="D94E7A"/>
                  </a:solidFill>
                  <a:latin typeface="Arial"/>
                  <a:ea typeface="Arial"/>
                  <a:cs typeface="Arial"/>
                </a:defRPr>
              </a:lvl7pPr>
              <a:lvl8pPr algn="l">
                <a:defRPr sz="863" b="0">
                  <a:solidFill>
                    <a:srgbClr val="D94E7A"/>
                  </a:solidFill>
                  <a:latin typeface="Arial"/>
                  <a:ea typeface="Arial"/>
                  <a:cs typeface="Arial"/>
                </a:defRPr>
              </a:lvl8pPr>
              <a:lvl9pPr algn="l">
                <a:defRPr sz="863" b="0">
                  <a:solidFill>
                    <a:srgbClr val="D94E7A"/>
                  </a:solidFill>
                  <a:latin typeface="Arial"/>
                  <a:ea typeface="Arial"/>
                  <a:cs typeface="Arial"/>
                </a:defRPr>
              </a:lvl9pPr>
            </a:lstStyle>
            <a:p xmlns:a="http://schemas.openxmlformats.org/drawingml/2006/main">
              <a:pPr algn="l">
                <a:defRPr sz="863" b="0">
                  <a:solidFill>
                    <a:srgbClr val="D94E7A"/>
                  </a:solidFill>
                  <a:latin typeface="Arial"/>
                  <a:ea typeface="Arial"/>
                  <a:cs typeface="Arial"/>
                </a:defRPr>
              </a:pPr>
              <a:r>
                <a:rPr sz="863" b="0">
                  <a:solidFill>
                    <a:srgbClr val="D94E7A"/>
                  </a:solidFill>
                  <a:latin typeface="Arial"/>
                  <a:ea typeface="Arial"/>
                  <a:cs typeface="Arial"/>
                </a:rPr>
                <a:t>Runtime configuration</a:t>
              </a:r>
            </a:p>
          </p:txBody>
        </p:sp>
      </p:grpSp>
      <p:grpSp>
        <p:nvGrpSpPr>
          <p:cNvPr id="63" name="runner-create/secret"/>
          <p:cNvGrpSpPr/>
          <p:nvPr/>
        </p:nvGrpSpPr>
        <p:grpSpPr>
          <ns1:xfrm xmlns:ns1="http://schemas.openxmlformats.org/drawingml/2006/main">
            <ns1:off x="3476625" y="4286250"/>
            <ns1:ext cx="2476500" cy="1000125"/>
            <ns1:chOff x="3476625" y="4286250"/>
            <ns1:chExt cx="2476500" cy="1000125"/>
          </ns1:xfrm>
        </p:grpSpPr>
        <p:sp>
          <p:nvSpPr>
            <p:cNvPr id="30" name="runner-create/secret/frame">
              <a:extLst xmlns:a="http://schemas.openxmlformats.org/drawingml/2006/main">
                <a:ext uri="{FF2B5EF4-FFF2-40B4-BE49-F238E27FC236}">
                  <a16:creationId xmlns:a16="http://schemas.microsoft.com/office/drawing/2014/main" id="{AA3944D3-E686-4E3F-A8BC-E767C69754DC}"/>
                </a:ext>
              </a:extLst>
            </p:cNvPr>
            <p:cNvSpPr>
              <a:spLocks xmlns:a="http://schemas.openxmlformats.org/drawingml/2006/main" noGrp="1"/>
            </p:cNvSpPr>
            <p:nvPr/>
          </p:nvSpPr>
          <p:spPr>
            <a:xfrm xmlns:a="http://schemas.openxmlformats.org/drawingml/2006/main">
              <a:off x="3476625" y="4286250"/>
              <a:ext cx="2476500" cy="1000125"/>
            </a:xfrm>
            <a:prstGeom xmlns:a="http://schemas.openxmlformats.org/drawingml/2006/main" prst="roundRect">
              <a:avLst>
                <a:gd name="adj" fmla="val 9524"/>
              </a:avLst>
            </a:prstGeom>
            <a:solidFill xmlns:a="http://schemas.openxmlformats.org/drawingml/2006/main">
              <a:srgbClr val="FFFFFF"/>
            </a:solidFill>
            <a:ln xmlns:a="http://schemas.openxmlformats.org/drawingml/2006/main" w="9525">
              <a:solidFill>
                <a:srgbClr val="DFE5EF"/>
              </a:solidFill>
              <a:prstDash val="solid"/>
            </a:ln>
          </p:spPr>
        </p:sp>
        <p:sp>
          <p:nvSpPr>
            <p:cNvPr id="31" name="runner-create/secret/badge">
              <a:extLst xmlns:a="http://schemas.openxmlformats.org/drawingml/2006/main">
                <a:ext uri="{FF2B5EF4-FFF2-40B4-BE49-F238E27FC236}">
                  <a16:creationId xmlns:a16="http://schemas.microsoft.com/office/drawing/2014/main" id="{58847A19-66F6-483C-997F-A0BAB69233BB}"/>
                </a:ext>
              </a:extLst>
            </p:cNvPr>
            <p:cNvSpPr>
              <a:spLocks xmlns:a="http://schemas.openxmlformats.org/drawingml/2006/main" noGrp="1"/>
            </p:cNvSpPr>
            <p:nvPr/>
          </p:nvSpPr>
          <p:spPr>
            <a:xfrm xmlns:a="http://schemas.openxmlformats.org/drawingml/2006/main">
              <a:off x="3571875" y="4448175"/>
              <a:ext cx="400050" cy="400050"/>
            </a:xfrm>
            <a:prstGeom xmlns:a="http://schemas.openxmlformats.org/drawingml/2006/main" prst="roundRect">
              <a:avLst>
                <a:gd name="adj" fmla="val 19048"/>
              </a:avLst>
            </a:prstGeom>
            <a:solidFill xmlns:a="http://schemas.openxmlformats.org/drawingml/2006/main">
              <a:srgbClr val="FCF1F4"/>
            </a:solidFill>
            <a:ln xmlns:a="http://schemas.openxmlformats.org/drawingml/2006/main" w="0">
              <a:noFill/>
              <a:prstDash val="solid"/>
            </a:ln>
          </p:spPr>
        </p:sp>
        <p:pic>
          <p:nvPicPr>
            <p:cNvPr id="32" name="runner-create/secret/icon">
              <a:extLst xmlns:a="http://schemas.openxmlformats.org/drawingml/2006/main">
                <a:ext uri="{FF2B5EF4-FFF2-40B4-BE49-F238E27FC236}">
                  <a16:creationId xmlns:a16="http://schemas.microsoft.com/office/drawing/2014/main" id="{AD10A892-F7D6-4CCD-8EA8-9FD2A35A7B63}"/>
                </a:ext>
              </a:extLst>
            </p:cNvPr>
            <p:cNvPicPr>
              <a:picLocks xmlns:a="http://schemas.openxmlformats.org/drawingml/2006/main" noChangeAspect="1"/>
            </p:cNvPicPr>
            <p:nvPr/>
          </p:nvPicPr>
          <p:blipFill>
            <a:blip xmlns:r="http://schemas.openxmlformats.org/officeDocument/2006/relationships" xmlns:a="http://schemas.openxmlformats.org/drawingml/2006/main" r:embed="R6301fcb8f730423e">
              <a:extLst>
                <a:ext uri="{96DAC541-7B7A-43D3-8B79-37D633B846F1}">
                  <asvg:svgBlip xmlns:asvg="http://schemas.microsoft.com/office/drawing/2016/SVG/main" r:embed="R541680d09e4742e8"/>
                </a:ext>
              </a:extLst>
            </a:blip>
            <a:stretch xmlns:a="http://schemas.openxmlformats.org/drawingml/2006/main"/>
          </p:blipFill>
          <p:spPr>
            <a:xfrm xmlns:a="http://schemas.openxmlformats.org/drawingml/2006/main">
              <a:off x="3590925" y="4467225"/>
              <a:ext cx="361950" cy="361950"/>
            </a:xfrm>
            <a:prstGeom xmlns:a="http://schemas.openxmlformats.org/drawingml/2006/main" prst="rect">
              <a:avLst/>
            </a:prstGeom>
          </p:spPr>
        </p:pic>
        <p:sp>
          <p:nvSpPr>
            <p:cNvPr id="33" name="runner-create/secret/title">
              <a:extLst xmlns:a="http://schemas.openxmlformats.org/drawingml/2006/main">
                <a:ext uri="{FF2B5EF4-FFF2-40B4-BE49-F238E27FC236}">
                  <a16:creationId xmlns:a16="http://schemas.microsoft.com/office/drawing/2014/main" id="{FFF35098-1C11-4D6A-ABC6-0310F15A7155}"/>
                </a:ext>
              </a:extLst>
            </p:cNvPr>
            <p:cNvSpPr>
              <a:spLocks xmlns:a="http://schemas.openxmlformats.org/drawingml/2006/main" noGrp="1"/>
            </p:cNvSpPr>
            <p:nvPr/>
          </p:nvSpPr>
          <p:spPr>
            <a:xfrm xmlns:a="http://schemas.openxmlformats.org/drawingml/2006/main">
              <a:off x="4086225" y="4400550"/>
              <a:ext cx="175260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Secret</a:t>
              </a:r>
            </a:p>
          </p:txBody>
        </p:sp>
        <p:sp>
          <p:nvSpPr>
            <p:cNvPr id="34" name="runner-create/secret/meta">
              <a:extLst xmlns:a="http://schemas.openxmlformats.org/drawingml/2006/main">
                <a:ext uri="{FF2B5EF4-FFF2-40B4-BE49-F238E27FC236}">
                  <a16:creationId xmlns:a16="http://schemas.microsoft.com/office/drawing/2014/main" id="{4D270748-87D0-43E3-9496-581E74A22927}"/>
                </a:ext>
              </a:extLst>
            </p:cNvPr>
            <p:cNvSpPr>
              <a:spLocks xmlns:a="http://schemas.openxmlformats.org/drawingml/2006/main" noGrp="1"/>
            </p:cNvSpPr>
            <p:nvPr/>
          </p:nvSpPr>
          <p:spPr>
            <a:xfrm xmlns:a="http://schemas.openxmlformats.org/drawingml/2006/main">
              <a:off x="4086225" y="5086350"/>
              <a:ext cx="17526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D94E7A"/>
                  </a:solidFill>
                  <a:latin typeface="Arial"/>
                  <a:ea typeface="Arial"/>
                  <a:cs typeface="Arial"/>
                </a:defRPr>
              </a:defPPr>
              <a:lvl1pPr algn="l">
                <a:defRPr sz="863" b="0">
                  <a:solidFill>
                    <a:srgbClr val="D94E7A"/>
                  </a:solidFill>
                  <a:latin typeface="Arial"/>
                  <a:ea typeface="Arial"/>
                  <a:cs typeface="Arial"/>
                </a:defRPr>
              </a:lvl1pPr>
              <a:lvl2pPr algn="l">
                <a:defRPr sz="863" b="0">
                  <a:solidFill>
                    <a:srgbClr val="D94E7A"/>
                  </a:solidFill>
                  <a:latin typeface="Arial"/>
                  <a:ea typeface="Arial"/>
                  <a:cs typeface="Arial"/>
                </a:defRPr>
              </a:lvl2pPr>
              <a:lvl3pPr algn="l">
                <a:defRPr sz="863" b="0">
                  <a:solidFill>
                    <a:srgbClr val="D94E7A"/>
                  </a:solidFill>
                  <a:latin typeface="Arial"/>
                  <a:ea typeface="Arial"/>
                  <a:cs typeface="Arial"/>
                </a:defRPr>
              </a:lvl3pPr>
              <a:lvl4pPr algn="l">
                <a:defRPr sz="863" b="0">
                  <a:solidFill>
                    <a:srgbClr val="D94E7A"/>
                  </a:solidFill>
                  <a:latin typeface="Arial"/>
                  <a:ea typeface="Arial"/>
                  <a:cs typeface="Arial"/>
                </a:defRPr>
              </a:lvl4pPr>
              <a:lvl5pPr algn="l">
                <a:defRPr sz="863" b="0">
                  <a:solidFill>
                    <a:srgbClr val="D94E7A"/>
                  </a:solidFill>
                  <a:latin typeface="Arial"/>
                  <a:ea typeface="Arial"/>
                  <a:cs typeface="Arial"/>
                </a:defRPr>
              </a:lvl5pPr>
              <a:lvl6pPr algn="l">
                <a:defRPr sz="863" b="0">
                  <a:solidFill>
                    <a:srgbClr val="D94E7A"/>
                  </a:solidFill>
                  <a:latin typeface="Arial"/>
                  <a:ea typeface="Arial"/>
                  <a:cs typeface="Arial"/>
                </a:defRPr>
              </a:lvl6pPr>
              <a:lvl7pPr algn="l">
                <a:defRPr sz="863" b="0">
                  <a:solidFill>
                    <a:srgbClr val="D94E7A"/>
                  </a:solidFill>
                  <a:latin typeface="Arial"/>
                  <a:ea typeface="Arial"/>
                  <a:cs typeface="Arial"/>
                </a:defRPr>
              </a:lvl7pPr>
              <a:lvl8pPr algn="l">
                <a:defRPr sz="863" b="0">
                  <a:solidFill>
                    <a:srgbClr val="D94E7A"/>
                  </a:solidFill>
                  <a:latin typeface="Arial"/>
                  <a:ea typeface="Arial"/>
                  <a:cs typeface="Arial"/>
                </a:defRPr>
              </a:lvl8pPr>
              <a:lvl9pPr algn="l">
                <a:defRPr sz="863" b="0">
                  <a:solidFill>
                    <a:srgbClr val="D94E7A"/>
                  </a:solidFill>
                  <a:latin typeface="Arial"/>
                  <a:ea typeface="Arial"/>
                  <a:cs typeface="Arial"/>
                </a:defRPr>
              </a:lvl9pPr>
            </a:lstStyle>
            <a:p xmlns:a="http://schemas.openxmlformats.org/drawingml/2006/main">
              <a:pPr algn="l">
                <a:defRPr sz="863" b="0">
                  <a:solidFill>
                    <a:srgbClr val="D94E7A"/>
                  </a:solidFill>
                  <a:latin typeface="Arial"/>
                  <a:ea typeface="Arial"/>
                  <a:cs typeface="Arial"/>
                </a:defRPr>
              </a:pPr>
              <a:r>
                <a:rPr sz="863" b="0">
                  <a:solidFill>
                    <a:srgbClr val="D94E7A"/>
                  </a:solidFill>
                  <a:latin typeface="Arial"/>
                  <a:ea typeface="Arial"/>
                  <a:cs typeface="Arial"/>
                </a:rPr>
                <a:t>Runtime credentials</a:t>
              </a:r>
            </a:p>
          </p:txBody>
        </p:sp>
      </p:grpSp>
      <p:grpSp>
        <p:nvGrpSpPr>
          <p:cNvPr id="64" name="runner-create/deployment"/>
          <p:cNvGrpSpPr/>
          <p:nvPr/>
        </p:nvGrpSpPr>
        <p:grpSpPr>
          <ns1:xfrm xmlns:ns1="http://schemas.openxmlformats.org/drawingml/2006/main">
            <ns1:off x="6191250" y="4286250"/>
            <ns1:ext cx="2476500" cy="1000125"/>
            <ns1:chOff x="6191250" y="4286250"/>
            <ns1:chExt cx="2476500" cy="1000125"/>
          </ns1:xfrm>
        </p:grpSpPr>
        <p:sp>
          <p:nvSpPr>
            <p:cNvPr id="35" name="runner-create/deployment/frame">
              <a:extLst xmlns:a="http://schemas.openxmlformats.org/drawingml/2006/main">
                <a:ext uri="{FF2B5EF4-FFF2-40B4-BE49-F238E27FC236}">
                  <a16:creationId xmlns:a16="http://schemas.microsoft.com/office/drawing/2014/main" id="{59E538C3-20CD-44FD-B0F2-94FC00A03C2D}"/>
                </a:ext>
              </a:extLst>
            </p:cNvPr>
            <p:cNvSpPr>
              <a:spLocks xmlns:a="http://schemas.openxmlformats.org/drawingml/2006/main" noGrp="1"/>
            </p:cNvSpPr>
            <p:nvPr/>
          </p:nvSpPr>
          <p:spPr>
            <a:xfrm xmlns:a="http://schemas.openxmlformats.org/drawingml/2006/main">
              <a:off x="6191250" y="4286250"/>
              <a:ext cx="2476500" cy="1000125"/>
            </a:xfrm>
            <a:prstGeom xmlns:a="http://schemas.openxmlformats.org/drawingml/2006/main" prst="roundRect">
              <a:avLst>
                <a:gd name="adj" fmla="val 9524"/>
              </a:avLst>
            </a:prstGeom>
            <a:solidFill xmlns:a="http://schemas.openxmlformats.org/drawingml/2006/main">
              <a:srgbClr val="FFFFFF"/>
            </a:solidFill>
            <a:ln xmlns:a="http://schemas.openxmlformats.org/drawingml/2006/main" w="9525">
              <a:solidFill>
                <a:srgbClr val="DFE5EF"/>
              </a:solidFill>
              <a:prstDash val="solid"/>
            </a:ln>
          </p:spPr>
        </p:sp>
        <p:sp>
          <p:nvSpPr>
            <p:cNvPr id="36" name="runner-create/deployment/badge">
              <a:extLst xmlns:a="http://schemas.openxmlformats.org/drawingml/2006/main">
                <a:ext uri="{FF2B5EF4-FFF2-40B4-BE49-F238E27FC236}">
                  <a16:creationId xmlns:a16="http://schemas.microsoft.com/office/drawing/2014/main" id="{CCD05CA4-2661-4B6D-B60D-6EF87D40C29D}"/>
                </a:ext>
              </a:extLst>
            </p:cNvPr>
            <p:cNvSpPr>
              <a:spLocks xmlns:a="http://schemas.openxmlformats.org/drawingml/2006/main" noGrp="1"/>
            </p:cNvSpPr>
            <p:nvPr/>
          </p:nvSpPr>
          <p:spPr>
            <a:xfrm xmlns:a="http://schemas.openxmlformats.org/drawingml/2006/main">
              <a:off x="6286500" y="4448175"/>
              <a:ext cx="400050" cy="400050"/>
            </a:xfrm>
            <a:prstGeom xmlns:a="http://schemas.openxmlformats.org/drawingml/2006/main" prst="roundRect">
              <a:avLst>
                <a:gd name="adj" fmla="val 19048"/>
              </a:avLst>
            </a:prstGeom>
            <a:solidFill xmlns:a="http://schemas.openxmlformats.org/drawingml/2006/main">
              <a:srgbClr val="F0F3FD"/>
            </a:solidFill>
            <a:ln xmlns:a="http://schemas.openxmlformats.org/drawingml/2006/main" w="0">
              <a:noFill/>
              <a:prstDash val="solid"/>
            </a:ln>
          </p:spPr>
        </p:sp>
        <p:pic>
          <p:nvPicPr>
            <p:cNvPr id="37" name="runner-create/deployment/icon">
              <a:extLst xmlns:a="http://schemas.openxmlformats.org/drawingml/2006/main">
                <a:ext uri="{FF2B5EF4-FFF2-40B4-BE49-F238E27FC236}">
                  <a16:creationId xmlns:a16="http://schemas.microsoft.com/office/drawing/2014/main" id="{E7A08C56-C1E0-4903-9B06-E24BA161B5C1}"/>
                </a:ext>
              </a:extLst>
            </p:cNvPr>
            <p:cNvPicPr>
              <a:picLocks xmlns:a="http://schemas.openxmlformats.org/drawingml/2006/main" noChangeAspect="1"/>
            </p:cNvPicPr>
            <p:nvPr/>
          </p:nvPicPr>
          <p:blipFill>
            <a:blip xmlns:r="http://schemas.openxmlformats.org/officeDocument/2006/relationships" xmlns:a="http://schemas.openxmlformats.org/drawingml/2006/main" r:embed="R88592495c31145ad">
              <a:extLst>
                <a:ext uri="{96DAC541-7B7A-43D3-8B79-37D633B846F1}">
                  <asvg:svgBlip xmlns:asvg="http://schemas.microsoft.com/office/drawing/2016/SVG/main" r:embed="Rac602af2ebe442bc"/>
                </a:ext>
              </a:extLst>
            </a:blip>
            <a:stretch xmlns:a="http://schemas.openxmlformats.org/drawingml/2006/main"/>
          </p:blipFill>
          <p:spPr>
            <a:xfrm xmlns:a="http://schemas.openxmlformats.org/drawingml/2006/main">
              <a:off x="6305550" y="4467225"/>
              <a:ext cx="361950" cy="361950"/>
            </a:xfrm>
            <a:prstGeom xmlns:a="http://schemas.openxmlformats.org/drawingml/2006/main" prst="rect">
              <a:avLst/>
            </a:prstGeom>
          </p:spPr>
        </p:pic>
        <p:sp>
          <p:nvSpPr>
            <p:cNvPr id="38" name="runner-create/deployment/title">
              <a:extLst xmlns:a="http://schemas.openxmlformats.org/drawingml/2006/main">
                <a:ext uri="{FF2B5EF4-FFF2-40B4-BE49-F238E27FC236}">
                  <a16:creationId xmlns:a16="http://schemas.microsoft.com/office/drawing/2014/main" id="{290A3D1D-84F7-425D-BE7B-CA6E4BD0EDD1}"/>
                </a:ext>
              </a:extLst>
            </p:cNvPr>
            <p:cNvSpPr>
              <a:spLocks xmlns:a="http://schemas.openxmlformats.org/drawingml/2006/main" noGrp="1"/>
            </p:cNvSpPr>
            <p:nvPr/>
          </p:nvSpPr>
          <p:spPr>
            <a:xfrm xmlns:a="http://schemas.openxmlformats.org/drawingml/2006/main">
              <a:off x="6800850" y="4400550"/>
              <a:ext cx="175260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Deployment</a:t>
              </a:r>
            </a:p>
          </p:txBody>
        </p:sp>
        <p:sp>
          <p:nvSpPr>
            <p:cNvPr id="39" name="runner-create/deployment/meta">
              <a:extLst xmlns:a="http://schemas.openxmlformats.org/drawingml/2006/main">
                <a:ext uri="{FF2B5EF4-FFF2-40B4-BE49-F238E27FC236}">
                  <a16:creationId xmlns:a16="http://schemas.microsoft.com/office/drawing/2014/main" id="{FA26B914-F72A-4383-A0AF-880A6D7C6201}"/>
                </a:ext>
              </a:extLst>
            </p:cNvPr>
            <p:cNvSpPr>
              <a:spLocks xmlns:a="http://schemas.openxmlformats.org/drawingml/2006/main" noGrp="1"/>
            </p:cNvSpPr>
            <p:nvPr/>
          </p:nvSpPr>
          <p:spPr>
            <a:xfrm xmlns:a="http://schemas.openxmlformats.org/drawingml/2006/main">
              <a:off x="6800850" y="5086350"/>
              <a:ext cx="17526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3E6FE3"/>
                  </a:solidFill>
                  <a:latin typeface="Arial"/>
                  <a:ea typeface="Arial"/>
                  <a:cs typeface="Arial"/>
                </a:defRPr>
              </a:defPPr>
              <a:lvl1pPr algn="l">
                <a:defRPr sz="863" b="0">
                  <a:solidFill>
                    <a:srgbClr val="3E6FE3"/>
                  </a:solidFill>
                  <a:latin typeface="Arial"/>
                  <a:ea typeface="Arial"/>
                  <a:cs typeface="Arial"/>
                </a:defRPr>
              </a:lvl1pPr>
              <a:lvl2pPr algn="l">
                <a:defRPr sz="863" b="0">
                  <a:solidFill>
                    <a:srgbClr val="3E6FE3"/>
                  </a:solidFill>
                  <a:latin typeface="Arial"/>
                  <a:ea typeface="Arial"/>
                  <a:cs typeface="Arial"/>
                </a:defRPr>
              </a:lvl2pPr>
              <a:lvl3pPr algn="l">
                <a:defRPr sz="863" b="0">
                  <a:solidFill>
                    <a:srgbClr val="3E6FE3"/>
                  </a:solidFill>
                  <a:latin typeface="Arial"/>
                  <a:ea typeface="Arial"/>
                  <a:cs typeface="Arial"/>
                </a:defRPr>
              </a:lvl3pPr>
              <a:lvl4pPr algn="l">
                <a:defRPr sz="863" b="0">
                  <a:solidFill>
                    <a:srgbClr val="3E6FE3"/>
                  </a:solidFill>
                  <a:latin typeface="Arial"/>
                  <a:ea typeface="Arial"/>
                  <a:cs typeface="Arial"/>
                </a:defRPr>
              </a:lvl4pPr>
              <a:lvl5pPr algn="l">
                <a:defRPr sz="863" b="0">
                  <a:solidFill>
                    <a:srgbClr val="3E6FE3"/>
                  </a:solidFill>
                  <a:latin typeface="Arial"/>
                  <a:ea typeface="Arial"/>
                  <a:cs typeface="Arial"/>
                </a:defRPr>
              </a:lvl5pPr>
              <a:lvl6pPr algn="l">
                <a:defRPr sz="863" b="0">
                  <a:solidFill>
                    <a:srgbClr val="3E6FE3"/>
                  </a:solidFill>
                  <a:latin typeface="Arial"/>
                  <a:ea typeface="Arial"/>
                  <a:cs typeface="Arial"/>
                </a:defRPr>
              </a:lvl6pPr>
              <a:lvl7pPr algn="l">
                <a:defRPr sz="863" b="0">
                  <a:solidFill>
                    <a:srgbClr val="3E6FE3"/>
                  </a:solidFill>
                  <a:latin typeface="Arial"/>
                  <a:ea typeface="Arial"/>
                  <a:cs typeface="Arial"/>
                </a:defRPr>
              </a:lvl7pPr>
              <a:lvl8pPr algn="l">
                <a:defRPr sz="863" b="0">
                  <a:solidFill>
                    <a:srgbClr val="3E6FE3"/>
                  </a:solidFill>
                  <a:latin typeface="Arial"/>
                  <a:ea typeface="Arial"/>
                  <a:cs typeface="Arial"/>
                </a:defRPr>
              </a:lvl8pPr>
              <a:lvl9pPr algn="l">
                <a:defRPr sz="863" b="0">
                  <a:solidFill>
                    <a:srgbClr val="3E6FE3"/>
                  </a:solidFill>
                  <a:latin typeface="Arial"/>
                  <a:ea typeface="Arial"/>
                  <a:cs typeface="Arial"/>
                </a:defRPr>
              </a:lvl9pPr>
            </a:lstStyle>
            <a:p xmlns:a="http://schemas.openxmlformats.org/drawingml/2006/main">
              <a:pPr algn="l">
                <a:defRPr sz="863" b="0">
                  <a:solidFill>
                    <a:srgbClr val="3E6FE3"/>
                  </a:solidFill>
                  <a:latin typeface="Arial"/>
                  <a:ea typeface="Arial"/>
                  <a:cs typeface="Arial"/>
                </a:defRPr>
              </a:pPr>
              <a:r>
                <a:rPr sz="863" b="0">
                  <a:solidFill>
                    <a:srgbClr val="3E6FE3"/>
                  </a:solidFill>
                  <a:latin typeface="Arial"/>
                  <a:ea typeface="Arial"/>
                  <a:cs typeface="Arial"/>
                </a:rPr>
                <a:t>1 Pod in checked source</a:t>
              </a:r>
            </a:p>
          </p:txBody>
        </p:sp>
      </p:grpSp>
      <p:grpSp>
        <p:nvGrpSpPr>
          <p:cNvPr id="65" name="runner-create/service"/>
          <p:cNvGrpSpPr/>
          <p:nvPr/>
        </p:nvGrpSpPr>
        <p:grpSpPr>
          <ns1:xfrm xmlns:ns1="http://schemas.openxmlformats.org/drawingml/2006/main">
            <ns1:off x="8905875" y="4286250"/>
            <ns1:ext cx="2476500" cy="1000125"/>
            <ns1:chOff x="8905875" y="4286250"/>
            <ns1:chExt cx="2476500" cy="1000125"/>
          </ns1:xfrm>
        </p:grpSpPr>
        <p:sp>
          <p:nvSpPr>
            <p:cNvPr id="40" name="runner-create/service/frame">
              <a:extLst xmlns:a="http://schemas.openxmlformats.org/drawingml/2006/main">
                <a:ext uri="{FF2B5EF4-FFF2-40B4-BE49-F238E27FC236}">
                  <a16:creationId xmlns:a16="http://schemas.microsoft.com/office/drawing/2014/main" id="{C8E0E571-240A-4EC7-85DA-42187C9C2C52}"/>
                </a:ext>
              </a:extLst>
            </p:cNvPr>
            <p:cNvSpPr>
              <a:spLocks xmlns:a="http://schemas.openxmlformats.org/drawingml/2006/main" noGrp="1"/>
            </p:cNvSpPr>
            <p:nvPr/>
          </p:nvSpPr>
          <p:spPr>
            <a:xfrm xmlns:a="http://schemas.openxmlformats.org/drawingml/2006/main">
              <a:off x="8905875" y="4286250"/>
              <a:ext cx="2476500" cy="1000125"/>
            </a:xfrm>
            <a:prstGeom xmlns:a="http://schemas.openxmlformats.org/drawingml/2006/main" prst="roundRect">
              <a:avLst>
                <a:gd name="adj" fmla="val 9524"/>
              </a:avLst>
            </a:prstGeom>
            <a:solidFill xmlns:a="http://schemas.openxmlformats.org/drawingml/2006/main">
              <a:srgbClr val="FFFFFF"/>
            </a:solidFill>
            <a:ln xmlns:a="http://schemas.openxmlformats.org/drawingml/2006/main" w="9525">
              <a:solidFill>
                <a:srgbClr val="DFE5EF"/>
              </a:solidFill>
              <a:prstDash val="solid"/>
            </a:ln>
          </p:spPr>
        </p:sp>
        <p:sp>
          <p:nvSpPr>
            <p:cNvPr id="41" name="runner-create/service/badge">
              <a:extLst xmlns:a="http://schemas.openxmlformats.org/drawingml/2006/main">
                <a:ext uri="{FF2B5EF4-FFF2-40B4-BE49-F238E27FC236}">
                  <a16:creationId xmlns:a16="http://schemas.microsoft.com/office/drawing/2014/main" id="{AE4861D3-A7B0-41A8-89FA-A44B69E477BB}"/>
                </a:ext>
              </a:extLst>
            </p:cNvPr>
            <p:cNvSpPr>
              <a:spLocks xmlns:a="http://schemas.openxmlformats.org/drawingml/2006/main" noGrp="1"/>
            </p:cNvSpPr>
            <p:nvPr/>
          </p:nvSpPr>
          <p:spPr>
            <a:xfrm xmlns:a="http://schemas.openxmlformats.org/drawingml/2006/main">
              <a:off x="9001125" y="4448175"/>
              <a:ext cx="400050" cy="400050"/>
            </a:xfrm>
            <a:prstGeom xmlns:a="http://schemas.openxmlformats.org/drawingml/2006/main" prst="roundRect">
              <a:avLst>
                <a:gd name="adj" fmla="val 19048"/>
              </a:avLst>
            </a:prstGeom>
            <a:solidFill xmlns:a="http://schemas.openxmlformats.org/drawingml/2006/main">
              <a:srgbClr val="EBF7F6"/>
            </a:solidFill>
            <a:ln xmlns:a="http://schemas.openxmlformats.org/drawingml/2006/main" w="0">
              <a:noFill/>
              <a:prstDash val="solid"/>
            </a:ln>
          </p:spPr>
        </p:sp>
        <p:pic>
          <p:nvPicPr>
            <p:cNvPr id="42" name="runner-create/service/icon">
              <a:extLst xmlns:a="http://schemas.openxmlformats.org/drawingml/2006/main">
                <a:ext uri="{FF2B5EF4-FFF2-40B4-BE49-F238E27FC236}">
                  <a16:creationId xmlns:a16="http://schemas.microsoft.com/office/drawing/2014/main" id="{7315FB2F-2F56-42E6-AD11-9DA73B340E9C}"/>
                </a:ext>
              </a:extLst>
            </p:cNvPr>
            <p:cNvPicPr>
              <a:picLocks xmlns:a="http://schemas.openxmlformats.org/drawingml/2006/main" noChangeAspect="1"/>
            </p:cNvPicPr>
            <p:nvPr/>
          </p:nvPicPr>
          <p:blipFill>
            <a:blip xmlns:r="http://schemas.openxmlformats.org/officeDocument/2006/relationships" xmlns:a="http://schemas.openxmlformats.org/drawingml/2006/main" r:embed="R9762ab301b0845ea">
              <a:extLst>
                <a:ext uri="{96DAC541-7B7A-43D3-8B79-37D633B846F1}">
                  <asvg:svgBlip xmlns:asvg="http://schemas.microsoft.com/office/drawing/2016/SVG/main" r:embed="R3a520e817d1f404b"/>
                </a:ext>
              </a:extLst>
            </a:blip>
            <a:stretch xmlns:a="http://schemas.openxmlformats.org/drawingml/2006/main"/>
          </p:blipFill>
          <p:spPr>
            <a:xfrm xmlns:a="http://schemas.openxmlformats.org/drawingml/2006/main">
              <a:off x="9020175" y="4467225"/>
              <a:ext cx="361950" cy="361950"/>
            </a:xfrm>
            <a:prstGeom xmlns:a="http://schemas.openxmlformats.org/drawingml/2006/main" prst="rect">
              <a:avLst/>
            </a:prstGeom>
          </p:spPr>
        </p:pic>
        <p:sp>
          <p:nvSpPr>
            <p:cNvPr id="43" name="runner-create/service/title">
              <a:extLst xmlns:a="http://schemas.openxmlformats.org/drawingml/2006/main">
                <a:ext uri="{FF2B5EF4-FFF2-40B4-BE49-F238E27FC236}">
                  <a16:creationId xmlns:a16="http://schemas.microsoft.com/office/drawing/2014/main" id="{F2E9546F-78B0-483A-91B7-CFB9838DF0C5}"/>
                </a:ext>
              </a:extLst>
            </p:cNvPr>
            <p:cNvSpPr>
              <a:spLocks xmlns:a="http://schemas.openxmlformats.org/drawingml/2006/main" noGrp="1"/>
            </p:cNvSpPr>
            <p:nvPr/>
          </p:nvSpPr>
          <p:spPr>
            <a:xfrm xmlns:a="http://schemas.openxmlformats.org/drawingml/2006/main">
              <a:off x="9515475" y="4400550"/>
              <a:ext cx="175260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Service</a:t>
              </a:r>
            </a:p>
          </p:txBody>
        </p:sp>
        <p:sp>
          <p:nvSpPr>
            <p:cNvPr id="44" name="runner-create/service/meta">
              <a:extLst xmlns:a="http://schemas.openxmlformats.org/drawingml/2006/main">
                <a:ext uri="{FF2B5EF4-FFF2-40B4-BE49-F238E27FC236}">
                  <a16:creationId xmlns:a16="http://schemas.microsoft.com/office/drawing/2014/main" id="{3E088DB2-6942-4BC0-B4D5-F4BE1B8DD126}"/>
                </a:ext>
              </a:extLst>
            </p:cNvPr>
            <p:cNvSpPr>
              <a:spLocks xmlns:a="http://schemas.openxmlformats.org/drawingml/2006/main" noGrp="1"/>
            </p:cNvSpPr>
            <p:nvPr/>
          </p:nvSpPr>
          <p:spPr>
            <a:xfrm xmlns:a="http://schemas.openxmlformats.org/drawingml/2006/main">
              <a:off x="9515475" y="5086350"/>
              <a:ext cx="17526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00998A"/>
                  </a:solidFill>
                  <a:latin typeface="Arial"/>
                  <a:ea typeface="Arial"/>
                  <a:cs typeface="Arial"/>
                </a:defRPr>
              </a:defPPr>
              <a:lvl1pPr algn="l">
                <a:defRPr sz="863" b="0">
                  <a:solidFill>
                    <a:srgbClr val="00998A"/>
                  </a:solidFill>
                  <a:latin typeface="Arial"/>
                  <a:ea typeface="Arial"/>
                  <a:cs typeface="Arial"/>
                </a:defRPr>
              </a:lvl1pPr>
              <a:lvl2pPr algn="l">
                <a:defRPr sz="863" b="0">
                  <a:solidFill>
                    <a:srgbClr val="00998A"/>
                  </a:solidFill>
                  <a:latin typeface="Arial"/>
                  <a:ea typeface="Arial"/>
                  <a:cs typeface="Arial"/>
                </a:defRPr>
              </a:lvl2pPr>
              <a:lvl3pPr algn="l">
                <a:defRPr sz="863" b="0">
                  <a:solidFill>
                    <a:srgbClr val="00998A"/>
                  </a:solidFill>
                  <a:latin typeface="Arial"/>
                  <a:ea typeface="Arial"/>
                  <a:cs typeface="Arial"/>
                </a:defRPr>
              </a:lvl3pPr>
              <a:lvl4pPr algn="l">
                <a:defRPr sz="863" b="0">
                  <a:solidFill>
                    <a:srgbClr val="00998A"/>
                  </a:solidFill>
                  <a:latin typeface="Arial"/>
                  <a:ea typeface="Arial"/>
                  <a:cs typeface="Arial"/>
                </a:defRPr>
              </a:lvl4pPr>
              <a:lvl5pPr algn="l">
                <a:defRPr sz="863" b="0">
                  <a:solidFill>
                    <a:srgbClr val="00998A"/>
                  </a:solidFill>
                  <a:latin typeface="Arial"/>
                  <a:ea typeface="Arial"/>
                  <a:cs typeface="Arial"/>
                </a:defRPr>
              </a:lvl5pPr>
              <a:lvl6pPr algn="l">
                <a:defRPr sz="863" b="0">
                  <a:solidFill>
                    <a:srgbClr val="00998A"/>
                  </a:solidFill>
                  <a:latin typeface="Arial"/>
                  <a:ea typeface="Arial"/>
                  <a:cs typeface="Arial"/>
                </a:defRPr>
              </a:lvl6pPr>
              <a:lvl7pPr algn="l">
                <a:defRPr sz="863" b="0">
                  <a:solidFill>
                    <a:srgbClr val="00998A"/>
                  </a:solidFill>
                  <a:latin typeface="Arial"/>
                  <a:ea typeface="Arial"/>
                  <a:cs typeface="Arial"/>
                </a:defRPr>
              </a:lvl7pPr>
              <a:lvl8pPr algn="l">
                <a:defRPr sz="863" b="0">
                  <a:solidFill>
                    <a:srgbClr val="00998A"/>
                  </a:solidFill>
                  <a:latin typeface="Arial"/>
                  <a:ea typeface="Arial"/>
                  <a:cs typeface="Arial"/>
                </a:defRPr>
              </a:lvl8pPr>
              <a:lvl9pPr algn="l">
                <a:defRPr sz="863" b="0">
                  <a:solidFill>
                    <a:srgbClr val="00998A"/>
                  </a:solidFill>
                  <a:latin typeface="Arial"/>
                  <a:ea typeface="Arial"/>
                  <a:cs typeface="Arial"/>
                </a:defRPr>
              </a:lvl9pPr>
            </a:lstStyle>
            <a:p xmlns:a="http://schemas.openxmlformats.org/drawingml/2006/main">
              <a:pPr algn="l">
                <a:defRPr sz="863" b="0">
                  <a:solidFill>
                    <a:srgbClr val="00998A"/>
                  </a:solidFill>
                  <a:latin typeface="Arial"/>
                  <a:ea typeface="Arial"/>
                  <a:cs typeface="Arial"/>
                </a:defRPr>
              </a:pPr>
              <a:r>
                <a:rPr sz="863" b="0">
                  <a:solidFill>
                    <a:srgbClr val="00998A"/>
                  </a:solidFill>
                  <a:latin typeface="Arial"/>
                  <a:ea typeface="Arial"/>
                  <a:cs typeface="Arial"/>
                </a:rPr>
                <a:t>Application endpoint</a:t>
              </a:r>
            </a:p>
          </p:txBody>
        </p:sp>
      </p:grpSp>
    </p:spTree>
    <p:extLst>
      <p:ext uri="{BB962C8B-B14F-4D97-AF65-F5344CB8AC3E}">
        <p14:creationId xmlns:p14="http://schemas.microsoft.com/office/powerpoint/2010/main" val="1979115201"/>
      </p:ext>
    </p:extLst>
  </p:cSld>
  <p:transition spd="fast">
    <p:fade/>
  </p:transition>
</p:sld>
</file>

<file path=ppt/slides/slide107.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65" name="page/title">
            <a:extLst xmlns:a="http://schemas.openxmlformats.org/drawingml/2006/main">
              <a:ext uri="{FF2B5EF4-FFF2-40B4-BE49-F238E27FC236}">
                <a16:creationId xmlns:a16="http://schemas.microsoft.com/office/drawing/2014/main" id="{65A5A441-2305-4CAB-AED0-DE471E2EAAAF}"/>
              </a:ext>
            </a:extLst>
          </p:cNvPr>
          <p:cNvSpPr>
            <a:spLocks xmlns:a="http://schemas.openxmlformats.org/drawingml/2006/main" noGrp="1"/>
          </p:cNvSpPr>
          <p:nvPr/>
        </p:nvSpPr>
        <p:spPr>
          <a:xfrm xmlns:a="http://schemas.openxmlformats.org/drawingml/2006/main">
            <a:off x="495300" y="390525"/>
            <a:ext cx="107632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850" b="1">
                <a:solidFill>
                  <a:srgbClr val="18253D"/>
                </a:solidFill>
                <a:latin typeface="Arial"/>
                <a:ea typeface="Arial"/>
                <a:cs typeface="Arial"/>
              </a:defRPr>
            </a:defPPr>
            <a:lvl1pPr algn="l">
              <a:defRPr sz="2850" b="1">
                <a:solidFill>
                  <a:srgbClr val="18253D"/>
                </a:solidFill>
                <a:latin typeface="Arial"/>
                <a:ea typeface="Arial"/>
                <a:cs typeface="Arial"/>
              </a:defRPr>
            </a:lvl1pPr>
            <a:lvl2pPr algn="l">
              <a:defRPr sz="2850" b="1">
                <a:solidFill>
                  <a:srgbClr val="18253D"/>
                </a:solidFill>
                <a:latin typeface="Arial"/>
                <a:ea typeface="Arial"/>
                <a:cs typeface="Arial"/>
              </a:defRPr>
            </a:lvl2pPr>
            <a:lvl3pPr algn="l">
              <a:defRPr sz="2850" b="1">
                <a:solidFill>
                  <a:srgbClr val="18253D"/>
                </a:solidFill>
                <a:latin typeface="Arial"/>
                <a:ea typeface="Arial"/>
                <a:cs typeface="Arial"/>
              </a:defRPr>
            </a:lvl3pPr>
            <a:lvl4pPr algn="l">
              <a:defRPr sz="2850" b="1">
                <a:solidFill>
                  <a:srgbClr val="18253D"/>
                </a:solidFill>
                <a:latin typeface="Arial"/>
                <a:ea typeface="Arial"/>
                <a:cs typeface="Arial"/>
              </a:defRPr>
            </a:lvl4pPr>
            <a:lvl5pPr algn="l">
              <a:defRPr sz="2850" b="1">
                <a:solidFill>
                  <a:srgbClr val="18253D"/>
                </a:solidFill>
                <a:latin typeface="Arial"/>
                <a:ea typeface="Arial"/>
                <a:cs typeface="Arial"/>
              </a:defRPr>
            </a:lvl5pPr>
            <a:lvl6pPr algn="l">
              <a:defRPr sz="2850" b="1">
                <a:solidFill>
                  <a:srgbClr val="18253D"/>
                </a:solidFill>
                <a:latin typeface="Arial"/>
                <a:ea typeface="Arial"/>
                <a:cs typeface="Arial"/>
              </a:defRPr>
            </a:lvl6pPr>
            <a:lvl7pPr algn="l">
              <a:defRPr sz="2850" b="1">
                <a:solidFill>
                  <a:srgbClr val="18253D"/>
                </a:solidFill>
                <a:latin typeface="Arial"/>
                <a:ea typeface="Arial"/>
                <a:cs typeface="Arial"/>
              </a:defRPr>
            </a:lvl7pPr>
            <a:lvl8pPr algn="l">
              <a:defRPr sz="2850" b="1">
                <a:solidFill>
                  <a:srgbClr val="18253D"/>
                </a:solidFill>
                <a:latin typeface="Arial"/>
                <a:ea typeface="Arial"/>
                <a:cs typeface="Arial"/>
              </a:defRPr>
            </a:lvl8pPr>
            <a:lvl9pPr algn="l">
              <a:defRPr sz="2850" b="1">
                <a:solidFill>
                  <a:srgbClr val="18253D"/>
                </a:solidFill>
                <a:latin typeface="Arial"/>
                <a:ea typeface="Arial"/>
                <a:cs typeface="Arial"/>
              </a:defRPr>
            </a:lvl9pPr>
          </a:lstStyle>
          <a:p xmlns:a="http://schemas.openxmlformats.org/drawingml/2006/main">
            <a:pPr algn="l">
              <a:defRPr sz="2850" b="1">
                <a:solidFill>
                  <a:srgbClr val="18253D"/>
                </a:solidFill>
                <a:latin typeface="Arial"/>
                <a:ea typeface="Arial"/>
                <a:cs typeface="Arial"/>
              </a:defRPr>
            </a:pPr>
            <a:r>
              <a:rPr sz="2850" b="1">
                <a:solidFill>
                  <a:srgbClr val="18253D"/>
                </a:solidFill>
                <a:latin typeface="Arial"/>
                <a:ea typeface="Arial"/>
                <a:cs typeface="Arial"/>
              </a:rPr>
              <a:t>Shared and isolated App Runners</a:t>
            </a:r>
          </a:p>
        </p:txBody>
      </p:sp>
      <p:sp>
        <p:nvSpPr>
          <p:cNvPr id="2" name="page/subtitle">
            <a:extLst xmlns:a="http://schemas.openxmlformats.org/drawingml/2006/main">
              <a:ext uri="{FF2B5EF4-FFF2-40B4-BE49-F238E27FC236}">
                <a16:creationId xmlns:a16="http://schemas.microsoft.com/office/drawing/2014/main" id="{3BDBF1CB-690E-47B3-9323-509275F4A539}"/>
              </a:ext>
            </a:extLst>
          </p:cNvPr>
          <p:cNvSpPr>
            <a:spLocks xmlns:a="http://schemas.openxmlformats.org/drawingml/2006/main" noGrp="1"/>
          </p:cNvSpPr>
          <p:nvPr/>
        </p:nvSpPr>
        <p:spPr>
          <a:xfrm xmlns:a="http://schemas.openxmlformats.org/drawingml/2006/main">
            <a:off x="514350" y="1028700"/>
            <a:ext cx="11144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69768C"/>
                </a:solidFill>
                <a:latin typeface="Arial"/>
                <a:ea typeface="Arial"/>
                <a:cs typeface="Arial"/>
              </a:defRPr>
            </a:defPPr>
            <a:lvl1pPr algn="l">
              <a:defRPr sz="1425" b="0">
                <a:solidFill>
                  <a:srgbClr val="69768C"/>
                </a:solidFill>
                <a:latin typeface="Arial"/>
                <a:ea typeface="Arial"/>
                <a:cs typeface="Arial"/>
              </a:defRPr>
            </a:lvl1pPr>
            <a:lvl2pPr algn="l">
              <a:defRPr sz="1425" b="0">
                <a:solidFill>
                  <a:srgbClr val="69768C"/>
                </a:solidFill>
                <a:latin typeface="Arial"/>
                <a:ea typeface="Arial"/>
                <a:cs typeface="Arial"/>
              </a:defRPr>
            </a:lvl2pPr>
            <a:lvl3pPr algn="l">
              <a:defRPr sz="1425" b="0">
                <a:solidFill>
                  <a:srgbClr val="69768C"/>
                </a:solidFill>
                <a:latin typeface="Arial"/>
                <a:ea typeface="Arial"/>
                <a:cs typeface="Arial"/>
              </a:defRPr>
            </a:lvl3pPr>
            <a:lvl4pPr algn="l">
              <a:defRPr sz="1425" b="0">
                <a:solidFill>
                  <a:srgbClr val="69768C"/>
                </a:solidFill>
                <a:latin typeface="Arial"/>
                <a:ea typeface="Arial"/>
                <a:cs typeface="Arial"/>
              </a:defRPr>
            </a:lvl4pPr>
            <a:lvl5pPr algn="l">
              <a:defRPr sz="1425" b="0">
                <a:solidFill>
                  <a:srgbClr val="69768C"/>
                </a:solidFill>
                <a:latin typeface="Arial"/>
                <a:ea typeface="Arial"/>
                <a:cs typeface="Arial"/>
              </a:defRPr>
            </a:lvl5pPr>
            <a:lvl6pPr algn="l">
              <a:defRPr sz="1425" b="0">
                <a:solidFill>
                  <a:srgbClr val="69768C"/>
                </a:solidFill>
                <a:latin typeface="Arial"/>
                <a:ea typeface="Arial"/>
                <a:cs typeface="Arial"/>
              </a:defRPr>
            </a:lvl6pPr>
            <a:lvl7pPr algn="l">
              <a:defRPr sz="1425" b="0">
                <a:solidFill>
                  <a:srgbClr val="69768C"/>
                </a:solidFill>
                <a:latin typeface="Arial"/>
                <a:ea typeface="Arial"/>
                <a:cs typeface="Arial"/>
              </a:defRPr>
            </a:lvl7pPr>
            <a:lvl8pPr algn="l">
              <a:defRPr sz="1425" b="0">
                <a:solidFill>
                  <a:srgbClr val="69768C"/>
                </a:solidFill>
                <a:latin typeface="Arial"/>
                <a:ea typeface="Arial"/>
                <a:cs typeface="Arial"/>
              </a:defRPr>
            </a:lvl8pPr>
            <a:lvl9pPr algn="l">
              <a:defRPr sz="1425" b="0">
                <a:solidFill>
                  <a:srgbClr val="69768C"/>
                </a:solidFill>
                <a:latin typeface="Arial"/>
                <a:ea typeface="Arial"/>
                <a:cs typeface="Arial"/>
              </a:defRPr>
            </a:lvl9pPr>
          </a:lstStyle>
          <a:p xmlns:a="http://schemas.openxmlformats.org/drawingml/2006/main">
            <a:pPr algn="l">
              <a:defRPr sz="1425" b="0">
                <a:solidFill>
                  <a:srgbClr val="69768C"/>
                </a:solidFill>
                <a:latin typeface="Arial"/>
                <a:ea typeface="Arial"/>
                <a:cs typeface="Arial"/>
              </a:defRPr>
            </a:pPr>
            <a:r>
              <a:rPr sz="1425" b="0">
                <a:solidFill>
                  <a:srgbClr val="69768C"/>
                </a:solidFill>
                <a:latin typeface="Arial"/>
                <a:ea typeface="Arial"/>
                <a:cs typeface="Arial"/>
              </a:rPr>
              <a:t>App boxes show resource assignment. Gateway routes requests to the Services.</a:t>
            </a:r>
          </a:p>
        </p:txBody>
      </p:sp>
      <p:pic>
        <p:nvPicPr>
          <p:cNvPr id="3" name="page/logo">
            <a:extLst xmlns:a="http://schemas.openxmlformats.org/drawingml/2006/main">
              <a:ext uri="{FF2B5EF4-FFF2-40B4-BE49-F238E27FC236}">
                <a16:creationId xmlns:a16="http://schemas.microsoft.com/office/drawing/2014/main" id="{BC35789C-B34D-41EE-A7FC-7712711967D0}"/>
              </a:ext>
            </a:extLst>
          </p:cNvPr>
          <p:cNvPicPr>
            <a:picLocks xmlns:a="http://schemas.openxmlformats.org/drawingml/2006/main" noChangeAspect="1"/>
          </p:cNvPicPr>
          <p:nvPr/>
        </p:nvPicPr>
        <p:blipFill>
          <a:blip xmlns:r="http://schemas.openxmlformats.org/officeDocument/2006/relationships" xmlns:a="http://schemas.openxmlformats.org/drawingml/2006/main" r:embed="R6564f24e304b4229">
            <a:extLst>
              <a:ext uri="{96DAC541-7B7A-43D3-8B79-37D633B846F1}">
                <asvg:svgBlip xmlns:asvg="http://schemas.microsoft.com/office/drawing/2016/SVG/main" r:embed="R43ad2ea9713447dd"/>
              </a:ext>
            </a:extLst>
          </a:blip>
          <a:stretch xmlns:a="http://schemas.openxmlformats.org/drawingml/2006/main"/>
        </p:blipFill>
        <p:spPr>
          <a:xfrm xmlns:a="http://schemas.openxmlformats.org/drawingml/2006/main">
            <a:off x="11239500" y="295275"/>
            <a:ext cx="552450" cy="266700"/>
          </a:xfrm>
          <a:prstGeom xmlns:a="http://schemas.openxmlformats.org/drawingml/2006/main" prst="rect">
            <a:avLst/>
          </a:prstGeom>
        </p:spPr>
      </p:pic>
      <p:sp>
        <p:nvSpPr>
          <p:cNvPr id="4" name="page/version">
            <a:extLst xmlns:a="http://schemas.openxmlformats.org/drawingml/2006/main">
              <a:ext uri="{FF2B5EF4-FFF2-40B4-BE49-F238E27FC236}">
                <a16:creationId xmlns:a16="http://schemas.microsoft.com/office/drawing/2014/main" id="{0CEDC9ED-AA98-47DA-AF12-4D3F017624C4}"/>
              </a:ext>
            </a:extLst>
          </p:cNvPr>
          <p:cNvSpPr>
            <a:spLocks xmlns:a="http://schemas.openxmlformats.org/drawingml/2006/main" noGrp="1"/>
          </p:cNvSpPr>
          <p:nvPr/>
        </p:nvSpPr>
        <p:spPr>
          <a:xfrm xmlns:a="http://schemas.openxmlformats.org/drawingml/2006/main">
            <a:off x="514350" y="6486525"/>
            <a:ext cx="88582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25" b="0">
                <a:solidFill>
                  <a:srgbClr val="69768C"/>
                </a:solidFill>
                <a:latin typeface="Arial"/>
                <a:ea typeface="Arial"/>
                <a:cs typeface="Arial"/>
              </a:defRPr>
            </a:defPPr>
            <a:lvl1pPr algn="l">
              <a:defRPr sz="825" b="0">
                <a:solidFill>
                  <a:srgbClr val="69768C"/>
                </a:solidFill>
                <a:latin typeface="Arial"/>
                <a:ea typeface="Arial"/>
                <a:cs typeface="Arial"/>
              </a:defRPr>
            </a:lvl1pPr>
            <a:lvl2pPr algn="l">
              <a:defRPr sz="825" b="0">
                <a:solidFill>
                  <a:srgbClr val="69768C"/>
                </a:solidFill>
                <a:latin typeface="Arial"/>
                <a:ea typeface="Arial"/>
                <a:cs typeface="Arial"/>
              </a:defRPr>
            </a:lvl2pPr>
            <a:lvl3pPr algn="l">
              <a:defRPr sz="825" b="0">
                <a:solidFill>
                  <a:srgbClr val="69768C"/>
                </a:solidFill>
                <a:latin typeface="Arial"/>
                <a:ea typeface="Arial"/>
                <a:cs typeface="Arial"/>
              </a:defRPr>
            </a:lvl3pPr>
            <a:lvl4pPr algn="l">
              <a:defRPr sz="825" b="0">
                <a:solidFill>
                  <a:srgbClr val="69768C"/>
                </a:solidFill>
                <a:latin typeface="Arial"/>
                <a:ea typeface="Arial"/>
                <a:cs typeface="Arial"/>
              </a:defRPr>
            </a:lvl4pPr>
            <a:lvl5pPr algn="l">
              <a:defRPr sz="825" b="0">
                <a:solidFill>
                  <a:srgbClr val="69768C"/>
                </a:solidFill>
                <a:latin typeface="Arial"/>
                <a:ea typeface="Arial"/>
                <a:cs typeface="Arial"/>
              </a:defRPr>
            </a:lvl5pPr>
            <a:lvl6pPr algn="l">
              <a:defRPr sz="825" b="0">
                <a:solidFill>
                  <a:srgbClr val="69768C"/>
                </a:solidFill>
                <a:latin typeface="Arial"/>
                <a:ea typeface="Arial"/>
                <a:cs typeface="Arial"/>
              </a:defRPr>
            </a:lvl6pPr>
            <a:lvl7pPr algn="l">
              <a:defRPr sz="825" b="0">
                <a:solidFill>
                  <a:srgbClr val="69768C"/>
                </a:solidFill>
                <a:latin typeface="Arial"/>
                <a:ea typeface="Arial"/>
                <a:cs typeface="Arial"/>
              </a:defRPr>
            </a:lvl7pPr>
            <a:lvl8pPr algn="l">
              <a:defRPr sz="825" b="0">
                <a:solidFill>
                  <a:srgbClr val="69768C"/>
                </a:solidFill>
                <a:latin typeface="Arial"/>
                <a:ea typeface="Arial"/>
                <a:cs typeface="Arial"/>
              </a:defRPr>
            </a:lvl8pPr>
            <a:lvl9pPr algn="l">
              <a:defRPr sz="825" b="0">
                <a:solidFill>
                  <a:srgbClr val="69768C"/>
                </a:solidFill>
                <a:latin typeface="Arial"/>
                <a:ea typeface="Arial"/>
                <a:cs typeface="Arial"/>
              </a:defRPr>
            </a:lvl9pPr>
          </a:lstStyle>
          <a:p xmlns:a="http://schemas.openxmlformats.org/drawingml/2006/main">
            <a:pPr algn="l">
              <a:defRPr sz="825" b="0">
                <a:solidFill>
                  <a:srgbClr val="69768C"/>
                </a:solidFill>
                <a:latin typeface="Arial"/>
                <a:ea typeface="Arial"/>
                <a:cs typeface="Arial"/>
              </a:defRPr>
            </a:pPr>
            <a:r>
              <a:rPr sz="825" b="0">
                <a:solidFill>
                  <a:srgbClr val="69768C"/>
                </a:solidFill>
                <a:latin typeface="Arial"/>
                <a:ea typeface="Arial"/>
                <a:cs typeface="Arial"/>
              </a:rPr>
              <a:t>EE 3.13.2 · Reference deployment · 03 Nov 2026</a:t>
            </a:r>
          </a:p>
        </p:txBody>
      </p:sp>
      <p:sp>
        <p:nvSpPr>
          <p:cNvPr id="5" name="page/number">
            <a:extLst xmlns:a="http://schemas.openxmlformats.org/drawingml/2006/main">
              <a:ext uri="{FF2B5EF4-FFF2-40B4-BE49-F238E27FC236}">
                <a16:creationId xmlns:a16="http://schemas.microsoft.com/office/drawing/2014/main" id="{AA84ACE1-B31F-4260-B403-146DA6CD1B1B}"/>
              </a:ext>
            </a:extLst>
          </p:cNvPr>
          <p:cNvSpPr>
            <a:spLocks xmlns:a="http://schemas.openxmlformats.org/drawingml/2006/main" noGrp="1"/>
          </p:cNvSpPr>
          <p:nvPr/>
        </p:nvSpPr>
        <p:spPr>
          <a:xfrm xmlns:a="http://schemas.openxmlformats.org/drawingml/2006/main">
            <a:off x="11334750" y="6486525"/>
            <a:ext cx="4000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75" b="0">
                <a:solidFill>
                  <a:srgbClr val="69768C"/>
                </a:solidFill>
                <a:latin typeface="Arial"/>
                <a:ea typeface="Arial"/>
                <a:cs typeface="Arial"/>
              </a:defRPr>
            </a:defPPr>
            <a:lvl1pPr algn="l">
              <a:defRPr sz="975" b="0">
                <a:solidFill>
                  <a:srgbClr val="69768C"/>
                </a:solidFill>
                <a:latin typeface="Arial"/>
                <a:ea typeface="Arial"/>
                <a:cs typeface="Arial"/>
              </a:defRPr>
            </a:lvl1pPr>
            <a:lvl2pPr algn="l">
              <a:defRPr sz="975" b="0">
                <a:solidFill>
                  <a:srgbClr val="69768C"/>
                </a:solidFill>
                <a:latin typeface="Arial"/>
                <a:ea typeface="Arial"/>
                <a:cs typeface="Arial"/>
              </a:defRPr>
            </a:lvl2pPr>
            <a:lvl3pPr algn="l">
              <a:defRPr sz="975" b="0">
                <a:solidFill>
                  <a:srgbClr val="69768C"/>
                </a:solidFill>
                <a:latin typeface="Arial"/>
                <a:ea typeface="Arial"/>
                <a:cs typeface="Arial"/>
              </a:defRPr>
            </a:lvl3pPr>
            <a:lvl4pPr algn="l">
              <a:defRPr sz="975" b="0">
                <a:solidFill>
                  <a:srgbClr val="69768C"/>
                </a:solidFill>
                <a:latin typeface="Arial"/>
                <a:ea typeface="Arial"/>
                <a:cs typeface="Arial"/>
              </a:defRPr>
            </a:lvl4pPr>
            <a:lvl5pPr algn="l">
              <a:defRPr sz="975" b="0">
                <a:solidFill>
                  <a:srgbClr val="69768C"/>
                </a:solidFill>
                <a:latin typeface="Arial"/>
                <a:ea typeface="Arial"/>
                <a:cs typeface="Arial"/>
              </a:defRPr>
            </a:lvl5pPr>
            <a:lvl6pPr algn="l">
              <a:defRPr sz="975" b="0">
                <a:solidFill>
                  <a:srgbClr val="69768C"/>
                </a:solidFill>
                <a:latin typeface="Arial"/>
                <a:ea typeface="Arial"/>
                <a:cs typeface="Arial"/>
              </a:defRPr>
            </a:lvl6pPr>
            <a:lvl7pPr algn="l">
              <a:defRPr sz="975" b="0">
                <a:solidFill>
                  <a:srgbClr val="69768C"/>
                </a:solidFill>
                <a:latin typeface="Arial"/>
                <a:ea typeface="Arial"/>
                <a:cs typeface="Arial"/>
              </a:defRPr>
            </a:lvl7pPr>
            <a:lvl8pPr algn="l">
              <a:defRPr sz="975" b="0">
                <a:solidFill>
                  <a:srgbClr val="69768C"/>
                </a:solidFill>
                <a:latin typeface="Arial"/>
                <a:ea typeface="Arial"/>
                <a:cs typeface="Arial"/>
              </a:defRPr>
            </a:lvl8pPr>
            <a:lvl9pPr algn="l">
              <a:defRPr sz="975" b="0">
                <a:solidFill>
                  <a:srgbClr val="69768C"/>
                </a:solidFill>
                <a:latin typeface="Arial"/>
                <a:ea typeface="Arial"/>
                <a:cs typeface="Arial"/>
              </a:defRPr>
            </a:lvl9pPr>
          </a:lstStyle>
          <a:p xmlns:a="http://schemas.openxmlformats.org/drawingml/2006/main">
            <a:pPr algn="l">
              <a:defRPr sz="975" b="0">
                <a:solidFill>
                  <a:srgbClr val="69768C"/>
                </a:solidFill>
                <a:latin typeface="Arial"/>
                <a:ea typeface="Arial"/>
                <a:cs typeface="Arial"/>
              </a:defRPr>
            </a:pPr>
            <a:r>
              <a:rPr sz="975" b="0">
                <a:solidFill>
                  <a:srgbClr val="69768C"/>
                </a:solidFill>
                <a:latin typeface="Arial"/>
                <a:ea typeface="Arial"/>
                <a:cs typeface="Arial"/>
              </a:rPr>
              <a:t>12</a:t>
            </a:r>
          </a:p>
        </p:txBody>
      </p:sp>
      <p:sp>
        <p:nvSpPr>
          <p:cNvPr id="6" name="nav/back">
            <a:extLst xmlns:a="http://schemas.openxmlformats.org/drawingml/2006/main">
              <a:ext uri="{FF2B5EF4-FFF2-40B4-BE49-F238E27FC236}">
                <a16:creationId xmlns:a16="http://schemas.microsoft.com/office/drawing/2014/main" id="{8EA2B0D5-CC02-45A8-B5B1-F0C7EE0F2DFE}"/>
              </a:ext>
            </a:extLst>
            <ns0:hlinkClick xmlns:ns0="http://schemas.openxmlformats.org/drawingml/2006/main" xmlns:ns1="http://schemas.openxmlformats.org/officeDocument/2006/relationships" ns1:id="rIdLifeNav0" action="ppaction://hlinksldjump"/>
          </p:cNvPr>
          <p:cNvSpPr>
            <a:spLocks xmlns:a="http://schemas.openxmlformats.org/drawingml/2006/main" noGrp="1"/>
          </p:cNvSpPr>
          <p:nvPr/>
        </p:nvSpPr>
        <p:spPr>
          <a:xfrm xmlns:a="http://schemas.openxmlformats.org/drawingml/2006/main">
            <a:off x="514350" y="6191250"/>
            <a:ext cx="1714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Overview</a:t>
            </a:r>
          </a:p>
        </p:txBody>
      </p:sp>
      <p:sp>
        <p:nvSpPr>
          <p:cNvPr id="7" name="nav/previous">
            <a:extLst xmlns:a="http://schemas.openxmlformats.org/drawingml/2006/main">
              <a:ext uri="{FF2B5EF4-FFF2-40B4-BE49-F238E27FC236}">
                <a16:creationId xmlns:a16="http://schemas.microsoft.com/office/drawing/2014/main" id="{A270C4EF-AAA5-469D-BE1E-02E1CA356FA3}"/>
              </a:ext>
            </a:extLst>
            <ns2:hlinkClick xmlns:ns2="http://schemas.openxmlformats.org/drawingml/2006/main" xmlns:ns3="http://schemas.openxmlformats.org/officeDocument/2006/relationships" ns3:id="rIdLifeNav1" action="ppaction://hlinksldjump"/>
          </p:cNvPr>
          <p:cNvSpPr>
            <a:spLocks xmlns:a="http://schemas.openxmlformats.org/drawingml/2006/main" noGrp="1"/>
          </p:cNvSpPr>
          <p:nvPr/>
        </p:nvSpPr>
        <p:spPr>
          <a:xfrm xmlns:a="http://schemas.openxmlformats.org/drawingml/2006/main">
            <a:off x="7524750" y="6191250"/>
            <a:ext cx="1619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Previous</a:t>
            </a:r>
          </a:p>
        </p:txBody>
      </p:sp>
      <p:sp>
        <p:nvSpPr>
          <p:cNvPr id="8" name="nav/next">
            <a:extLst xmlns:a="http://schemas.openxmlformats.org/drawingml/2006/main">
              <a:ext uri="{FF2B5EF4-FFF2-40B4-BE49-F238E27FC236}">
                <a16:creationId xmlns:a16="http://schemas.microsoft.com/office/drawing/2014/main" id="{00ADF2F7-0815-4DFF-9128-2BC73D16B32C}"/>
              </a:ext>
            </a:extLst>
            <ns4:hlinkClick xmlns:ns4="http://schemas.openxmlformats.org/drawingml/2006/main" xmlns:ns5="http://schemas.openxmlformats.org/officeDocument/2006/relationships" ns5:id="rIdLifeNav2" action="ppaction://hlinksldjump"/>
          </p:cNvPr>
          <p:cNvSpPr>
            <a:spLocks xmlns:a="http://schemas.openxmlformats.org/drawingml/2006/main" noGrp="1"/>
          </p:cNvSpPr>
          <p:nvPr/>
        </p:nvSpPr>
        <p:spPr>
          <a:xfrm xmlns:a="http://schemas.openxmlformats.org/drawingml/2006/main">
            <a:off x="9715500" y="6191250"/>
            <a:ext cx="1714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Next</a:t>
            </a:r>
          </a:p>
        </p:txBody>
      </p:sp>
      <p:sp>
        <p:nvSpPr>
          <p:cNvPr id="9" name="nav/web">
            <a:extLst xmlns:a="http://schemas.openxmlformats.org/drawingml/2006/main">
              <a:ext uri="{FF2B5EF4-FFF2-40B4-BE49-F238E27FC236}">
                <a16:creationId xmlns:a16="http://schemas.microsoft.com/office/drawing/2014/main" id="{56AA6738-1B8E-47FA-9C8F-1FCFAFDE767B}"/>
              </a:ext>
            </a:extLst>
            <ns6:hlinkClick xmlns:ns6="http://schemas.openxmlformats.org/drawingml/2006/main" xmlns:ns7="http://schemas.openxmlformats.org/officeDocument/2006/relationships" ns7:id="rIdLifeNav3"/>
          </p:cNvPr>
          <p:cNvSpPr>
            <a:spLocks xmlns:a="http://schemas.openxmlformats.org/drawingml/2006/main" noGrp="1"/>
          </p:cNvSpPr>
          <p:nvPr/>
        </p:nvSpPr>
        <p:spPr>
          <a:xfrm xmlns:a="http://schemas.openxmlformats.org/drawingml/2006/main">
            <a:off x="5334000" y="6191250"/>
            <a:ext cx="190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Interactive map</a:t>
            </a:r>
          </a:p>
        </p:txBody>
      </p:sp>
      <p:sp>
        <p:nvSpPr>
          <p:cNvPr id="10" name="shared">
            <a:extLst xmlns:a="http://schemas.openxmlformats.org/drawingml/2006/main">
              <a:ext uri="{FF2B5EF4-FFF2-40B4-BE49-F238E27FC236}">
                <a16:creationId xmlns:a16="http://schemas.microsoft.com/office/drawing/2014/main" id="{01A76259-FE1E-4FEA-87A2-DD60124BE93B}"/>
              </a:ext>
            </a:extLst>
          </p:cNvPr>
          <p:cNvSpPr>
            <a:spLocks xmlns:a="http://schemas.openxmlformats.org/drawingml/2006/main" noGrp="1"/>
          </p:cNvSpPr>
          <p:nvPr/>
        </p:nvSpPr>
        <p:spPr>
          <a:xfrm xmlns:a="http://schemas.openxmlformats.org/drawingml/2006/main">
            <a:off x="514350" y="1809750"/>
            <a:ext cx="5334000" cy="3714750"/>
          </a:xfrm>
          <a:prstGeom xmlns:a="http://schemas.openxmlformats.org/drawingml/2006/main" prst="roundRect">
            <a:avLst>
              <a:gd name="adj" fmla="val 2821"/>
            </a:avLst>
          </a:prstGeom>
          <a:solidFill xmlns:a="http://schemas.openxmlformats.org/drawingml/2006/main">
            <a:srgbClr val="F0F3F8"/>
          </a:solidFill>
          <a:ln xmlns:a="http://schemas.openxmlformats.org/drawingml/2006/main" w="9525">
            <a:solidFill>
              <a:srgbClr val="DFE5EF"/>
            </a:solidFill>
            <a:prstDash val="solid"/>
          </a:ln>
        </p:spPr>
      </p:sp>
      <p:sp>
        <p:nvSpPr>
          <p:cNvPr id="11" name="shared/title">
            <a:extLst xmlns:a="http://schemas.openxmlformats.org/drawingml/2006/main">
              <a:ext uri="{FF2B5EF4-FFF2-40B4-BE49-F238E27FC236}">
                <a16:creationId xmlns:a16="http://schemas.microsoft.com/office/drawing/2014/main" id="{D1E77195-6DDD-4EAF-B71C-23B8AFA8555E}"/>
              </a:ext>
            </a:extLst>
          </p:cNvPr>
          <p:cNvSpPr>
            <a:spLocks xmlns:a="http://schemas.openxmlformats.org/drawingml/2006/main" noGrp="1"/>
          </p:cNvSpPr>
          <p:nvPr/>
        </p:nvSpPr>
        <p:spPr>
          <a:xfrm xmlns:a="http://schemas.openxmlformats.org/drawingml/2006/main">
            <a:off x="666750" y="1943100"/>
            <a:ext cx="50292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1">
                <a:solidFill>
                  <a:srgbClr val="405170"/>
                </a:solidFill>
                <a:latin typeface="Arial"/>
                <a:ea typeface="Arial"/>
                <a:cs typeface="Arial"/>
              </a:defRPr>
            </a:defPPr>
            <a:lvl1pPr algn="l">
              <a:defRPr sz="1650" b="1">
                <a:solidFill>
                  <a:srgbClr val="405170"/>
                </a:solidFill>
                <a:latin typeface="Arial"/>
                <a:ea typeface="Arial"/>
                <a:cs typeface="Arial"/>
              </a:defRPr>
            </a:lvl1pPr>
            <a:lvl2pPr algn="l">
              <a:defRPr sz="1650" b="1">
                <a:solidFill>
                  <a:srgbClr val="405170"/>
                </a:solidFill>
                <a:latin typeface="Arial"/>
                <a:ea typeface="Arial"/>
                <a:cs typeface="Arial"/>
              </a:defRPr>
            </a:lvl2pPr>
            <a:lvl3pPr algn="l">
              <a:defRPr sz="1650" b="1">
                <a:solidFill>
                  <a:srgbClr val="405170"/>
                </a:solidFill>
                <a:latin typeface="Arial"/>
                <a:ea typeface="Arial"/>
                <a:cs typeface="Arial"/>
              </a:defRPr>
            </a:lvl3pPr>
            <a:lvl4pPr algn="l">
              <a:defRPr sz="1650" b="1">
                <a:solidFill>
                  <a:srgbClr val="405170"/>
                </a:solidFill>
                <a:latin typeface="Arial"/>
                <a:ea typeface="Arial"/>
                <a:cs typeface="Arial"/>
              </a:defRPr>
            </a:lvl4pPr>
            <a:lvl5pPr algn="l">
              <a:defRPr sz="1650" b="1">
                <a:solidFill>
                  <a:srgbClr val="405170"/>
                </a:solidFill>
                <a:latin typeface="Arial"/>
                <a:ea typeface="Arial"/>
                <a:cs typeface="Arial"/>
              </a:defRPr>
            </a:lvl5pPr>
            <a:lvl6pPr algn="l">
              <a:defRPr sz="1650" b="1">
                <a:solidFill>
                  <a:srgbClr val="405170"/>
                </a:solidFill>
                <a:latin typeface="Arial"/>
                <a:ea typeface="Arial"/>
                <a:cs typeface="Arial"/>
              </a:defRPr>
            </a:lvl6pPr>
            <a:lvl7pPr algn="l">
              <a:defRPr sz="1650" b="1">
                <a:solidFill>
                  <a:srgbClr val="405170"/>
                </a:solidFill>
                <a:latin typeface="Arial"/>
                <a:ea typeface="Arial"/>
                <a:cs typeface="Arial"/>
              </a:defRPr>
            </a:lvl7pPr>
            <a:lvl8pPr algn="l">
              <a:defRPr sz="1650" b="1">
                <a:solidFill>
                  <a:srgbClr val="405170"/>
                </a:solidFill>
                <a:latin typeface="Arial"/>
                <a:ea typeface="Arial"/>
                <a:cs typeface="Arial"/>
              </a:defRPr>
            </a:lvl8pPr>
            <a:lvl9pPr algn="l">
              <a:defRPr sz="1650" b="1">
                <a:solidFill>
                  <a:srgbClr val="405170"/>
                </a:solidFill>
                <a:latin typeface="Arial"/>
                <a:ea typeface="Arial"/>
                <a:cs typeface="Arial"/>
              </a:defRPr>
            </a:lvl9pPr>
          </a:lstStyle>
          <a:p xmlns:a="http://schemas.openxmlformats.org/drawingml/2006/main">
            <a:pPr algn="l">
              <a:defRPr sz="1650" b="1">
                <a:solidFill>
                  <a:srgbClr val="405170"/>
                </a:solidFill>
                <a:latin typeface="Arial"/>
                <a:ea typeface="Arial"/>
                <a:cs typeface="Arial"/>
              </a:defRPr>
            </a:pPr>
            <a:r>
              <a:rPr sz="1650" b="1">
                <a:solidFill>
                  <a:srgbClr val="405170"/>
                </a:solidFill>
                <a:latin typeface="Arial"/>
                <a:ea typeface="Arial"/>
                <a:cs typeface="Arial"/>
              </a:rPr>
              <a:t>Shared</a:t>
            </a:r>
          </a:p>
        </p:txBody>
      </p:sp>
      <p:sp>
        <p:nvSpPr>
          <p:cNvPr id="12" name="isolated">
            <a:extLst xmlns:a="http://schemas.openxmlformats.org/drawingml/2006/main">
              <a:ext uri="{FF2B5EF4-FFF2-40B4-BE49-F238E27FC236}">
                <a16:creationId xmlns:a16="http://schemas.microsoft.com/office/drawing/2014/main" id="{BACEEE8C-B706-4651-AB5D-EF6F9394B24A}"/>
              </a:ext>
            </a:extLst>
          </p:cNvPr>
          <p:cNvSpPr>
            <a:spLocks xmlns:a="http://schemas.openxmlformats.org/drawingml/2006/main" noGrp="1"/>
          </p:cNvSpPr>
          <p:nvPr/>
        </p:nvSpPr>
        <p:spPr>
          <a:xfrm xmlns:a="http://schemas.openxmlformats.org/drawingml/2006/main">
            <a:off x="6191250" y="1809750"/>
            <a:ext cx="5486400" cy="3714750"/>
          </a:xfrm>
          <a:prstGeom xmlns:a="http://schemas.openxmlformats.org/drawingml/2006/main" prst="roundRect">
            <a:avLst>
              <a:gd name="adj" fmla="val 2821"/>
            </a:avLst>
          </a:prstGeom>
          <a:solidFill xmlns:a="http://schemas.openxmlformats.org/drawingml/2006/main">
            <a:srgbClr val="F0F3F8"/>
          </a:solidFill>
          <a:ln xmlns:a="http://schemas.openxmlformats.org/drawingml/2006/main" w="9525">
            <a:solidFill>
              <a:srgbClr val="DFE5EF"/>
            </a:solidFill>
            <a:prstDash val="solid"/>
          </a:ln>
        </p:spPr>
      </p:sp>
      <p:sp>
        <p:nvSpPr>
          <p:cNvPr id="13" name="isolated/title">
            <a:extLst xmlns:a="http://schemas.openxmlformats.org/drawingml/2006/main">
              <a:ext uri="{FF2B5EF4-FFF2-40B4-BE49-F238E27FC236}">
                <a16:creationId xmlns:a16="http://schemas.microsoft.com/office/drawing/2014/main" id="{0C95B16F-EF4E-4301-B47F-9FD8F54AED0C}"/>
              </a:ext>
            </a:extLst>
          </p:cNvPr>
          <p:cNvSpPr>
            <a:spLocks xmlns:a="http://schemas.openxmlformats.org/drawingml/2006/main" noGrp="1"/>
          </p:cNvSpPr>
          <p:nvPr/>
        </p:nvSpPr>
        <p:spPr>
          <a:xfrm xmlns:a="http://schemas.openxmlformats.org/drawingml/2006/main">
            <a:off x="6343650" y="1943100"/>
            <a:ext cx="51816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1">
                <a:solidFill>
                  <a:srgbClr val="405170"/>
                </a:solidFill>
                <a:latin typeface="Arial"/>
                <a:ea typeface="Arial"/>
                <a:cs typeface="Arial"/>
              </a:defRPr>
            </a:defPPr>
            <a:lvl1pPr algn="l">
              <a:defRPr sz="1650" b="1">
                <a:solidFill>
                  <a:srgbClr val="405170"/>
                </a:solidFill>
                <a:latin typeface="Arial"/>
                <a:ea typeface="Arial"/>
                <a:cs typeface="Arial"/>
              </a:defRPr>
            </a:lvl1pPr>
            <a:lvl2pPr algn="l">
              <a:defRPr sz="1650" b="1">
                <a:solidFill>
                  <a:srgbClr val="405170"/>
                </a:solidFill>
                <a:latin typeface="Arial"/>
                <a:ea typeface="Arial"/>
                <a:cs typeface="Arial"/>
              </a:defRPr>
            </a:lvl2pPr>
            <a:lvl3pPr algn="l">
              <a:defRPr sz="1650" b="1">
                <a:solidFill>
                  <a:srgbClr val="405170"/>
                </a:solidFill>
                <a:latin typeface="Arial"/>
                <a:ea typeface="Arial"/>
                <a:cs typeface="Arial"/>
              </a:defRPr>
            </a:lvl3pPr>
            <a:lvl4pPr algn="l">
              <a:defRPr sz="1650" b="1">
                <a:solidFill>
                  <a:srgbClr val="405170"/>
                </a:solidFill>
                <a:latin typeface="Arial"/>
                <a:ea typeface="Arial"/>
                <a:cs typeface="Arial"/>
              </a:defRPr>
            </a:lvl4pPr>
            <a:lvl5pPr algn="l">
              <a:defRPr sz="1650" b="1">
                <a:solidFill>
                  <a:srgbClr val="405170"/>
                </a:solidFill>
                <a:latin typeface="Arial"/>
                <a:ea typeface="Arial"/>
                <a:cs typeface="Arial"/>
              </a:defRPr>
            </a:lvl5pPr>
            <a:lvl6pPr algn="l">
              <a:defRPr sz="1650" b="1">
                <a:solidFill>
                  <a:srgbClr val="405170"/>
                </a:solidFill>
                <a:latin typeface="Arial"/>
                <a:ea typeface="Arial"/>
                <a:cs typeface="Arial"/>
              </a:defRPr>
            </a:lvl6pPr>
            <a:lvl7pPr algn="l">
              <a:defRPr sz="1650" b="1">
                <a:solidFill>
                  <a:srgbClr val="405170"/>
                </a:solidFill>
                <a:latin typeface="Arial"/>
                <a:ea typeface="Arial"/>
                <a:cs typeface="Arial"/>
              </a:defRPr>
            </a:lvl7pPr>
            <a:lvl8pPr algn="l">
              <a:defRPr sz="1650" b="1">
                <a:solidFill>
                  <a:srgbClr val="405170"/>
                </a:solidFill>
                <a:latin typeface="Arial"/>
                <a:ea typeface="Arial"/>
                <a:cs typeface="Arial"/>
              </a:defRPr>
            </a:lvl8pPr>
            <a:lvl9pPr algn="l">
              <a:defRPr sz="1650" b="1">
                <a:solidFill>
                  <a:srgbClr val="405170"/>
                </a:solidFill>
                <a:latin typeface="Arial"/>
                <a:ea typeface="Arial"/>
                <a:cs typeface="Arial"/>
              </a:defRPr>
            </a:lvl9pPr>
          </a:lstStyle>
          <a:p xmlns:a="http://schemas.openxmlformats.org/drawingml/2006/main">
            <a:pPr algn="l">
              <a:defRPr sz="1650" b="1">
                <a:solidFill>
                  <a:srgbClr val="405170"/>
                </a:solidFill>
                <a:latin typeface="Arial"/>
                <a:ea typeface="Arial"/>
                <a:cs typeface="Arial"/>
              </a:defRPr>
            </a:pPr>
            <a:r>
              <a:rPr sz="1650" b="1">
                <a:solidFill>
                  <a:srgbClr val="405170"/>
                </a:solidFill>
                <a:latin typeface="Arial"/>
                <a:ea typeface="Arial"/>
                <a:cs typeface="Arial"/>
              </a:rPr>
              <a:t>Isolated</a:t>
            </a:r>
          </a:p>
        </p:txBody>
      </p:sp>
      <p:sp>
        <p:nvSpPr>
          <p:cNvPr id="62" name="shared/count">
            <a:extLst xmlns:a="http://schemas.openxmlformats.org/drawingml/2006/main">
              <a:ext uri="{FF2B5EF4-FFF2-40B4-BE49-F238E27FC236}">
                <a16:creationId xmlns:a16="http://schemas.microsoft.com/office/drawing/2014/main" id="{BEB23026-74A6-48C9-A56F-4B6BF9AF7932}"/>
              </a:ext>
            </a:extLst>
          </p:cNvPr>
          <p:cNvSpPr>
            <a:spLocks xmlns:a="http://schemas.openxmlformats.org/drawingml/2006/main" noGrp="1"/>
          </p:cNvSpPr>
          <p:nvPr/>
        </p:nvSpPr>
        <p:spPr>
          <a:xfrm xmlns:a="http://schemas.openxmlformats.org/drawingml/2006/main">
            <a:off x="742950" y="5000625"/>
            <a:ext cx="4857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18253D"/>
                </a:solidFill>
                <a:latin typeface="Arial"/>
                <a:ea typeface="Arial"/>
                <a:cs typeface="Arial"/>
              </a:defRPr>
            </a:defPPr>
            <a:lvl1pPr algn="l">
              <a:defRPr sz="1275" b="1">
                <a:solidFill>
                  <a:srgbClr val="18253D"/>
                </a:solidFill>
                <a:latin typeface="Arial"/>
                <a:ea typeface="Arial"/>
                <a:cs typeface="Arial"/>
              </a:defRPr>
            </a:lvl1pPr>
            <a:lvl2pPr algn="l">
              <a:defRPr sz="1275" b="1">
                <a:solidFill>
                  <a:srgbClr val="18253D"/>
                </a:solidFill>
                <a:latin typeface="Arial"/>
                <a:ea typeface="Arial"/>
                <a:cs typeface="Arial"/>
              </a:defRPr>
            </a:lvl2pPr>
            <a:lvl3pPr algn="l">
              <a:defRPr sz="1275" b="1">
                <a:solidFill>
                  <a:srgbClr val="18253D"/>
                </a:solidFill>
                <a:latin typeface="Arial"/>
                <a:ea typeface="Arial"/>
                <a:cs typeface="Arial"/>
              </a:defRPr>
            </a:lvl3pPr>
            <a:lvl4pPr algn="l">
              <a:defRPr sz="1275" b="1">
                <a:solidFill>
                  <a:srgbClr val="18253D"/>
                </a:solidFill>
                <a:latin typeface="Arial"/>
                <a:ea typeface="Arial"/>
                <a:cs typeface="Arial"/>
              </a:defRPr>
            </a:lvl4pPr>
            <a:lvl5pPr algn="l">
              <a:defRPr sz="1275" b="1">
                <a:solidFill>
                  <a:srgbClr val="18253D"/>
                </a:solidFill>
                <a:latin typeface="Arial"/>
                <a:ea typeface="Arial"/>
                <a:cs typeface="Arial"/>
              </a:defRPr>
            </a:lvl5pPr>
            <a:lvl6pPr algn="l">
              <a:defRPr sz="1275" b="1">
                <a:solidFill>
                  <a:srgbClr val="18253D"/>
                </a:solidFill>
                <a:latin typeface="Arial"/>
                <a:ea typeface="Arial"/>
                <a:cs typeface="Arial"/>
              </a:defRPr>
            </a:lvl6pPr>
            <a:lvl7pPr algn="l">
              <a:defRPr sz="1275" b="1">
                <a:solidFill>
                  <a:srgbClr val="18253D"/>
                </a:solidFill>
                <a:latin typeface="Arial"/>
                <a:ea typeface="Arial"/>
                <a:cs typeface="Arial"/>
              </a:defRPr>
            </a:lvl7pPr>
            <a:lvl8pPr algn="l">
              <a:defRPr sz="1275" b="1">
                <a:solidFill>
                  <a:srgbClr val="18253D"/>
                </a:solidFill>
                <a:latin typeface="Arial"/>
                <a:ea typeface="Arial"/>
                <a:cs typeface="Arial"/>
              </a:defRPr>
            </a:lvl8pPr>
            <a:lvl9pPr algn="l">
              <a:defRPr sz="1275" b="1">
                <a:solidFill>
                  <a:srgbClr val="18253D"/>
                </a:solidFill>
                <a:latin typeface="Arial"/>
                <a:ea typeface="Arial"/>
                <a:cs typeface="Arial"/>
              </a:defRPr>
            </a:lvl9pPr>
          </a:lstStyle>
          <a:p xmlns:a="http://schemas.openxmlformats.org/drawingml/2006/main">
            <a:pPr algn="l">
              <a:defRPr sz="1275" b="1">
                <a:solidFill>
                  <a:srgbClr val="18253D"/>
                </a:solidFill>
                <a:latin typeface="Arial"/>
                <a:ea typeface="Arial"/>
                <a:cs typeface="Arial"/>
              </a:defRPr>
            </a:pPr>
            <a:r>
              <a:rPr sz="1275" b="1">
                <a:solidFill>
                  <a:srgbClr val="18253D"/>
                </a:solidFill>
                <a:latin typeface="Arial"/>
                <a:ea typeface="Arial"/>
                <a:cs typeface="Arial"/>
              </a:rPr>
              <a:t>1 ConfigMap / 1 Secret / 1 Deployment / 1 Service</a:t>
            </a:r>
          </a:p>
        </p:txBody>
      </p:sp>
      <p:sp>
        <p:nvSpPr>
          <p:cNvPr id="63" name="isolated/count">
            <a:extLst xmlns:a="http://schemas.openxmlformats.org/drawingml/2006/main">
              <a:ext uri="{FF2B5EF4-FFF2-40B4-BE49-F238E27FC236}">
                <a16:creationId xmlns:a16="http://schemas.microsoft.com/office/drawing/2014/main" id="{3A90CC47-C01F-4C20-9FF0-7A2921A6AA19}"/>
              </a:ext>
            </a:extLst>
          </p:cNvPr>
          <p:cNvSpPr>
            <a:spLocks xmlns:a="http://schemas.openxmlformats.org/drawingml/2006/main" noGrp="1"/>
          </p:cNvSpPr>
          <p:nvPr/>
        </p:nvSpPr>
        <p:spPr>
          <a:xfrm xmlns:a="http://schemas.openxmlformats.org/drawingml/2006/main">
            <a:off x="6429375" y="5000625"/>
            <a:ext cx="4953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60" b="1">
                <a:solidFill>
                  <a:srgbClr val="18253D"/>
                </a:solidFill>
                <a:latin typeface="Arial"/>
                <a:ea typeface="Arial"/>
                <a:cs typeface="Arial"/>
              </a:defRPr>
            </a:defPPr>
            <a:lvl1pPr algn="l">
              <a:defRPr sz="1260" b="1">
                <a:solidFill>
                  <a:srgbClr val="18253D"/>
                </a:solidFill>
                <a:latin typeface="Arial"/>
                <a:ea typeface="Arial"/>
                <a:cs typeface="Arial"/>
              </a:defRPr>
            </a:lvl1pPr>
            <a:lvl2pPr algn="l">
              <a:defRPr sz="1260" b="1">
                <a:solidFill>
                  <a:srgbClr val="18253D"/>
                </a:solidFill>
                <a:latin typeface="Arial"/>
                <a:ea typeface="Arial"/>
                <a:cs typeface="Arial"/>
              </a:defRPr>
            </a:lvl2pPr>
            <a:lvl3pPr algn="l">
              <a:defRPr sz="1260" b="1">
                <a:solidFill>
                  <a:srgbClr val="18253D"/>
                </a:solidFill>
                <a:latin typeface="Arial"/>
                <a:ea typeface="Arial"/>
                <a:cs typeface="Arial"/>
              </a:defRPr>
            </a:lvl3pPr>
            <a:lvl4pPr algn="l">
              <a:defRPr sz="1260" b="1">
                <a:solidFill>
                  <a:srgbClr val="18253D"/>
                </a:solidFill>
                <a:latin typeface="Arial"/>
                <a:ea typeface="Arial"/>
                <a:cs typeface="Arial"/>
              </a:defRPr>
            </a:lvl4pPr>
            <a:lvl5pPr algn="l">
              <a:defRPr sz="1260" b="1">
                <a:solidFill>
                  <a:srgbClr val="18253D"/>
                </a:solidFill>
                <a:latin typeface="Arial"/>
                <a:ea typeface="Arial"/>
                <a:cs typeface="Arial"/>
              </a:defRPr>
            </a:lvl5pPr>
            <a:lvl6pPr algn="l">
              <a:defRPr sz="1260" b="1">
                <a:solidFill>
                  <a:srgbClr val="18253D"/>
                </a:solidFill>
                <a:latin typeface="Arial"/>
                <a:ea typeface="Arial"/>
                <a:cs typeface="Arial"/>
              </a:defRPr>
            </a:lvl6pPr>
            <a:lvl7pPr algn="l">
              <a:defRPr sz="1260" b="1">
                <a:solidFill>
                  <a:srgbClr val="18253D"/>
                </a:solidFill>
                <a:latin typeface="Arial"/>
                <a:ea typeface="Arial"/>
                <a:cs typeface="Arial"/>
              </a:defRPr>
            </a:lvl7pPr>
            <a:lvl8pPr algn="l">
              <a:defRPr sz="1260" b="1">
                <a:solidFill>
                  <a:srgbClr val="18253D"/>
                </a:solidFill>
                <a:latin typeface="Arial"/>
                <a:ea typeface="Arial"/>
                <a:cs typeface="Arial"/>
              </a:defRPr>
            </a:lvl8pPr>
            <a:lvl9pPr algn="l">
              <a:defRPr sz="1260" b="1">
                <a:solidFill>
                  <a:srgbClr val="18253D"/>
                </a:solidFill>
                <a:latin typeface="Arial"/>
                <a:ea typeface="Arial"/>
                <a:cs typeface="Arial"/>
              </a:defRPr>
            </a:lvl9pPr>
          </a:lstStyle>
          <a:p xmlns:a="http://schemas.openxmlformats.org/drawingml/2006/main">
            <a:pPr algn="l">
              <a:defRPr sz="1260" b="1">
                <a:solidFill>
                  <a:srgbClr val="18253D"/>
                </a:solidFill>
                <a:latin typeface="Arial"/>
                <a:ea typeface="Arial"/>
                <a:cs typeface="Arial"/>
              </a:defRPr>
            </a:pPr>
            <a:r>
              <a:rPr sz="1260" b="1">
                <a:solidFill>
                  <a:srgbClr val="18253D"/>
                </a:solidFill>
                <a:latin typeface="Arial"/>
                <a:ea typeface="Arial"/>
                <a:cs typeface="Arial"/>
              </a:rPr>
              <a:t>2 ConfigMaps / 2 Secrets / 2 Deployments / 2 Services</a:t>
            </a:r>
          </a:p>
        </p:txBody>
      </p:sp>
      <p:sp>
        <p:nvSpPr>
          <p:cNvPr id="64" name="body/47">
            <a:extLst xmlns:a="http://schemas.openxmlformats.org/drawingml/2006/main">
              <a:ext uri="{FF2B5EF4-FFF2-40B4-BE49-F238E27FC236}">
                <a16:creationId xmlns:a16="http://schemas.microsoft.com/office/drawing/2014/main" id="{29976F7D-CD37-4340-A44E-1205EB2BDCC2}"/>
              </a:ext>
            </a:extLst>
          </p:cNvPr>
          <p:cNvSpPr>
            <a:spLocks xmlns:a="http://schemas.openxmlformats.org/drawingml/2006/main" noGrp="1"/>
          </p:cNvSpPr>
          <p:nvPr/>
        </p:nvSpPr>
        <p:spPr>
          <a:xfrm xmlns:a="http://schemas.openxmlformats.org/drawingml/2006/main">
            <a:off x="514350" y="5772150"/>
            <a:ext cx="11163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75" b="0">
                <a:solidFill>
                  <a:srgbClr val="69768C"/>
                </a:solidFill>
                <a:latin typeface="Arial"/>
                <a:ea typeface="Arial"/>
                <a:cs typeface="Arial"/>
              </a:defRPr>
            </a:defPPr>
            <a:lvl1pPr algn="l">
              <a:defRPr sz="1575" b="0">
                <a:solidFill>
                  <a:srgbClr val="69768C"/>
                </a:solidFill>
                <a:latin typeface="Arial"/>
                <a:ea typeface="Arial"/>
                <a:cs typeface="Arial"/>
              </a:defRPr>
            </a:lvl1pPr>
            <a:lvl2pPr algn="l">
              <a:defRPr sz="1575" b="0">
                <a:solidFill>
                  <a:srgbClr val="69768C"/>
                </a:solidFill>
                <a:latin typeface="Arial"/>
                <a:ea typeface="Arial"/>
                <a:cs typeface="Arial"/>
              </a:defRPr>
            </a:lvl2pPr>
            <a:lvl3pPr algn="l">
              <a:defRPr sz="1575" b="0">
                <a:solidFill>
                  <a:srgbClr val="69768C"/>
                </a:solidFill>
                <a:latin typeface="Arial"/>
                <a:ea typeface="Arial"/>
                <a:cs typeface="Arial"/>
              </a:defRPr>
            </a:lvl3pPr>
            <a:lvl4pPr algn="l">
              <a:defRPr sz="1575" b="0">
                <a:solidFill>
                  <a:srgbClr val="69768C"/>
                </a:solidFill>
                <a:latin typeface="Arial"/>
                <a:ea typeface="Arial"/>
                <a:cs typeface="Arial"/>
              </a:defRPr>
            </a:lvl4pPr>
            <a:lvl5pPr algn="l">
              <a:defRPr sz="1575" b="0">
                <a:solidFill>
                  <a:srgbClr val="69768C"/>
                </a:solidFill>
                <a:latin typeface="Arial"/>
                <a:ea typeface="Arial"/>
                <a:cs typeface="Arial"/>
              </a:defRPr>
            </a:lvl5pPr>
            <a:lvl6pPr algn="l">
              <a:defRPr sz="1575" b="0">
                <a:solidFill>
                  <a:srgbClr val="69768C"/>
                </a:solidFill>
                <a:latin typeface="Arial"/>
                <a:ea typeface="Arial"/>
                <a:cs typeface="Arial"/>
              </a:defRPr>
            </a:lvl6pPr>
            <a:lvl7pPr algn="l">
              <a:defRPr sz="1575" b="0">
                <a:solidFill>
                  <a:srgbClr val="69768C"/>
                </a:solidFill>
                <a:latin typeface="Arial"/>
                <a:ea typeface="Arial"/>
                <a:cs typeface="Arial"/>
              </a:defRPr>
            </a:lvl7pPr>
            <a:lvl8pPr algn="l">
              <a:defRPr sz="1575" b="0">
                <a:solidFill>
                  <a:srgbClr val="69768C"/>
                </a:solidFill>
                <a:latin typeface="Arial"/>
                <a:ea typeface="Arial"/>
                <a:cs typeface="Arial"/>
              </a:defRPr>
            </a:lvl8pPr>
            <a:lvl9pPr algn="l">
              <a:defRPr sz="1575" b="0">
                <a:solidFill>
                  <a:srgbClr val="69768C"/>
                </a:solidFill>
                <a:latin typeface="Arial"/>
                <a:ea typeface="Arial"/>
                <a:cs typeface="Arial"/>
              </a:defRPr>
            </a:lvl9pPr>
          </a:lstStyle>
          <a:p xmlns:a="http://schemas.openxmlformats.org/drawingml/2006/main">
            <a:pPr algn="l">
              <a:defRPr sz="1575" b="0">
                <a:solidFill>
                  <a:srgbClr val="69768C"/>
                </a:solidFill>
                <a:latin typeface="Arial"/>
                <a:ea typeface="Arial"/>
                <a:cs typeface="Arial"/>
              </a:defRPr>
            </a:pPr>
            <a:r>
              <a:rPr sz="1575" b="0">
                <a:solidFill>
                  <a:srgbClr val="69768C"/>
                </a:solidFill>
                <a:latin typeface="Arial"/>
                <a:ea typeface="Arial"/>
                <a:cs typeface="Arial"/>
              </a:rPr>
              <a:t>Both modes keep the shared platform dependencies.</a:t>
            </a:r>
          </a:p>
        </p:txBody>
      </p:sp>
      <p:cxnSp>
        <p:nvCxnSpPr>
          <p:cNvPr id="61" name="edge/runner-modes/46/isolated-svc-B&gt;isolated-runner-B">
            <a:extLst xmlns:a="http://schemas.openxmlformats.org/drawingml/2006/main">
              <a:ext uri="{FF2B5EF4-FFF2-40B4-BE49-F238E27FC236}">
                <a16:creationId xmlns:a16="http://schemas.microsoft.com/office/drawing/2014/main" id="{A2BC915A-CA6C-44F5-899E-F27069622F73}"/>
              </a:ext>
            </a:extLst>
          </p:cNvPr>
          <p:cNvCxnSpPr>
            <a:stCxn xmlns:a="http://schemas.openxmlformats.org/drawingml/2006/main" id="52" idx="3"/>
            <a:endCxn xmlns:a="http://schemas.openxmlformats.org/drawingml/2006/main" id="56" idx="1"/>
          </p:cNvCxnSpPr>
          <p:nvPr/>
        </p:nvCxnSpPr>
        <p:spPr>
          <a:xfrm xmlns:a="http://schemas.openxmlformats.org/drawingml/2006/main">
            <a:off x="9477375" y="4191000"/>
            <a:ext cx="333375" cy="0"/>
          </a:xfrm>
          <a:prstGeom xmlns:a="http://schemas.openxmlformats.org/drawingml/2006/main" prst="straightConnector1">
            <a:avLst/>
          </a:prstGeom>
          <a:ln xmlns:a="http://schemas.openxmlformats.org/drawingml/2006/main" w="17145">
            <a:solidFill>
              <a:srgbClr val="3E6FE3"/>
            </a:solidFill>
            <a:prstDash val="solid"/>
            <a:tailEnd type="triangle" w="sm" len="sm"/>
          </a:ln>
        </p:spPr>
      </p:cxnSp>
      <p:cxnSp>
        <p:nvCxnSpPr>
          <p:cNvPr id="60" name="edge/runner-modes/45/isolated-app-B&gt;isolated-svc-B">
            <a:extLst xmlns:a="http://schemas.openxmlformats.org/drawingml/2006/main">
              <a:ext uri="{FF2B5EF4-FFF2-40B4-BE49-F238E27FC236}">
                <a16:creationId xmlns:a16="http://schemas.microsoft.com/office/drawing/2014/main" id="{06D97222-6C2E-4209-9127-E3C83663D4C2}"/>
              </a:ext>
            </a:extLst>
          </p:cNvPr>
          <p:cNvCxnSpPr>
            <a:stCxn xmlns:a="http://schemas.openxmlformats.org/drawingml/2006/main" id="48" idx="3"/>
            <a:endCxn xmlns:a="http://schemas.openxmlformats.org/drawingml/2006/main" id="52" idx="1"/>
          </p:cNvCxnSpPr>
          <p:nvPr/>
        </p:nvCxnSpPr>
        <p:spPr>
          <a:xfrm xmlns:a="http://schemas.openxmlformats.org/drawingml/2006/main">
            <a:off x="7762875" y="4191000"/>
            <a:ext cx="333375" cy="0"/>
          </a:xfrm>
          <a:prstGeom xmlns:a="http://schemas.openxmlformats.org/drawingml/2006/main" prst="straightConnector1">
            <a:avLst/>
          </a:prstGeom>
          <a:ln xmlns:a="http://schemas.openxmlformats.org/drawingml/2006/main" w="17145">
            <a:solidFill>
              <a:srgbClr val="8A98AD"/>
            </a:solidFill>
            <a:prstDash val="dash"/>
          </a:ln>
        </p:spPr>
      </p:cxnSp>
      <p:cxnSp>
        <p:nvCxnSpPr>
          <p:cNvPr id="47" name="edge/runner-modes/44/isolated-svc-A&gt;isolated-runner-A">
            <a:extLst xmlns:a="http://schemas.openxmlformats.org/drawingml/2006/main">
              <a:ext uri="{FF2B5EF4-FFF2-40B4-BE49-F238E27FC236}">
                <a16:creationId xmlns:a16="http://schemas.microsoft.com/office/drawing/2014/main" id="{BA1AE769-59BD-4A0B-BBAD-E95D39219556}"/>
              </a:ext>
            </a:extLst>
          </p:cNvPr>
          <p:cNvCxnSpPr>
            <a:stCxn xmlns:a="http://schemas.openxmlformats.org/drawingml/2006/main" id="38" idx="3"/>
            <a:endCxn xmlns:a="http://schemas.openxmlformats.org/drawingml/2006/main" id="42" idx="1"/>
          </p:cNvCxnSpPr>
          <p:nvPr/>
        </p:nvCxnSpPr>
        <p:spPr>
          <a:xfrm xmlns:a="http://schemas.openxmlformats.org/drawingml/2006/main">
            <a:off x="9477375" y="2952750"/>
            <a:ext cx="333375" cy="0"/>
          </a:xfrm>
          <a:prstGeom xmlns:a="http://schemas.openxmlformats.org/drawingml/2006/main" prst="straightConnector1">
            <a:avLst/>
          </a:prstGeom>
          <a:ln xmlns:a="http://schemas.openxmlformats.org/drawingml/2006/main" w="17145">
            <a:solidFill>
              <a:srgbClr val="3E6FE3"/>
            </a:solidFill>
            <a:prstDash val="solid"/>
            <a:tailEnd type="triangle" w="sm" len="sm"/>
          </a:ln>
        </p:spPr>
      </p:cxnSp>
      <p:cxnSp>
        <p:nvCxnSpPr>
          <p:cNvPr id="46" name="edge/runner-modes/43/isolated-app-A&gt;isolated-svc-A">
            <a:extLst xmlns:a="http://schemas.openxmlformats.org/drawingml/2006/main">
              <a:ext uri="{FF2B5EF4-FFF2-40B4-BE49-F238E27FC236}">
                <a16:creationId xmlns:a16="http://schemas.microsoft.com/office/drawing/2014/main" id="{3B5821B8-A18D-4DA7-BDEE-B814EFF92F4D}"/>
              </a:ext>
            </a:extLst>
          </p:cNvPr>
          <p:cNvCxnSpPr>
            <a:stCxn xmlns:a="http://schemas.openxmlformats.org/drawingml/2006/main" id="34" idx="3"/>
            <a:endCxn xmlns:a="http://schemas.openxmlformats.org/drawingml/2006/main" id="38" idx="1"/>
          </p:cNvCxnSpPr>
          <p:nvPr/>
        </p:nvCxnSpPr>
        <p:spPr>
          <a:xfrm xmlns:a="http://schemas.openxmlformats.org/drawingml/2006/main">
            <a:off x="7762875" y="2952750"/>
            <a:ext cx="333375" cy="0"/>
          </a:xfrm>
          <a:prstGeom xmlns:a="http://schemas.openxmlformats.org/drawingml/2006/main" prst="straightConnector1">
            <a:avLst/>
          </a:prstGeom>
          <a:ln xmlns:a="http://schemas.openxmlformats.org/drawingml/2006/main" w="17145">
            <a:solidFill>
              <a:srgbClr val="8A98AD"/>
            </a:solidFill>
            <a:prstDash val="dash"/>
          </a:ln>
        </p:spPr>
      </p:cxnSp>
      <p:cxnSp>
        <p:nvCxnSpPr>
          <p:cNvPr id="33" name="edge/runner-modes/42/shared-svc&gt;shared-runner">
            <a:extLst xmlns:a="http://schemas.openxmlformats.org/drawingml/2006/main">
              <a:ext uri="{FF2B5EF4-FFF2-40B4-BE49-F238E27FC236}">
                <a16:creationId xmlns:a16="http://schemas.microsoft.com/office/drawing/2014/main" id="{A34ED2DB-6ADD-43D9-9F6A-C3607EEB166D}"/>
              </a:ext>
            </a:extLst>
          </p:cNvPr>
          <p:cNvCxnSpPr>
            <a:stCxn xmlns:a="http://schemas.openxmlformats.org/drawingml/2006/main" id="22" idx="3"/>
            <a:endCxn xmlns:a="http://schemas.openxmlformats.org/drawingml/2006/main" id="26" idx="1"/>
          </p:cNvCxnSpPr>
          <p:nvPr/>
        </p:nvCxnSpPr>
        <p:spPr>
          <a:xfrm xmlns:a="http://schemas.openxmlformats.org/drawingml/2006/main">
            <a:off x="3762375" y="3619500"/>
            <a:ext cx="381000" cy="0"/>
          </a:xfrm>
          <a:prstGeom xmlns:a="http://schemas.openxmlformats.org/drawingml/2006/main" prst="straightConnector1">
            <a:avLst/>
          </a:prstGeom>
          <a:ln xmlns:a="http://schemas.openxmlformats.org/drawingml/2006/main" w="17145">
            <a:solidFill>
              <a:srgbClr val="3E6FE3"/>
            </a:solidFill>
            <a:prstDash val="solid"/>
            <a:tailEnd type="triangle" w="sm" len="sm"/>
          </a:ln>
        </p:spPr>
      </p:cxnSp>
      <p:cxnSp>
        <p:nvCxnSpPr>
          <p:cNvPr id="32" name="edge/runner-modes/41/shared-app-b&gt;shared-svc">
            <a:extLst xmlns:a="http://schemas.openxmlformats.org/drawingml/2006/main">
              <a:ext uri="{FF2B5EF4-FFF2-40B4-BE49-F238E27FC236}">
                <a16:creationId xmlns:a16="http://schemas.microsoft.com/office/drawing/2014/main" id="{134FC6F8-8CE8-42E7-A16B-9396BD81F7B0}"/>
              </a:ext>
            </a:extLst>
          </p:cNvPr>
          <p:cNvCxnSpPr>
            <a:stCxn xmlns:a="http://schemas.openxmlformats.org/drawingml/2006/main" id="18" idx="0"/>
            <a:endCxn xmlns:a="http://schemas.openxmlformats.org/drawingml/2006/main" id="22" idx="2"/>
          </p:cNvCxnSpPr>
          <p:nvPr/>
        </p:nvCxnSpPr>
        <p:spPr>
          <a:xfrm xmlns:a="http://schemas.openxmlformats.org/drawingml/2006/main">
            <a:off x="1362075" y="3810000"/>
            <a:ext cx="1709738" cy="238125"/>
          </a:xfrm>
          <a:prstGeom xmlns:a="http://schemas.openxmlformats.org/drawingml/2006/main" prst="bentConnector4">
            <a:avLst>
              <a:gd name="adj1" fmla="val 0"/>
              <a:gd name="adj2" fmla="val 50000"/>
            </a:avLst>
          </a:prstGeom>
          <a:ln xmlns:a="http://schemas.openxmlformats.org/drawingml/2006/main" w="17145">
            <a:solidFill>
              <a:srgbClr val="8A98AD"/>
            </a:solidFill>
            <a:prstDash val="dash"/>
          </a:ln>
        </p:spPr>
      </p:cxnSp>
      <p:cxnSp>
        <p:nvCxnSpPr>
          <p:cNvPr id="31" name="edge/runner-modes/40/shared-app-a&gt;shared-svc">
            <a:extLst xmlns:a="http://schemas.openxmlformats.org/drawingml/2006/main">
              <a:ext uri="{FF2B5EF4-FFF2-40B4-BE49-F238E27FC236}">
                <a16:creationId xmlns:a16="http://schemas.microsoft.com/office/drawing/2014/main" id="{5E6E5BF9-7555-4AFB-AC7B-8EF210F13195}"/>
              </a:ext>
            </a:extLst>
          </p:cNvPr>
          <p:cNvCxnSpPr>
            <a:stCxn xmlns:a="http://schemas.openxmlformats.org/drawingml/2006/main" id="14" idx="2"/>
            <a:endCxn xmlns:a="http://schemas.openxmlformats.org/drawingml/2006/main" id="22" idx="0"/>
          </p:cNvCxnSpPr>
          <p:nvPr/>
        </p:nvCxnSpPr>
        <p:spPr>
          <a:xfrm xmlns:a="http://schemas.openxmlformats.org/drawingml/2006/main" flipV="1">
            <a:off x="1362075" y="3190875"/>
            <a:ext cx="1709738" cy="142875"/>
          </a:xfrm>
          <a:prstGeom xmlns:a="http://schemas.openxmlformats.org/drawingml/2006/main" prst="bentConnector4">
            <a:avLst>
              <a:gd name="adj1" fmla="val 0"/>
              <a:gd name="adj2" fmla="val 50000"/>
            </a:avLst>
          </a:prstGeom>
          <a:ln xmlns:a="http://schemas.openxmlformats.org/drawingml/2006/main" w="17145">
            <a:solidFill>
              <a:srgbClr val="8A98AD"/>
            </a:solidFill>
            <a:prstDash val="dash"/>
          </a:ln>
        </p:spPr>
      </p:cxnSp>
      <p:grpSp>
        <p:nvGrpSpPr>
          <p:cNvPr id="66" name="runner-modes/shared-app-a"/>
          <p:cNvGrpSpPr/>
          <p:nvPr/>
        </p:nvGrpSpPr>
        <p:grpSpPr>
          <ns1:xfrm xmlns:ns1="http://schemas.openxmlformats.org/drawingml/2006/main">
            <ns1:off x="742950" y="2571750"/>
            <ns1:ext cx="1238250" cy="762000"/>
            <ns1:chOff x="742950" y="2571750"/>
            <ns1:chExt cx="1238250" cy="762000"/>
          </ns1:xfrm>
        </p:grpSpPr>
        <p:sp>
          <p:nvSpPr>
            <p:cNvPr id="14" name="runner-modes/shared-app-a/frame">
              <a:extLst xmlns:a="http://schemas.openxmlformats.org/drawingml/2006/main">
                <a:ext uri="{FF2B5EF4-FFF2-40B4-BE49-F238E27FC236}">
                  <a16:creationId xmlns:a16="http://schemas.microsoft.com/office/drawing/2014/main" id="{333AD1A5-6A0B-4435-9934-58F1225AAF0D}"/>
                </a:ext>
              </a:extLst>
            </p:cNvPr>
            <p:cNvSpPr>
              <a:spLocks xmlns:a="http://schemas.openxmlformats.org/drawingml/2006/main" noGrp="1"/>
            </p:cNvSpPr>
            <p:nvPr/>
          </p:nvSpPr>
          <p:spPr>
            <a:xfrm xmlns:a="http://schemas.openxmlformats.org/drawingml/2006/main">
              <a:off x="742950" y="2571750"/>
              <a:ext cx="1238250" cy="7620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9525">
              <a:solidFill>
                <a:srgbClr val="DFE5EF"/>
              </a:solidFill>
              <a:prstDash val="solid"/>
            </a:ln>
          </p:spPr>
        </p:sp>
        <p:sp>
          <p:nvSpPr>
            <p:cNvPr id="15" name="runner-modes/shared-app-a/badge">
              <a:extLst xmlns:a="http://schemas.openxmlformats.org/drawingml/2006/main">
                <a:ext uri="{FF2B5EF4-FFF2-40B4-BE49-F238E27FC236}">
                  <a16:creationId xmlns:a16="http://schemas.microsoft.com/office/drawing/2014/main" id="{C65728BE-FAC6-44D6-B63A-4D36766BE2C5}"/>
                </a:ext>
              </a:extLst>
            </p:cNvPr>
            <p:cNvSpPr>
              <a:spLocks xmlns:a="http://schemas.openxmlformats.org/drawingml/2006/main" noGrp="1"/>
            </p:cNvSpPr>
            <p:nvPr/>
          </p:nvSpPr>
          <p:spPr>
            <a:xfrm xmlns:a="http://schemas.openxmlformats.org/drawingml/2006/main">
              <a:off x="838200" y="2733675"/>
              <a:ext cx="266700" cy="266700"/>
            </a:xfrm>
            <a:prstGeom xmlns:a="http://schemas.openxmlformats.org/drawingml/2006/main" prst="roundRect">
              <a:avLst>
                <a:gd name="adj" fmla="val 28571"/>
              </a:avLst>
            </a:prstGeom>
            <a:solidFill xmlns:a="http://schemas.openxmlformats.org/drawingml/2006/main">
              <a:srgbClr val="F1F2FD"/>
            </a:solidFill>
            <a:ln xmlns:a="http://schemas.openxmlformats.org/drawingml/2006/main" w="0">
              <a:noFill/>
              <a:prstDash val="solid"/>
            </a:ln>
          </p:spPr>
        </p:sp>
        <p:pic>
          <p:nvPicPr>
            <p:cNvPr id="16" name="runner-modes/shared-app-a/icon">
              <a:extLst xmlns:a="http://schemas.openxmlformats.org/drawingml/2006/main">
                <a:ext uri="{FF2B5EF4-FFF2-40B4-BE49-F238E27FC236}">
                  <a16:creationId xmlns:a16="http://schemas.microsoft.com/office/drawing/2014/main" id="{C660069F-856D-4CFD-9A92-64C558DD00EB}"/>
                </a:ext>
              </a:extLst>
            </p:cNvPr>
            <p:cNvPicPr>
              <a:picLocks xmlns:a="http://schemas.openxmlformats.org/drawingml/2006/main" noChangeAspect="1"/>
            </p:cNvPicPr>
            <p:nvPr/>
          </p:nvPicPr>
          <p:blipFill>
            <a:blip xmlns:r="http://schemas.openxmlformats.org/officeDocument/2006/relationships" xmlns:a="http://schemas.openxmlformats.org/drawingml/2006/main" r:embed="R8e503b18b8084ab4">
              <a:extLst>
                <a:ext uri="{96DAC541-7B7A-43D3-8B79-37D633B846F1}">
                  <asvg:svgBlip xmlns:asvg="http://schemas.microsoft.com/office/drawing/2016/SVG/main" r:embed="Rea0e49b9e588497c"/>
                </a:ext>
              </a:extLst>
            </a:blip>
            <a:stretch xmlns:a="http://schemas.openxmlformats.org/drawingml/2006/main"/>
          </p:blipFill>
          <p:spPr>
            <a:xfrm xmlns:a="http://schemas.openxmlformats.org/drawingml/2006/main">
              <a:off x="857250" y="2752725"/>
              <a:ext cx="228600" cy="228600"/>
            </a:xfrm>
            <a:prstGeom xmlns:a="http://schemas.openxmlformats.org/drawingml/2006/main" prst="rect">
              <a:avLst/>
            </a:prstGeom>
          </p:spPr>
        </p:pic>
        <p:sp>
          <p:nvSpPr>
            <p:cNvPr id="17" name="runner-modes/shared-app-a/title">
              <a:extLst xmlns:a="http://schemas.openxmlformats.org/drawingml/2006/main">
                <a:ext uri="{FF2B5EF4-FFF2-40B4-BE49-F238E27FC236}">
                  <a16:creationId xmlns:a16="http://schemas.microsoft.com/office/drawing/2014/main" id="{E7F72136-5453-47CB-8696-5FF99AE9F84D}"/>
                </a:ext>
              </a:extLst>
            </p:cNvPr>
            <p:cNvSpPr>
              <a:spLocks xmlns:a="http://schemas.openxmlformats.org/drawingml/2006/main" noGrp="1"/>
            </p:cNvSpPr>
            <p:nvPr/>
          </p:nvSpPr>
          <p:spPr>
            <a:xfrm xmlns:a="http://schemas.openxmlformats.org/drawingml/2006/main">
              <a:off x="1152525" y="2686050"/>
              <a:ext cx="7334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18253D"/>
                  </a:solidFill>
                  <a:latin typeface="Arial"/>
                  <a:ea typeface="Arial"/>
                  <a:cs typeface="Arial"/>
                </a:defRPr>
              </a:defPPr>
              <a:lvl1pPr algn="l">
                <a:defRPr sz="1275" b="1">
                  <a:solidFill>
                    <a:srgbClr val="18253D"/>
                  </a:solidFill>
                  <a:latin typeface="Arial"/>
                  <a:ea typeface="Arial"/>
                  <a:cs typeface="Arial"/>
                </a:defRPr>
              </a:lvl1pPr>
              <a:lvl2pPr algn="l">
                <a:defRPr sz="1275" b="1">
                  <a:solidFill>
                    <a:srgbClr val="18253D"/>
                  </a:solidFill>
                  <a:latin typeface="Arial"/>
                  <a:ea typeface="Arial"/>
                  <a:cs typeface="Arial"/>
                </a:defRPr>
              </a:lvl2pPr>
              <a:lvl3pPr algn="l">
                <a:defRPr sz="1275" b="1">
                  <a:solidFill>
                    <a:srgbClr val="18253D"/>
                  </a:solidFill>
                  <a:latin typeface="Arial"/>
                  <a:ea typeface="Arial"/>
                  <a:cs typeface="Arial"/>
                </a:defRPr>
              </a:lvl3pPr>
              <a:lvl4pPr algn="l">
                <a:defRPr sz="1275" b="1">
                  <a:solidFill>
                    <a:srgbClr val="18253D"/>
                  </a:solidFill>
                  <a:latin typeface="Arial"/>
                  <a:ea typeface="Arial"/>
                  <a:cs typeface="Arial"/>
                </a:defRPr>
              </a:lvl4pPr>
              <a:lvl5pPr algn="l">
                <a:defRPr sz="1275" b="1">
                  <a:solidFill>
                    <a:srgbClr val="18253D"/>
                  </a:solidFill>
                  <a:latin typeface="Arial"/>
                  <a:ea typeface="Arial"/>
                  <a:cs typeface="Arial"/>
                </a:defRPr>
              </a:lvl5pPr>
              <a:lvl6pPr algn="l">
                <a:defRPr sz="1275" b="1">
                  <a:solidFill>
                    <a:srgbClr val="18253D"/>
                  </a:solidFill>
                  <a:latin typeface="Arial"/>
                  <a:ea typeface="Arial"/>
                  <a:cs typeface="Arial"/>
                </a:defRPr>
              </a:lvl6pPr>
              <a:lvl7pPr algn="l">
                <a:defRPr sz="1275" b="1">
                  <a:solidFill>
                    <a:srgbClr val="18253D"/>
                  </a:solidFill>
                  <a:latin typeface="Arial"/>
                  <a:ea typeface="Arial"/>
                  <a:cs typeface="Arial"/>
                </a:defRPr>
              </a:lvl7pPr>
              <a:lvl8pPr algn="l">
                <a:defRPr sz="1275" b="1">
                  <a:solidFill>
                    <a:srgbClr val="18253D"/>
                  </a:solidFill>
                  <a:latin typeface="Arial"/>
                  <a:ea typeface="Arial"/>
                  <a:cs typeface="Arial"/>
                </a:defRPr>
              </a:lvl8pPr>
              <a:lvl9pPr algn="l">
                <a:defRPr sz="1275" b="1">
                  <a:solidFill>
                    <a:srgbClr val="18253D"/>
                  </a:solidFill>
                  <a:latin typeface="Arial"/>
                  <a:ea typeface="Arial"/>
                  <a:cs typeface="Arial"/>
                </a:defRPr>
              </a:lvl9pPr>
            </a:lstStyle>
            <a:p xmlns:a="http://schemas.openxmlformats.org/drawingml/2006/main">
              <a:pPr algn="l">
                <a:defRPr sz="1275" b="1">
                  <a:solidFill>
                    <a:srgbClr val="18253D"/>
                  </a:solidFill>
                  <a:latin typeface="Arial"/>
                  <a:ea typeface="Arial"/>
                  <a:cs typeface="Arial"/>
                </a:defRPr>
              </a:pPr>
              <a:r>
                <a:rPr sz="1275" b="1">
                  <a:solidFill>
                    <a:srgbClr val="18253D"/>
                  </a:solidFill>
                  <a:latin typeface="Arial"/>
                  <a:ea typeface="Arial"/>
                  <a:cs typeface="Arial"/>
                </a:rPr>
                <a:t>App A</a:t>
              </a:r>
            </a:p>
          </p:txBody>
        </p:sp>
      </p:grpSp>
      <p:grpSp>
        <p:nvGrpSpPr>
          <p:cNvPr id="67" name="runner-modes/shared-app-b"/>
          <p:cNvGrpSpPr/>
          <p:nvPr/>
        </p:nvGrpSpPr>
        <p:grpSpPr>
          <ns1:xfrm xmlns:ns1="http://schemas.openxmlformats.org/drawingml/2006/main">
            <ns1:off x="742950" y="3810000"/>
            <ns1:ext cx="1238250" cy="762000"/>
            <ns1:chOff x="742950" y="3810000"/>
            <ns1:chExt cx="1238250" cy="762000"/>
          </ns1:xfrm>
        </p:grpSpPr>
        <p:sp>
          <p:nvSpPr>
            <p:cNvPr id="18" name="runner-modes/shared-app-b/frame">
              <a:extLst xmlns:a="http://schemas.openxmlformats.org/drawingml/2006/main">
                <a:ext uri="{FF2B5EF4-FFF2-40B4-BE49-F238E27FC236}">
                  <a16:creationId xmlns:a16="http://schemas.microsoft.com/office/drawing/2014/main" id="{7B18ABF6-B8DD-44AA-B326-6E0C75803365}"/>
                </a:ext>
              </a:extLst>
            </p:cNvPr>
            <p:cNvSpPr>
              <a:spLocks xmlns:a="http://schemas.openxmlformats.org/drawingml/2006/main" noGrp="1"/>
            </p:cNvSpPr>
            <p:nvPr/>
          </p:nvSpPr>
          <p:spPr>
            <a:xfrm xmlns:a="http://schemas.openxmlformats.org/drawingml/2006/main">
              <a:off x="742950" y="3810000"/>
              <a:ext cx="1238250" cy="7620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9525">
              <a:solidFill>
                <a:srgbClr val="DFE5EF"/>
              </a:solidFill>
              <a:prstDash val="solid"/>
            </a:ln>
          </p:spPr>
        </p:sp>
        <p:sp>
          <p:nvSpPr>
            <p:cNvPr id="19" name="runner-modes/shared-app-b/badge">
              <a:extLst xmlns:a="http://schemas.openxmlformats.org/drawingml/2006/main">
                <a:ext uri="{FF2B5EF4-FFF2-40B4-BE49-F238E27FC236}">
                  <a16:creationId xmlns:a16="http://schemas.microsoft.com/office/drawing/2014/main" id="{03D658AB-95ED-4E4C-B5E5-87A04540D262}"/>
                </a:ext>
              </a:extLst>
            </p:cNvPr>
            <p:cNvSpPr>
              <a:spLocks xmlns:a="http://schemas.openxmlformats.org/drawingml/2006/main" noGrp="1"/>
            </p:cNvSpPr>
            <p:nvPr/>
          </p:nvSpPr>
          <p:spPr>
            <a:xfrm xmlns:a="http://schemas.openxmlformats.org/drawingml/2006/main">
              <a:off x="838200" y="3971925"/>
              <a:ext cx="266700" cy="266700"/>
            </a:xfrm>
            <a:prstGeom xmlns:a="http://schemas.openxmlformats.org/drawingml/2006/main" prst="roundRect">
              <a:avLst>
                <a:gd name="adj" fmla="val 28571"/>
              </a:avLst>
            </a:prstGeom>
            <a:solidFill xmlns:a="http://schemas.openxmlformats.org/drawingml/2006/main">
              <a:srgbClr val="F1F2FD"/>
            </a:solidFill>
            <a:ln xmlns:a="http://schemas.openxmlformats.org/drawingml/2006/main" w="0">
              <a:noFill/>
              <a:prstDash val="solid"/>
            </a:ln>
          </p:spPr>
        </p:sp>
        <p:pic>
          <p:nvPicPr>
            <p:cNvPr id="20" name="runner-modes/shared-app-b/icon">
              <a:extLst xmlns:a="http://schemas.openxmlformats.org/drawingml/2006/main">
                <a:ext uri="{FF2B5EF4-FFF2-40B4-BE49-F238E27FC236}">
                  <a16:creationId xmlns:a16="http://schemas.microsoft.com/office/drawing/2014/main" id="{094090BB-7C06-4B04-99AF-C3AF07BFC231}"/>
                </a:ext>
              </a:extLst>
            </p:cNvPr>
            <p:cNvPicPr>
              <a:picLocks xmlns:a="http://schemas.openxmlformats.org/drawingml/2006/main" noChangeAspect="1"/>
            </p:cNvPicPr>
            <p:nvPr/>
          </p:nvPicPr>
          <p:blipFill>
            <a:blip xmlns:r="http://schemas.openxmlformats.org/officeDocument/2006/relationships" xmlns:a="http://schemas.openxmlformats.org/drawingml/2006/main" r:embed="R5c486cee07664c30">
              <a:extLst>
                <a:ext uri="{96DAC541-7B7A-43D3-8B79-37D633B846F1}">
                  <asvg:svgBlip xmlns:asvg="http://schemas.microsoft.com/office/drawing/2016/SVG/main" r:embed="Rdf7bd03811654cfd"/>
                </a:ext>
              </a:extLst>
            </a:blip>
            <a:stretch xmlns:a="http://schemas.openxmlformats.org/drawingml/2006/main"/>
          </p:blipFill>
          <p:spPr>
            <a:xfrm xmlns:a="http://schemas.openxmlformats.org/drawingml/2006/main">
              <a:off x="857250" y="3990975"/>
              <a:ext cx="228600" cy="228600"/>
            </a:xfrm>
            <a:prstGeom xmlns:a="http://schemas.openxmlformats.org/drawingml/2006/main" prst="rect">
              <a:avLst/>
            </a:prstGeom>
          </p:spPr>
        </p:pic>
        <p:sp>
          <p:nvSpPr>
            <p:cNvPr id="21" name="runner-modes/shared-app-b/title">
              <a:extLst xmlns:a="http://schemas.openxmlformats.org/drawingml/2006/main">
                <a:ext uri="{FF2B5EF4-FFF2-40B4-BE49-F238E27FC236}">
                  <a16:creationId xmlns:a16="http://schemas.microsoft.com/office/drawing/2014/main" id="{3E331F64-5149-4A08-927A-4ABA68110626}"/>
                </a:ext>
              </a:extLst>
            </p:cNvPr>
            <p:cNvSpPr>
              <a:spLocks xmlns:a="http://schemas.openxmlformats.org/drawingml/2006/main" noGrp="1"/>
            </p:cNvSpPr>
            <p:nvPr/>
          </p:nvSpPr>
          <p:spPr>
            <a:xfrm xmlns:a="http://schemas.openxmlformats.org/drawingml/2006/main">
              <a:off x="1152525" y="3924300"/>
              <a:ext cx="7334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18253D"/>
                  </a:solidFill>
                  <a:latin typeface="Arial"/>
                  <a:ea typeface="Arial"/>
                  <a:cs typeface="Arial"/>
                </a:defRPr>
              </a:defPPr>
              <a:lvl1pPr algn="l">
                <a:defRPr sz="1275" b="1">
                  <a:solidFill>
                    <a:srgbClr val="18253D"/>
                  </a:solidFill>
                  <a:latin typeface="Arial"/>
                  <a:ea typeface="Arial"/>
                  <a:cs typeface="Arial"/>
                </a:defRPr>
              </a:lvl1pPr>
              <a:lvl2pPr algn="l">
                <a:defRPr sz="1275" b="1">
                  <a:solidFill>
                    <a:srgbClr val="18253D"/>
                  </a:solidFill>
                  <a:latin typeface="Arial"/>
                  <a:ea typeface="Arial"/>
                  <a:cs typeface="Arial"/>
                </a:defRPr>
              </a:lvl2pPr>
              <a:lvl3pPr algn="l">
                <a:defRPr sz="1275" b="1">
                  <a:solidFill>
                    <a:srgbClr val="18253D"/>
                  </a:solidFill>
                  <a:latin typeface="Arial"/>
                  <a:ea typeface="Arial"/>
                  <a:cs typeface="Arial"/>
                </a:defRPr>
              </a:lvl3pPr>
              <a:lvl4pPr algn="l">
                <a:defRPr sz="1275" b="1">
                  <a:solidFill>
                    <a:srgbClr val="18253D"/>
                  </a:solidFill>
                  <a:latin typeface="Arial"/>
                  <a:ea typeface="Arial"/>
                  <a:cs typeface="Arial"/>
                </a:defRPr>
              </a:lvl4pPr>
              <a:lvl5pPr algn="l">
                <a:defRPr sz="1275" b="1">
                  <a:solidFill>
                    <a:srgbClr val="18253D"/>
                  </a:solidFill>
                  <a:latin typeface="Arial"/>
                  <a:ea typeface="Arial"/>
                  <a:cs typeface="Arial"/>
                </a:defRPr>
              </a:lvl5pPr>
              <a:lvl6pPr algn="l">
                <a:defRPr sz="1275" b="1">
                  <a:solidFill>
                    <a:srgbClr val="18253D"/>
                  </a:solidFill>
                  <a:latin typeface="Arial"/>
                  <a:ea typeface="Arial"/>
                  <a:cs typeface="Arial"/>
                </a:defRPr>
              </a:lvl6pPr>
              <a:lvl7pPr algn="l">
                <a:defRPr sz="1275" b="1">
                  <a:solidFill>
                    <a:srgbClr val="18253D"/>
                  </a:solidFill>
                  <a:latin typeface="Arial"/>
                  <a:ea typeface="Arial"/>
                  <a:cs typeface="Arial"/>
                </a:defRPr>
              </a:lvl7pPr>
              <a:lvl8pPr algn="l">
                <a:defRPr sz="1275" b="1">
                  <a:solidFill>
                    <a:srgbClr val="18253D"/>
                  </a:solidFill>
                  <a:latin typeface="Arial"/>
                  <a:ea typeface="Arial"/>
                  <a:cs typeface="Arial"/>
                </a:defRPr>
              </a:lvl8pPr>
              <a:lvl9pPr algn="l">
                <a:defRPr sz="1275" b="1">
                  <a:solidFill>
                    <a:srgbClr val="18253D"/>
                  </a:solidFill>
                  <a:latin typeface="Arial"/>
                  <a:ea typeface="Arial"/>
                  <a:cs typeface="Arial"/>
                </a:defRPr>
              </a:lvl9pPr>
            </a:lstStyle>
            <a:p xmlns:a="http://schemas.openxmlformats.org/drawingml/2006/main">
              <a:pPr algn="l">
                <a:defRPr sz="1275" b="1">
                  <a:solidFill>
                    <a:srgbClr val="18253D"/>
                  </a:solidFill>
                  <a:latin typeface="Arial"/>
                  <a:ea typeface="Arial"/>
                  <a:cs typeface="Arial"/>
                </a:defRPr>
              </a:pPr>
              <a:r>
                <a:rPr sz="1275" b="1">
                  <a:solidFill>
                    <a:srgbClr val="18253D"/>
                  </a:solidFill>
                  <a:latin typeface="Arial"/>
                  <a:ea typeface="Arial"/>
                  <a:cs typeface="Arial"/>
                </a:rPr>
                <a:t>App B</a:t>
              </a:r>
            </a:p>
          </p:txBody>
        </p:sp>
      </p:grpSp>
      <p:grpSp>
        <p:nvGrpSpPr>
          <p:cNvPr id="68" name="runner-modes/shared-svc"/>
          <p:cNvGrpSpPr/>
          <p:nvPr/>
        </p:nvGrpSpPr>
        <p:grpSpPr>
          <ns1:xfrm xmlns:ns1="http://schemas.openxmlformats.org/drawingml/2006/main">
            <ns1:off x="2381250" y="3190875"/>
            <ns1:ext cx="1381125" cy="857250"/>
            <ns1:chOff x="2381250" y="3190875"/>
            <ns1:chExt cx="1381125" cy="857250"/>
          </ns1:xfrm>
        </p:grpSpPr>
        <p:sp>
          <p:nvSpPr>
            <p:cNvPr id="22" name="runner-modes/shared-svc/frame">
              <a:extLst xmlns:a="http://schemas.openxmlformats.org/drawingml/2006/main">
                <a:ext uri="{FF2B5EF4-FFF2-40B4-BE49-F238E27FC236}">
                  <a16:creationId xmlns:a16="http://schemas.microsoft.com/office/drawing/2014/main" id="{D04929B1-B2B5-4873-9A99-7A436DB0448A}"/>
                </a:ext>
              </a:extLst>
            </p:cNvPr>
            <p:cNvSpPr>
              <a:spLocks xmlns:a="http://schemas.openxmlformats.org/drawingml/2006/main" noGrp="1"/>
            </p:cNvSpPr>
            <p:nvPr/>
          </p:nvSpPr>
          <p:spPr>
            <a:xfrm xmlns:a="http://schemas.openxmlformats.org/drawingml/2006/main">
              <a:off x="2381250" y="3190875"/>
              <a:ext cx="1381125" cy="85725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FE5EF"/>
              </a:solidFill>
              <a:prstDash val="solid"/>
            </a:ln>
          </p:spPr>
        </p:sp>
        <p:sp>
          <p:nvSpPr>
            <p:cNvPr id="23" name="runner-modes/shared-svc/badge">
              <a:extLst xmlns:a="http://schemas.openxmlformats.org/drawingml/2006/main">
                <a:ext uri="{FF2B5EF4-FFF2-40B4-BE49-F238E27FC236}">
                  <a16:creationId xmlns:a16="http://schemas.microsoft.com/office/drawing/2014/main" id="{5E382C70-FBAA-4646-8744-3A2EDA12D276}"/>
                </a:ext>
              </a:extLst>
            </p:cNvPr>
            <p:cNvSpPr>
              <a:spLocks xmlns:a="http://schemas.openxmlformats.org/drawingml/2006/main" noGrp="1"/>
            </p:cNvSpPr>
            <p:nvPr/>
          </p:nvSpPr>
          <p:spPr>
            <a:xfrm xmlns:a="http://schemas.openxmlformats.org/drawingml/2006/main">
              <a:off x="2476500" y="3352800"/>
              <a:ext cx="266700" cy="266700"/>
            </a:xfrm>
            <a:prstGeom xmlns:a="http://schemas.openxmlformats.org/drawingml/2006/main" prst="roundRect">
              <a:avLst>
                <a:gd name="adj" fmla="val 28571"/>
              </a:avLst>
            </a:prstGeom>
            <a:solidFill xmlns:a="http://schemas.openxmlformats.org/drawingml/2006/main">
              <a:srgbClr val="EBF7F6"/>
            </a:solidFill>
            <a:ln xmlns:a="http://schemas.openxmlformats.org/drawingml/2006/main" w="0">
              <a:noFill/>
              <a:prstDash val="solid"/>
            </a:ln>
          </p:spPr>
        </p:sp>
        <p:pic>
          <p:nvPicPr>
            <p:cNvPr id="24" name="runner-modes/shared-svc/icon">
              <a:extLst xmlns:a="http://schemas.openxmlformats.org/drawingml/2006/main">
                <a:ext uri="{FF2B5EF4-FFF2-40B4-BE49-F238E27FC236}">
                  <a16:creationId xmlns:a16="http://schemas.microsoft.com/office/drawing/2014/main" id="{1A236F85-41B2-4219-9BC0-A744EDA3D96C}"/>
                </a:ext>
              </a:extLst>
            </p:cNvPr>
            <p:cNvPicPr>
              <a:picLocks xmlns:a="http://schemas.openxmlformats.org/drawingml/2006/main" noChangeAspect="1"/>
            </p:cNvPicPr>
            <p:nvPr/>
          </p:nvPicPr>
          <p:blipFill>
            <a:blip xmlns:r="http://schemas.openxmlformats.org/officeDocument/2006/relationships" xmlns:a="http://schemas.openxmlformats.org/drawingml/2006/main" r:embed="R7b9509fe59c24853">
              <a:extLst>
                <a:ext uri="{96DAC541-7B7A-43D3-8B79-37D633B846F1}">
                  <asvg:svgBlip xmlns:asvg="http://schemas.microsoft.com/office/drawing/2016/SVG/main" r:embed="R9496af16c64848b5"/>
                </a:ext>
              </a:extLst>
            </a:blip>
            <a:stretch xmlns:a="http://schemas.openxmlformats.org/drawingml/2006/main"/>
          </p:blipFill>
          <p:spPr>
            <a:xfrm xmlns:a="http://schemas.openxmlformats.org/drawingml/2006/main">
              <a:off x="2495550" y="3371850"/>
              <a:ext cx="228600" cy="228600"/>
            </a:xfrm>
            <a:prstGeom xmlns:a="http://schemas.openxmlformats.org/drawingml/2006/main" prst="rect">
              <a:avLst/>
            </a:prstGeom>
          </p:spPr>
        </p:pic>
        <p:sp>
          <p:nvSpPr>
            <p:cNvPr id="25" name="runner-modes/shared-svc/title">
              <a:extLst xmlns:a="http://schemas.openxmlformats.org/drawingml/2006/main">
                <a:ext uri="{FF2B5EF4-FFF2-40B4-BE49-F238E27FC236}">
                  <a16:creationId xmlns:a16="http://schemas.microsoft.com/office/drawing/2014/main" id="{3456A391-F8C1-4A73-BA3D-7D46FB37E662}"/>
                </a:ext>
              </a:extLst>
            </p:cNvPr>
            <p:cNvSpPr>
              <a:spLocks xmlns:a="http://schemas.openxmlformats.org/drawingml/2006/main" noGrp="1"/>
            </p:cNvSpPr>
            <p:nvPr/>
          </p:nvSpPr>
          <p:spPr>
            <a:xfrm xmlns:a="http://schemas.openxmlformats.org/drawingml/2006/main">
              <a:off x="2790825" y="3305175"/>
              <a:ext cx="87630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18253D"/>
                  </a:solidFill>
                  <a:latin typeface="Arial"/>
                  <a:ea typeface="Arial"/>
                  <a:cs typeface="Arial"/>
                </a:defRPr>
              </a:defPPr>
              <a:lvl1pPr algn="l">
                <a:defRPr sz="1275" b="1">
                  <a:solidFill>
                    <a:srgbClr val="18253D"/>
                  </a:solidFill>
                  <a:latin typeface="Arial"/>
                  <a:ea typeface="Arial"/>
                  <a:cs typeface="Arial"/>
                </a:defRPr>
              </a:lvl1pPr>
              <a:lvl2pPr algn="l">
                <a:defRPr sz="1275" b="1">
                  <a:solidFill>
                    <a:srgbClr val="18253D"/>
                  </a:solidFill>
                  <a:latin typeface="Arial"/>
                  <a:ea typeface="Arial"/>
                  <a:cs typeface="Arial"/>
                </a:defRPr>
              </a:lvl2pPr>
              <a:lvl3pPr algn="l">
                <a:defRPr sz="1275" b="1">
                  <a:solidFill>
                    <a:srgbClr val="18253D"/>
                  </a:solidFill>
                  <a:latin typeface="Arial"/>
                  <a:ea typeface="Arial"/>
                  <a:cs typeface="Arial"/>
                </a:defRPr>
              </a:lvl3pPr>
              <a:lvl4pPr algn="l">
                <a:defRPr sz="1275" b="1">
                  <a:solidFill>
                    <a:srgbClr val="18253D"/>
                  </a:solidFill>
                  <a:latin typeface="Arial"/>
                  <a:ea typeface="Arial"/>
                  <a:cs typeface="Arial"/>
                </a:defRPr>
              </a:lvl4pPr>
              <a:lvl5pPr algn="l">
                <a:defRPr sz="1275" b="1">
                  <a:solidFill>
                    <a:srgbClr val="18253D"/>
                  </a:solidFill>
                  <a:latin typeface="Arial"/>
                  <a:ea typeface="Arial"/>
                  <a:cs typeface="Arial"/>
                </a:defRPr>
              </a:lvl5pPr>
              <a:lvl6pPr algn="l">
                <a:defRPr sz="1275" b="1">
                  <a:solidFill>
                    <a:srgbClr val="18253D"/>
                  </a:solidFill>
                  <a:latin typeface="Arial"/>
                  <a:ea typeface="Arial"/>
                  <a:cs typeface="Arial"/>
                </a:defRPr>
              </a:lvl6pPr>
              <a:lvl7pPr algn="l">
                <a:defRPr sz="1275" b="1">
                  <a:solidFill>
                    <a:srgbClr val="18253D"/>
                  </a:solidFill>
                  <a:latin typeface="Arial"/>
                  <a:ea typeface="Arial"/>
                  <a:cs typeface="Arial"/>
                </a:defRPr>
              </a:lvl7pPr>
              <a:lvl8pPr algn="l">
                <a:defRPr sz="1275" b="1">
                  <a:solidFill>
                    <a:srgbClr val="18253D"/>
                  </a:solidFill>
                  <a:latin typeface="Arial"/>
                  <a:ea typeface="Arial"/>
                  <a:cs typeface="Arial"/>
                </a:defRPr>
              </a:lvl8pPr>
              <a:lvl9pPr algn="l">
                <a:defRPr sz="1275" b="1">
                  <a:solidFill>
                    <a:srgbClr val="18253D"/>
                  </a:solidFill>
                  <a:latin typeface="Arial"/>
                  <a:ea typeface="Arial"/>
                  <a:cs typeface="Arial"/>
                </a:defRPr>
              </a:lvl9pPr>
            </a:lstStyle>
            <a:p xmlns:a="http://schemas.openxmlformats.org/drawingml/2006/main">
              <a:pPr algn="l">
                <a:defRPr sz="1275" b="1">
                  <a:solidFill>
                    <a:srgbClr val="18253D"/>
                  </a:solidFill>
                  <a:latin typeface="Arial"/>
                  <a:ea typeface="Arial"/>
                  <a:cs typeface="Arial"/>
                </a:defRPr>
              </a:pPr>
              <a:r>
                <a:rPr sz="1275" b="1">
                  <a:solidFill>
                    <a:srgbClr val="18253D"/>
                  </a:solidFill>
                  <a:latin typeface="Arial"/>
                  <a:ea typeface="Arial"/>
                  <a:cs typeface="Arial"/>
                </a:rPr>
                <a:t>Service</a:t>
              </a:r>
            </a:p>
          </p:txBody>
        </p:sp>
      </p:grpSp>
      <p:grpSp>
        <p:nvGrpSpPr>
          <p:cNvPr id="69" name="runner-modes/shared-runner"/>
          <p:cNvGrpSpPr/>
          <p:nvPr/>
        </p:nvGrpSpPr>
        <p:grpSpPr>
          <ns1:xfrm xmlns:ns1="http://schemas.openxmlformats.org/drawingml/2006/main">
            <ns1:off x="4143375" y="3190875"/>
            <ns1:ext cx="1476375" cy="857250"/>
            <ns1:chOff x="4143375" y="3190875"/>
            <ns1:chExt cx="1476375" cy="857250"/>
          </ns1:xfrm>
        </p:grpSpPr>
        <p:sp>
          <p:nvSpPr>
            <p:cNvPr id="26" name="runner-modes/shared-runner/frame">
              <a:extLst xmlns:a="http://schemas.openxmlformats.org/drawingml/2006/main">
                <a:ext uri="{FF2B5EF4-FFF2-40B4-BE49-F238E27FC236}">
                  <a16:creationId xmlns:a16="http://schemas.microsoft.com/office/drawing/2014/main" id="{44B932FF-7EA2-4038-A53B-8C82E66C8211}"/>
                </a:ext>
              </a:extLst>
            </p:cNvPr>
            <p:cNvSpPr>
              <a:spLocks xmlns:a="http://schemas.openxmlformats.org/drawingml/2006/main" noGrp="1"/>
            </p:cNvSpPr>
            <p:nvPr/>
          </p:nvSpPr>
          <p:spPr>
            <a:xfrm xmlns:a="http://schemas.openxmlformats.org/drawingml/2006/main">
              <a:off x="4143375" y="3190875"/>
              <a:ext cx="1476375" cy="85725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FE5EF"/>
              </a:solidFill>
              <a:prstDash val="solid"/>
            </a:ln>
          </p:spPr>
        </p:sp>
        <p:sp>
          <p:nvSpPr>
            <p:cNvPr id="27" name="runner-modes/shared-runner/badge">
              <a:extLst xmlns:a="http://schemas.openxmlformats.org/drawingml/2006/main">
                <a:ext uri="{FF2B5EF4-FFF2-40B4-BE49-F238E27FC236}">
                  <a16:creationId xmlns:a16="http://schemas.microsoft.com/office/drawing/2014/main" id="{12F9561A-3F28-4672-8174-93A47EB4F7AC}"/>
                </a:ext>
              </a:extLst>
            </p:cNvPr>
            <p:cNvSpPr>
              <a:spLocks xmlns:a="http://schemas.openxmlformats.org/drawingml/2006/main" noGrp="1"/>
            </p:cNvSpPr>
            <p:nvPr/>
          </p:nvSpPr>
          <p:spPr>
            <a:xfrm xmlns:a="http://schemas.openxmlformats.org/drawingml/2006/main">
              <a:off x="4238625" y="3352800"/>
              <a:ext cx="266700" cy="266700"/>
            </a:xfrm>
            <a:prstGeom xmlns:a="http://schemas.openxmlformats.org/drawingml/2006/main" prst="roundRect">
              <a:avLst>
                <a:gd name="adj" fmla="val 28571"/>
              </a:avLst>
            </a:prstGeom>
            <a:solidFill xmlns:a="http://schemas.openxmlformats.org/drawingml/2006/main">
              <a:srgbClr val="F1F2FD"/>
            </a:solidFill>
            <a:ln xmlns:a="http://schemas.openxmlformats.org/drawingml/2006/main" w="0">
              <a:noFill/>
              <a:prstDash val="solid"/>
            </a:ln>
          </p:spPr>
        </p:sp>
        <p:pic>
          <p:nvPicPr>
            <p:cNvPr id="28" name="runner-modes/shared-runner/icon">
              <a:extLst xmlns:a="http://schemas.openxmlformats.org/drawingml/2006/main">
                <a:ext uri="{FF2B5EF4-FFF2-40B4-BE49-F238E27FC236}">
                  <a16:creationId xmlns:a16="http://schemas.microsoft.com/office/drawing/2014/main" id="{9A11021A-4C02-4F94-8E5D-37135AC06CF3}"/>
                </a:ext>
              </a:extLst>
            </p:cNvPr>
            <p:cNvPicPr>
              <a:picLocks xmlns:a="http://schemas.openxmlformats.org/drawingml/2006/main" noChangeAspect="1"/>
            </p:cNvPicPr>
            <p:nvPr/>
          </p:nvPicPr>
          <p:blipFill>
            <a:blip xmlns:r="http://schemas.openxmlformats.org/officeDocument/2006/relationships" xmlns:a="http://schemas.openxmlformats.org/drawingml/2006/main" r:embed="R500db11f8daf4801">
              <a:extLst>
                <a:ext uri="{96DAC541-7B7A-43D3-8B79-37D633B846F1}">
                  <asvg:svgBlip xmlns:asvg="http://schemas.microsoft.com/office/drawing/2016/SVG/main" r:embed="Rd46f79baa25241f7"/>
                </a:ext>
              </a:extLst>
            </a:blip>
            <a:stretch xmlns:a="http://schemas.openxmlformats.org/drawingml/2006/main"/>
          </p:blipFill>
          <p:spPr>
            <a:xfrm xmlns:a="http://schemas.openxmlformats.org/drawingml/2006/main">
              <a:off x="4257675" y="3371850"/>
              <a:ext cx="228600" cy="228600"/>
            </a:xfrm>
            <a:prstGeom xmlns:a="http://schemas.openxmlformats.org/drawingml/2006/main" prst="rect">
              <a:avLst/>
            </a:prstGeom>
          </p:spPr>
        </p:pic>
        <p:sp>
          <p:nvSpPr>
            <p:cNvPr id="29" name="runner-modes/shared-runner/title">
              <a:extLst xmlns:a="http://schemas.openxmlformats.org/drawingml/2006/main">
                <a:ext uri="{FF2B5EF4-FFF2-40B4-BE49-F238E27FC236}">
                  <a16:creationId xmlns:a16="http://schemas.microsoft.com/office/drawing/2014/main" id="{0741F0E4-D6E5-4756-8E3B-8B11A0F547E4}"/>
                </a:ext>
              </a:extLst>
            </p:cNvPr>
            <p:cNvSpPr>
              <a:spLocks xmlns:a="http://schemas.openxmlformats.org/drawingml/2006/main" noGrp="1"/>
            </p:cNvSpPr>
            <p:nvPr/>
          </p:nvSpPr>
          <p:spPr>
            <a:xfrm xmlns:a="http://schemas.openxmlformats.org/drawingml/2006/main">
              <a:off x="4552950" y="3305175"/>
              <a:ext cx="97155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18253D"/>
                  </a:solidFill>
                  <a:latin typeface="Arial"/>
                  <a:ea typeface="Arial"/>
                  <a:cs typeface="Arial"/>
                </a:defRPr>
              </a:defPPr>
              <a:lvl1pPr algn="l">
                <a:defRPr sz="1275" b="1">
                  <a:solidFill>
                    <a:srgbClr val="18253D"/>
                  </a:solidFill>
                  <a:latin typeface="Arial"/>
                  <a:ea typeface="Arial"/>
                  <a:cs typeface="Arial"/>
                </a:defRPr>
              </a:lvl1pPr>
              <a:lvl2pPr algn="l">
                <a:defRPr sz="1275" b="1">
                  <a:solidFill>
                    <a:srgbClr val="18253D"/>
                  </a:solidFill>
                  <a:latin typeface="Arial"/>
                  <a:ea typeface="Arial"/>
                  <a:cs typeface="Arial"/>
                </a:defRPr>
              </a:lvl2pPr>
              <a:lvl3pPr algn="l">
                <a:defRPr sz="1275" b="1">
                  <a:solidFill>
                    <a:srgbClr val="18253D"/>
                  </a:solidFill>
                  <a:latin typeface="Arial"/>
                  <a:ea typeface="Arial"/>
                  <a:cs typeface="Arial"/>
                </a:defRPr>
              </a:lvl3pPr>
              <a:lvl4pPr algn="l">
                <a:defRPr sz="1275" b="1">
                  <a:solidFill>
                    <a:srgbClr val="18253D"/>
                  </a:solidFill>
                  <a:latin typeface="Arial"/>
                  <a:ea typeface="Arial"/>
                  <a:cs typeface="Arial"/>
                </a:defRPr>
              </a:lvl4pPr>
              <a:lvl5pPr algn="l">
                <a:defRPr sz="1275" b="1">
                  <a:solidFill>
                    <a:srgbClr val="18253D"/>
                  </a:solidFill>
                  <a:latin typeface="Arial"/>
                  <a:ea typeface="Arial"/>
                  <a:cs typeface="Arial"/>
                </a:defRPr>
              </a:lvl5pPr>
              <a:lvl6pPr algn="l">
                <a:defRPr sz="1275" b="1">
                  <a:solidFill>
                    <a:srgbClr val="18253D"/>
                  </a:solidFill>
                  <a:latin typeface="Arial"/>
                  <a:ea typeface="Arial"/>
                  <a:cs typeface="Arial"/>
                </a:defRPr>
              </a:lvl6pPr>
              <a:lvl7pPr algn="l">
                <a:defRPr sz="1275" b="1">
                  <a:solidFill>
                    <a:srgbClr val="18253D"/>
                  </a:solidFill>
                  <a:latin typeface="Arial"/>
                  <a:ea typeface="Arial"/>
                  <a:cs typeface="Arial"/>
                </a:defRPr>
              </a:lvl7pPr>
              <a:lvl8pPr algn="l">
                <a:defRPr sz="1275" b="1">
                  <a:solidFill>
                    <a:srgbClr val="18253D"/>
                  </a:solidFill>
                  <a:latin typeface="Arial"/>
                  <a:ea typeface="Arial"/>
                  <a:cs typeface="Arial"/>
                </a:defRPr>
              </a:lvl8pPr>
              <a:lvl9pPr algn="l">
                <a:defRPr sz="1275" b="1">
                  <a:solidFill>
                    <a:srgbClr val="18253D"/>
                  </a:solidFill>
                  <a:latin typeface="Arial"/>
                  <a:ea typeface="Arial"/>
                  <a:cs typeface="Arial"/>
                </a:defRPr>
              </a:lvl9pPr>
            </a:lstStyle>
            <a:p xmlns:a="http://schemas.openxmlformats.org/drawingml/2006/main">
              <a:pPr algn="l">
                <a:defRPr sz="1275" b="1">
                  <a:solidFill>
                    <a:srgbClr val="18253D"/>
                  </a:solidFill>
                  <a:latin typeface="Arial"/>
                  <a:ea typeface="Arial"/>
                  <a:cs typeface="Arial"/>
                </a:defRPr>
              </a:pPr>
              <a:r>
                <a:rPr sz="1275" b="1">
                  <a:solidFill>
                    <a:srgbClr val="18253D"/>
                  </a:solidFill>
                  <a:latin typeface="Arial"/>
                  <a:ea typeface="Arial"/>
                  <a:cs typeface="Arial"/>
                </a:rPr>
                <a:t>Runner</a:t>
              </a:r>
            </a:p>
          </p:txBody>
        </p:sp>
        <p:sp>
          <p:nvSpPr>
            <p:cNvPr id="30" name="runner-modes/shared-runner/meta">
              <a:extLst xmlns:a="http://schemas.openxmlformats.org/drawingml/2006/main">
                <a:ext uri="{FF2B5EF4-FFF2-40B4-BE49-F238E27FC236}">
                  <a16:creationId xmlns:a16="http://schemas.microsoft.com/office/drawing/2014/main" id="{CAA913CA-CB5B-4F3C-895D-0EA1B9B06583}"/>
                </a:ext>
              </a:extLst>
            </p:cNvPr>
            <p:cNvSpPr>
              <a:spLocks xmlns:a="http://schemas.openxmlformats.org/drawingml/2006/main" noGrp="1"/>
            </p:cNvSpPr>
            <p:nvPr/>
          </p:nvSpPr>
          <p:spPr>
            <a:xfrm xmlns:a="http://schemas.openxmlformats.org/drawingml/2006/main">
              <a:off x="4552950" y="3848100"/>
              <a:ext cx="97155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4E61E9"/>
                  </a:solidFill>
                  <a:latin typeface="Arial"/>
                  <a:ea typeface="Arial"/>
                  <a:cs typeface="Arial"/>
                </a:defRPr>
              </a:defPPr>
              <a:lvl1pPr algn="l">
                <a:defRPr sz="863" b="0">
                  <a:solidFill>
                    <a:srgbClr val="4E61E9"/>
                  </a:solidFill>
                  <a:latin typeface="Arial"/>
                  <a:ea typeface="Arial"/>
                  <a:cs typeface="Arial"/>
                </a:defRPr>
              </a:lvl1pPr>
              <a:lvl2pPr algn="l">
                <a:defRPr sz="863" b="0">
                  <a:solidFill>
                    <a:srgbClr val="4E61E9"/>
                  </a:solidFill>
                  <a:latin typeface="Arial"/>
                  <a:ea typeface="Arial"/>
                  <a:cs typeface="Arial"/>
                </a:defRPr>
              </a:lvl2pPr>
              <a:lvl3pPr algn="l">
                <a:defRPr sz="863" b="0">
                  <a:solidFill>
                    <a:srgbClr val="4E61E9"/>
                  </a:solidFill>
                  <a:latin typeface="Arial"/>
                  <a:ea typeface="Arial"/>
                  <a:cs typeface="Arial"/>
                </a:defRPr>
              </a:lvl3pPr>
              <a:lvl4pPr algn="l">
                <a:defRPr sz="863" b="0">
                  <a:solidFill>
                    <a:srgbClr val="4E61E9"/>
                  </a:solidFill>
                  <a:latin typeface="Arial"/>
                  <a:ea typeface="Arial"/>
                  <a:cs typeface="Arial"/>
                </a:defRPr>
              </a:lvl4pPr>
              <a:lvl5pPr algn="l">
                <a:defRPr sz="863" b="0">
                  <a:solidFill>
                    <a:srgbClr val="4E61E9"/>
                  </a:solidFill>
                  <a:latin typeface="Arial"/>
                  <a:ea typeface="Arial"/>
                  <a:cs typeface="Arial"/>
                </a:defRPr>
              </a:lvl5pPr>
              <a:lvl6pPr algn="l">
                <a:defRPr sz="863" b="0">
                  <a:solidFill>
                    <a:srgbClr val="4E61E9"/>
                  </a:solidFill>
                  <a:latin typeface="Arial"/>
                  <a:ea typeface="Arial"/>
                  <a:cs typeface="Arial"/>
                </a:defRPr>
              </a:lvl6pPr>
              <a:lvl7pPr algn="l">
                <a:defRPr sz="863" b="0">
                  <a:solidFill>
                    <a:srgbClr val="4E61E9"/>
                  </a:solidFill>
                  <a:latin typeface="Arial"/>
                  <a:ea typeface="Arial"/>
                  <a:cs typeface="Arial"/>
                </a:defRPr>
              </a:lvl7pPr>
              <a:lvl8pPr algn="l">
                <a:defRPr sz="863" b="0">
                  <a:solidFill>
                    <a:srgbClr val="4E61E9"/>
                  </a:solidFill>
                  <a:latin typeface="Arial"/>
                  <a:ea typeface="Arial"/>
                  <a:cs typeface="Arial"/>
                </a:defRPr>
              </a:lvl8pPr>
              <a:lvl9pPr algn="l">
                <a:defRPr sz="863" b="0">
                  <a:solidFill>
                    <a:srgbClr val="4E61E9"/>
                  </a:solidFill>
                  <a:latin typeface="Arial"/>
                  <a:ea typeface="Arial"/>
                  <a:cs typeface="Arial"/>
                </a:defRPr>
              </a:lvl9pPr>
            </a:lstStyle>
            <a:p xmlns:a="http://schemas.openxmlformats.org/drawingml/2006/main">
              <a:pPr algn="l">
                <a:defRPr sz="863" b="0">
                  <a:solidFill>
                    <a:srgbClr val="4E61E9"/>
                  </a:solidFill>
                  <a:latin typeface="Arial"/>
                  <a:ea typeface="Arial"/>
                  <a:cs typeface="Arial"/>
                </a:defRPr>
              </a:pPr>
              <a:r>
                <a:rPr sz="863" b="0">
                  <a:solidFill>
                    <a:srgbClr val="4E61E9"/>
                  </a:solidFill>
                  <a:latin typeface="Arial"/>
                  <a:ea typeface="Arial"/>
                  <a:cs typeface="Arial"/>
                </a:rPr>
                <a:t>Shared compute</a:t>
              </a:r>
            </a:p>
          </p:txBody>
        </p:sp>
      </p:grpSp>
      <p:grpSp>
        <p:nvGrpSpPr>
          <p:cNvPr id="70" name="runner-modes/isolated-app-A"/>
          <p:cNvGrpSpPr/>
          <p:nvPr/>
        </p:nvGrpSpPr>
        <p:grpSpPr>
          <ns1:xfrm xmlns:ns1="http://schemas.openxmlformats.org/drawingml/2006/main">
            <ns1:off x="6429375" y="2571750"/>
            <ns1:ext cx="1333500" cy="762000"/>
            <ns1:chOff x="6429375" y="2571750"/>
            <ns1:chExt cx="1333500" cy="762000"/>
          </ns1:xfrm>
        </p:grpSpPr>
        <p:sp>
          <p:nvSpPr>
            <p:cNvPr id="34" name="runner-modes/isolated-app-A/frame">
              <a:extLst xmlns:a="http://schemas.openxmlformats.org/drawingml/2006/main">
                <a:ext uri="{FF2B5EF4-FFF2-40B4-BE49-F238E27FC236}">
                  <a16:creationId xmlns:a16="http://schemas.microsoft.com/office/drawing/2014/main" id="{BA840073-28E1-4B42-B80B-9DDE2BCCC18B}"/>
                </a:ext>
              </a:extLst>
            </p:cNvPr>
            <p:cNvSpPr>
              <a:spLocks xmlns:a="http://schemas.openxmlformats.org/drawingml/2006/main" noGrp="1"/>
            </p:cNvSpPr>
            <p:nvPr/>
          </p:nvSpPr>
          <p:spPr>
            <a:xfrm xmlns:a="http://schemas.openxmlformats.org/drawingml/2006/main">
              <a:off x="6429375" y="2571750"/>
              <a:ext cx="1333500" cy="7620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9525">
              <a:solidFill>
                <a:srgbClr val="DFE5EF"/>
              </a:solidFill>
              <a:prstDash val="solid"/>
            </a:ln>
          </p:spPr>
        </p:sp>
        <p:sp>
          <p:nvSpPr>
            <p:cNvPr id="35" name="runner-modes/isolated-app-A/badge">
              <a:extLst xmlns:a="http://schemas.openxmlformats.org/drawingml/2006/main">
                <a:ext uri="{FF2B5EF4-FFF2-40B4-BE49-F238E27FC236}">
                  <a16:creationId xmlns:a16="http://schemas.microsoft.com/office/drawing/2014/main" id="{642B2564-93DA-4F9B-8E68-85199C298824}"/>
                </a:ext>
              </a:extLst>
            </p:cNvPr>
            <p:cNvSpPr>
              <a:spLocks xmlns:a="http://schemas.openxmlformats.org/drawingml/2006/main" noGrp="1"/>
            </p:cNvSpPr>
            <p:nvPr/>
          </p:nvSpPr>
          <p:spPr>
            <a:xfrm xmlns:a="http://schemas.openxmlformats.org/drawingml/2006/main">
              <a:off x="6524625" y="2733675"/>
              <a:ext cx="266700" cy="266700"/>
            </a:xfrm>
            <a:prstGeom xmlns:a="http://schemas.openxmlformats.org/drawingml/2006/main" prst="roundRect">
              <a:avLst>
                <a:gd name="adj" fmla="val 28571"/>
              </a:avLst>
            </a:prstGeom>
            <a:solidFill xmlns:a="http://schemas.openxmlformats.org/drawingml/2006/main">
              <a:srgbClr val="F1F2FD"/>
            </a:solidFill>
            <a:ln xmlns:a="http://schemas.openxmlformats.org/drawingml/2006/main" w="0">
              <a:noFill/>
              <a:prstDash val="solid"/>
            </a:ln>
          </p:spPr>
        </p:sp>
        <p:pic>
          <p:nvPicPr>
            <p:cNvPr id="36" name="runner-modes/isolated-app-A/icon">
              <a:extLst xmlns:a="http://schemas.openxmlformats.org/drawingml/2006/main">
                <a:ext uri="{FF2B5EF4-FFF2-40B4-BE49-F238E27FC236}">
                  <a16:creationId xmlns:a16="http://schemas.microsoft.com/office/drawing/2014/main" id="{7B12B100-F05D-4788-9C15-2C24D1351FA4}"/>
                </a:ext>
              </a:extLst>
            </p:cNvPr>
            <p:cNvPicPr>
              <a:picLocks xmlns:a="http://schemas.openxmlformats.org/drawingml/2006/main" noChangeAspect="1"/>
            </p:cNvPicPr>
            <p:nvPr/>
          </p:nvPicPr>
          <p:blipFill>
            <a:blip xmlns:r="http://schemas.openxmlformats.org/officeDocument/2006/relationships" xmlns:a="http://schemas.openxmlformats.org/drawingml/2006/main" r:embed="R0f8026ce59a14497">
              <a:extLst>
                <a:ext uri="{96DAC541-7B7A-43D3-8B79-37D633B846F1}">
                  <asvg:svgBlip xmlns:asvg="http://schemas.microsoft.com/office/drawing/2016/SVG/main" r:embed="R070f477b69094244"/>
                </a:ext>
              </a:extLst>
            </a:blip>
            <a:stretch xmlns:a="http://schemas.openxmlformats.org/drawingml/2006/main"/>
          </p:blipFill>
          <p:spPr>
            <a:xfrm xmlns:a="http://schemas.openxmlformats.org/drawingml/2006/main">
              <a:off x="6543675" y="2752725"/>
              <a:ext cx="228600" cy="228600"/>
            </a:xfrm>
            <a:prstGeom xmlns:a="http://schemas.openxmlformats.org/drawingml/2006/main" prst="rect">
              <a:avLst/>
            </a:prstGeom>
          </p:spPr>
        </p:pic>
        <p:sp>
          <p:nvSpPr>
            <p:cNvPr id="37" name="runner-modes/isolated-app-A/title">
              <a:extLst xmlns:a="http://schemas.openxmlformats.org/drawingml/2006/main">
                <a:ext uri="{FF2B5EF4-FFF2-40B4-BE49-F238E27FC236}">
                  <a16:creationId xmlns:a16="http://schemas.microsoft.com/office/drawing/2014/main" id="{F7CB3629-18AC-4656-B7FD-836FE030FE7B}"/>
                </a:ext>
              </a:extLst>
            </p:cNvPr>
            <p:cNvSpPr>
              <a:spLocks xmlns:a="http://schemas.openxmlformats.org/drawingml/2006/main" noGrp="1"/>
            </p:cNvSpPr>
            <p:nvPr/>
          </p:nvSpPr>
          <p:spPr>
            <a:xfrm xmlns:a="http://schemas.openxmlformats.org/drawingml/2006/main">
              <a:off x="6838950" y="2686050"/>
              <a:ext cx="82867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18253D"/>
                  </a:solidFill>
                  <a:latin typeface="Arial"/>
                  <a:ea typeface="Arial"/>
                  <a:cs typeface="Arial"/>
                </a:defRPr>
              </a:defPPr>
              <a:lvl1pPr algn="l">
                <a:defRPr sz="1275" b="1">
                  <a:solidFill>
                    <a:srgbClr val="18253D"/>
                  </a:solidFill>
                  <a:latin typeface="Arial"/>
                  <a:ea typeface="Arial"/>
                  <a:cs typeface="Arial"/>
                </a:defRPr>
              </a:lvl1pPr>
              <a:lvl2pPr algn="l">
                <a:defRPr sz="1275" b="1">
                  <a:solidFill>
                    <a:srgbClr val="18253D"/>
                  </a:solidFill>
                  <a:latin typeface="Arial"/>
                  <a:ea typeface="Arial"/>
                  <a:cs typeface="Arial"/>
                </a:defRPr>
              </a:lvl2pPr>
              <a:lvl3pPr algn="l">
                <a:defRPr sz="1275" b="1">
                  <a:solidFill>
                    <a:srgbClr val="18253D"/>
                  </a:solidFill>
                  <a:latin typeface="Arial"/>
                  <a:ea typeface="Arial"/>
                  <a:cs typeface="Arial"/>
                </a:defRPr>
              </a:lvl3pPr>
              <a:lvl4pPr algn="l">
                <a:defRPr sz="1275" b="1">
                  <a:solidFill>
                    <a:srgbClr val="18253D"/>
                  </a:solidFill>
                  <a:latin typeface="Arial"/>
                  <a:ea typeface="Arial"/>
                  <a:cs typeface="Arial"/>
                </a:defRPr>
              </a:lvl4pPr>
              <a:lvl5pPr algn="l">
                <a:defRPr sz="1275" b="1">
                  <a:solidFill>
                    <a:srgbClr val="18253D"/>
                  </a:solidFill>
                  <a:latin typeface="Arial"/>
                  <a:ea typeface="Arial"/>
                  <a:cs typeface="Arial"/>
                </a:defRPr>
              </a:lvl5pPr>
              <a:lvl6pPr algn="l">
                <a:defRPr sz="1275" b="1">
                  <a:solidFill>
                    <a:srgbClr val="18253D"/>
                  </a:solidFill>
                  <a:latin typeface="Arial"/>
                  <a:ea typeface="Arial"/>
                  <a:cs typeface="Arial"/>
                </a:defRPr>
              </a:lvl6pPr>
              <a:lvl7pPr algn="l">
                <a:defRPr sz="1275" b="1">
                  <a:solidFill>
                    <a:srgbClr val="18253D"/>
                  </a:solidFill>
                  <a:latin typeface="Arial"/>
                  <a:ea typeface="Arial"/>
                  <a:cs typeface="Arial"/>
                </a:defRPr>
              </a:lvl7pPr>
              <a:lvl8pPr algn="l">
                <a:defRPr sz="1275" b="1">
                  <a:solidFill>
                    <a:srgbClr val="18253D"/>
                  </a:solidFill>
                  <a:latin typeface="Arial"/>
                  <a:ea typeface="Arial"/>
                  <a:cs typeface="Arial"/>
                </a:defRPr>
              </a:lvl8pPr>
              <a:lvl9pPr algn="l">
                <a:defRPr sz="1275" b="1">
                  <a:solidFill>
                    <a:srgbClr val="18253D"/>
                  </a:solidFill>
                  <a:latin typeface="Arial"/>
                  <a:ea typeface="Arial"/>
                  <a:cs typeface="Arial"/>
                </a:defRPr>
              </a:lvl9pPr>
            </a:lstStyle>
            <a:p xmlns:a="http://schemas.openxmlformats.org/drawingml/2006/main">
              <a:pPr algn="l">
                <a:defRPr sz="1275" b="1">
                  <a:solidFill>
                    <a:srgbClr val="18253D"/>
                  </a:solidFill>
                  <a:latin typeface="Arial"/>
                  <a:ea typeface="Arial"/>
                  <a:cs typeface="Arial"/>
                </a:defRPr>
              </a:pPr>
              <a:r>
                <a:rPr sz="1275" b="1">
                  <a:solidFill>
                    <a:srgbClr val="18253D"/>
                  </a:solidFill>
                  <a:latin typeface="Arial"/>
                  <a:ea typeface="Arial"/>
                  <a:cs typeface="Arial"/>
                </a:rPr>
                <a:t>App A</a:t>
              </a:r>
            </a:p>
          </p:txBody>
        </p:sp>
      </p:grpSp>
      <p:grpSp>
        <p:nvGrpSpPr>
          <p:cNvPr id="71" name="runner-modes/isolated-svc-A"/>
          <p:cNvGrpSpPr/>
          <p:nvPr/>
        </p:nvGrpSpPr>
        <p:grpSpPr>
          <ns1:xfrm xmlns:ns1="http://schemas.openxmlformats.org/drawingml/2006/main">
            <ns1:off x="8096250" y="2571750"/>
            <ns1:ext cx="1381125" cy="762000"/>
            <ns1:chOff x="8096250" y="2571750"/>
            <ns1:chExt cx="1381125" cy="762000"/>
          </ns1:xfrm>
        </p:grpSpPr>
        <p:sp>
          <p:nvSpPr>
            <p:cNvPr id="38" name="runner-modes/isolated-svc-A/frame">
              <a:extLst xmlns:a="http://schemas.openxmlformats.org/drawingml/2006/main">
                <a:ext uri="{FF2B5EF4-FFF2-40B4-BE49-F238E27FC236}">
                  <a16:creationId xmlns:a16="http://schemas.microsoft.com/office/drawing/2014/main" id="{36D68705-8941-4F77-81FC-7506D9FDB0F8}"/>
                </a:ext>
              </a:extLst>
            </p:cNvPr>
            <p:cNvSpPr>
              <a:spLocks xmlns:a="http://schemas.openxmlformats.org/drawingml/2006/main" noGrp="1"/>
            </p:cNvSpPr>
            <p:nvPr/>
          </p:nvSpPr>
          <p:spPr>
            <a:xfrm xmlns:a="http://schemas.openxmlformats.org/drawingml/2006/main">
              <a:off x="8096250" y="2571750"/>
              <a:ext cx="1381125" cy="7620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9525">
              <a:solidFill>
                <a:srgbClr val="DFE5EF"/>
              </a:solidFill>
              <a:prstDash val="solid"/>
            </a:ln>
          </p:spPr>
        </p:sp>
        <p:sp>
          <p:nvSpPr>
            <p:cNvPr id="39" name="runner-modes/isolated-svc-A/badge">
              <a:extLst xmlns:a="http://schemas.openxmlformats.org/drawingml/2006/main">
                <a:ext uri="{FF2B5EF4-FFF2-40B4-BE49-F238E27FC236}">
                  <a16:creationId xmlns:a16="http://schemas.microsoft.com/office/drawing/2014/main" id="{2D9383B6-CADB-42D2-A81A-65811B44BB83}"/>
                </a:ext>
              </a:extLst>
            </p:cNvPr>
            <p:cNvSpPr>
              <a:spLocks xmlns:a="http://schemas.openxmlformats.org/drawingml/2006/main" noGrp="1"/>
            </p:cNvSpPr>
            <p:nvPr/>
          </p:nvSpPr>
          <p:spPr>
            <a:xfrm xmlns:a="http://schemas.openxmlformats.org/drawingml/2006/main">
              <a:off x="8191500" y="2733675"/>
              <a:ext cx="266700" cy="266700"/>
            </a:xfrm>
            <a:prstGeom xmlns:a="http://schemas.openxmlformats.org/drawingml/2006/main" prst="roundRect">
              <a:avLst>
                <a:gd name="adj" fmla="val 28571"/>
              </a:avLst>
            </a:prstGeom>
            <a:solidFill xmlns:a="http://schemas.openxmlformats.org/drawingml/2006/main">
              <a:srgbClr val="EBF7F6"/>
            </a:solidFill>
            <a:ln xmlns:a="http://schemas.openxmlformats.org/drawingml/2006/main" w="0">
              <a:noFill/>
              <a:prstDash val="solid"/>
            </a:ln>
          </p:spPr>
        </p:sp>
        <p:pic>
          <p:nvPicPr>
            <p:cNvPr id="40" name="runner-modes/isolated-svc-A/icon">
              <a:extLst xmlns:a="http://schemas.openxmlformats.org/drawingml/2006/main">
                <a:ext uri="{FF2B5EF4-FFF2-40B4-BE49-F238E27FC236}">
                  <a16:creationId xmlns:a16="http://schemas.microsoft.com/office/drawing/2014/main" id="{F97892F6-C4B9-4779-A7C1-007727823300}"/>
                </a:ext>
              </a:extLst>
            </p:cNvPr>
            <p:cNvPicPr>
              <a:picLocks xmlns:a="http://schemas.openxmlformats.org/drawingml/2006/main" noChangeAspect="1"/>
            </p:cNvPicPr>
            <p:nvPr/>
          </p:nvPicPr>
          <p:blipFill>
            <a:blip xmlns:r="http://schemas.openxmlformats.org/officeDocument/2006/relationships" xmlns:a="http://schemas.openxmlformats.org/drawingml/2006/main" r:embed="R6724eb93213042fc">
              <a:extLst>
                <a:ext uri="{96DAC541-7B7A-43D3-8B79-37D633B846F1}">
                  <asvg:svgBlip xmlns:asvg="http://schemas.microsoft.com/office/drawing/2016/SVG/main" r:embed="Ra266d1b65b3c4f7b"/>
                </a:ext>
              </a:extLst>
            </a:blip>
            <a:stretch xmlns:a="http://schemas.openxmlformats.org/drawingml/2006/main"/>
          </p:blipFill>
          <p:spPr>
            <a:xfrm xmlns:a="http://schemas.openxmlformats.org/drawingml/2006/main">
              <a:off x="8210550" y="2752725"/>
              <a:ext cx="228600" cy="228600"/>
            </a:xfrm>
            <a:prstGeom xmlns:a="http://schemas.openxmlformats.org/drawingml/2006/main" prst="rect">
              <a:avLst/>
            </a:prstGeom>
          </p:spPr>
        </p:pic>
        <p:sp>
          <p:nvSpPr>
            <p:cNvPr id="41" name="runner-modes/isolated-svc-A/title">
              <a:extLst xmlns:a="http://schemas.openxmlformats.org/drawingml/2006/main">
                <a:ext uri="{FF2B5EF4-FFF2-40B4-BE49-F238E27FC236}">
                  <a16:creationId xmlns:a16="http://schemas.microsoft.com/office/drawing/2014/main" id="{0F2688F3-82D2-4835-A0E2-15F87812B458}"/>
                </a:ext>
              </a:extLst>
            </p:cNvPr>
            <p:cNvSpPr>
              <a:spLocks xmlns:a="http://schemas.openxmlformats.org/drawingml/2006/main" noGrp="1"/>
            </p:cNvSpPr>
            <p:nvPr/>
          </p:nvSpPr>
          <p:spPr>
            <a:xfrm xmlns:a="http://schemas.openxmlformats.org/drawingml/2006/main">
              <a:off x="8505825" y="2686050"/>
              <a:ext cx="87630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18253D"/>
                  </a:solidFill>
                  <a:latin typeface="Arial"/>
                  <a:ea typeface="Arial"/>
                  <a:cs typeface="Arial"/>
                </a:defRPr>
              </a:defPPr>
              <a:lvl1pPr algn="l">
                <a:defRPr sz="1275" b="1">
                  <a:solidFill>
                    <a:srgbClr val="18253D"/>
                  </a:solidFill>
                  <a:latin typeface="Arial"/>
                  <a:ea typeface="Arial"/>
                  <a:cs typeface="Arial"/>
                </a:defRPr>
              </a:lvl1pPr>
              <a:lvl2pPr algn="l">
                <a:defRPr sz="1275" b="1">
                  <a:solidFill>
                    <a:srgbClr val="18253D"/>
                  </a:solidFill>
                  <a:latin typeface="Arial"/>
                  <a:ea typeface="Arial"/>
                  <a:cs typeface="Arial"/>
                </a:defRPr>
              </a:lvl2pPr>
              <a:lvl3pPr algn="l">
                <a:defRPr sz="1275" b="1">
                  <a:solidFill>
                    <a:srgbClr val="18253D"/>
                  </a:solidFill>
                  <a:latin typeface="Arial"/>
                  <a:ea typeface="Arial"/>
                  <a:cs typeface="Arial"/>
                </a:defRPr>
              </a:lvl3pPr>
              <a:lvl4pPr algn="l">
                <a:defRPr sz="1275" b="1">
                  <a:solidFill>
                    <a:srgbClr val="18253D"/>
                  </a:solidFill>
                  <a:latin typeface="Arial"/>
                  <a:ea typeface="Arial"/>
                  <a:cs typeface="Arial"/>
                </a:defRPr>
              </a:lvl4pPr>
              <a:lvl5pPr algn="l">
                <a:defRPr sz="1275" b="1">
                  <a:solidFill>
                    <a:srgbClr val="18253D"/>
                  </a:solidFill>
                  <a:latin typeface="Arial"/>
                  <a:ea typeface="Arial"/>
                  <a:cs typeface="Arial"/>
                </a:defRPr>
              </a:lvl5pPr>
              <a:lvl6pPr algn="l">
                <a:defRPr sz="1275" b="1">
                  <a:solidFill>
                    <a:srgbClr val="18253D"/>
                  </a:solidFill>
                  <a:latin typeface="Arial"/>
                  <a:ea typeface="Arial"/>
                  <a:cs typeface="Arial"/>
                </a:defRPr>
              </a:lvl6pPr>
              <a:lvl7pPr algn="l">
                <a:defRPr sz="1275" b="1">
                  <a:solidFill>
                    <a:srgbClr val="18253D"/>
                  </a:solidFill>
                  <a:latin typeface="Arial"/>
                  <a:ea typeface="Arial"/>
                  <a:cs typeface="Arial"/>
                </a:defRPr>
              </a:lvl7pPr>
              <a:lvl8pPr algn="l">
                <a:defRPr sz="1275" b="1">
                  <a:solidFill>
                    <a:srgbClr val="18253D"/>
                  </a:solidFill>
                  <a:latin typeface="Arial"/>
                  <a:ea typeface="Arial"/>
                  <a:cs typeface="Arial"/>
                </a:defRPr>
              </a:lvl8pPr>
              <a:lvl9pPr algn="l">
                <a:defRPr sz="1275" b="1">
                  <a:solidFill>
                    <a:srgbClr val="18253D"/>
                  </a:solidFill>
                  <a:latin typeface="Arial"/>
                  <a:ea typeface="Arial"/>
                  <a:cs typeface="Arial"/>
                </a:defRPr>
              </a:lvl9pPr>
            </a:lstStyle>
            <a:p xmlns:a="http://schemas.openxmlformats.org/drawingml/2006/main">
              <a:pPr algn="l">
                <a:defRPr sz="1275" b="1">
                  <a:solidFill>
                    <a:srgbClr val="18253D"/>
                  </a:solidFill>
                  <a:latin typeface="Arial"/>
                  <a:ea typeface="Arial"/>
                  <a:cs typeface="Arial"/>
                </a:defRPr>
              </a:pPr>
              <a:r>
                <a:rPr sz="1275" b="1">
                  <a:solidFill>
                    <a:srgbClr val="18253D"/>
                  </a:solidFill>
                  <a:latin typeface="Arial"/>
                  <a:ea typeface="Arial"/>
                  <a:cs typeface="Arial"/>
                </a:rPr>
                <a:t>Service A</a:t>
              </a:r>
            </a:p>
          </p:txBody>
        </p:sp>
      </p:grpSp>
      <p:grpSp>
        <p:nvGrpSpPr>
          <p:cNvPr id="72" name="runner-modes/isolated-runner-A"/>
          <p:cNvGrpSpPr/>
          <p:nvPr/>
        </p:nvGrpSpPr>
        <p:grpSpPr>
          <ns1:xfrm xmlns:ns1="http://schemas.openxmlformats.org/drawingml/2006/main">
            <ns1:off x="9810750" y="2571750"/>
            <ns1:ext cx="1619250" cy="762000"/>
            <ns1:chOff x="9810750" y="2571750"/>
            <ns1:chExt cx="1619250" cy="762000"/>
          </ns1:xfrm>
        </p:grpSpPr>
        <p:sp>
          <p:nvSpPr>
            <p:cNvPr id="42" name="runner-modes/isolated-runner-A/frame">
              <a:extLst xmlns:a="http://schemas.openxmlformats.org/drawingml/2006/main">
                <a:ext uri="{FF2B5EF4-FFF2-40B4-BE49-F238E27FC236}">
                  <a16:creationId xmlns:a16="http://schemas.microsoft.com/office/drawing/2014/main" id="{D3D2687C-3491-4650-8A3D-18425BF7FC34}"/>
                </a:ext>
              </a:extLst>
            </p:cNvPr>
            <p:cNvSpPr>
              <a:spLocks xmlns:a="http://schemas.openxmlformats.org/drawingml/2006/main" noGrp="1"/>
            </p:cNvSpPr>
            <p:nvPr/>
          </p:nvSpPr>
          <p:spPr>
            <a:xfrm xmlns:a="http://schemas.openxmlformats.org/drawingml/2006/main">
              <a:off x="9810750" y="2571750"/>
              <a:ext cx="1619250" cy="7620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9525">
              <a:solidFill>
                <a:srgbClr val="DFE5EF"/>
              </a:solidFill>
              <a:prstDash val="solid"/>
            </a:ln>
          </p:spPr>
        </p:sp>
        <p:sp>
          <p:nvSpPr>
            <p:cNvPr id="43" name="runner-modes/isolated-runner-A/badge">
              <a:extLst xmlns:a="http://schemas.openxmlformats.org/drawingml/2006/main">
                <a:ext uri="{FF2B5EF4-FFF2-40B4-BE49-F238E27FC236}">
                  <a16:creationId xmlns:a16="http://schemas.microsoft.com/office/drawing/2014/main" id="{2FFBDE07-D129-4077-9CA8-45D387D70C58}"/>
                </a:ext>
              </a:extLst>
            </p:cNvPr>
            <p:cNvSpPr>
              <a:spLocks xmlns:a="http://schemas.openxmlformats.org/drawingml/2006/main" noGrp="1"/>
            </p:cNvSpPr>
            <p:nvPr/>
          </p:nvSpPr>
          <p:spPr>
            <a:xfrm xmlns:a="http://schemas.openxmlformats.org/drawingml/2006/main">
              <a:off x="9906000" y="2733675"/>
              <a:ext cx="266700" cy="266700"/>
            </a:xfrm>
            <a:prstGeom xmlns:a="http://schemas.openxmlformats.org/drawingml/2006/main" prst="roundRect">
              <a:avLst>
                <a:gd name="adj" fmla="val 28571"/>
              </a:avLst>
            </a:prstGeom>
            <a:solidFill xmlns:a="http://schemas.openxmlformats.org/drawingml/2006/main">
              <a:srgbClr val="F1F2FD"/>
            </a:solidFill>
            <a:ln xmlns:a="http://schemas.openxmlformats.org/drawingml/2006/main" w="0">
              <a:noFill/>
              <a:prstDash val="solid"/>
            </a:ln>
          </p:spPr>
        </p:sp>
        <p:pic>
          <p:nvPicPr>
            <p:cNvPr id="44" name="runner-modes/isolated-runner-A/icon">
              <a:extLst xmlns:a="http://schemas.openxmlformats.org/drawingml/2006/main">
                <a:ext uri="{FF2B5EF4-FFF2-40B4-BE49-F238E27FC236}">
                  <a16:creationId xmlns:a16="http://schemas.microsoft.com/office/drawing/2014/main" id="{6DABDF3C-39B9-45A2-B49C-C065FB77DFF3}"/>
                </a:ext>
              </a:extLst>
            </p:cNvPr>
            <p:cNvPicPr>
              <a:picLocks xmlns:a="http://schemas.openxmlformats.org/drawingml/2006/main" noChangeAspect="1"/>
            </p:cNvPicPr>
            <p:nvPr/>
          </p:nvPicPr>
          <p:blipFill>
            <a:blip xmlns:r="http://schemas.openxmlformats.org/officeDocument/2006/relationships" xmlns:a="http://schemas.openxmlformats.org/drawingml/2006/main" r:embed="R2f4c74fa117843e0">
              <a:extLst>
                <a:ext uri="{96DAC541-7B7A-43D3-8B79-37D633B846F1}">
                  <asvg:svgBlip xmlns:asvg="http://schemas.microsoft.com/office/drawing/2016/SVG/main" r:embed="R9110fbc0178642b6"/>
                </a:ext>
              </a:extLst>
            </a:blip>
            <a:stretch xmlns:a="http://schemas.openxmlformats.org/drawingml/2006/main"/>
          </p:blipFill>
          <p:spPr>
            <a:xfrm xmlns:a="http://schemas.openxmlformats.org/drawingml/2006/main">
              <a:off x="9925050" y="2752725"/>
              <a:ext cx="228600" cy="228600"/>
            </a:xfrm>
            <a:prstGeom xmlns:a="http://schemas.openxmlformats.org/drawingml/2006/main" prst="rect">
              <a:avLst/>
            </a:prstGeom>
          </p:spPr>
        </p:pic>
        <p:sp>
          <p:nvSpPr>
            <p:cNvPr id="45" name="runner-modes/isolated-runner-A/title">
              <a:extLst xmlns:a="http://schemas.openxmlformats.org/drawingml/2006/main">
                <a:ext uri="{FF2B5EF4-FFF2-40B4-BE49-F238E27FC236}">
                  <a16:creationId xmlns:a16="http://schemas.microsoft.com/office/drawing/2014/main" id="{8BC331CE-1AA4-4ACB-880F-4866C810B025}"/>
                </a:ext>
              </a:extLst>
            </p:cNvPr>
            <p:cNvSpPr>
              <a:spLocks xmlns:a="http://schemas.openxmlformats.org/drawingml/2006/main" noGrp="1"/>
            </p:cNvSpPr>
            <p:nvPr/>
          </p:nvSpPr>
          <p:spPr>
            <a:xfrm xmlns:a="http://schemas.openxmlformats.org/drawingml/2006/main">
              <a:off x="10220325" y="2686050"/>
              <a:ext cx="11144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18253D"/>
                  </a:solidFill>
                  <a:latin typeface="Arial"/>
                  <a:ea typeface="Arial"/>
                  <a:cs typeface="Arial"/>
                </a:defRPr>
              </a:defPPr>
              <a:lvl1pPr algn="l">
                <a:defRPr sz="1275" b="1">
                  <a:solidFill>
                    <a:srgbClr val="18253D"/>
                  </a:solidFill>
                  <a:latin typeface="Arial"/>
                  <a:ea typeface="Arial"/>
                  <a:cs typeface="Arial"/>
                </a:defRPr>
              </a:lvl1pPr>
              <a:lvl2pPr algn="l">
                <a:defRPr sz="1275" b="1">
                  <a:solidFill>
                    <a:srgbClr val="18253D"/>
                  </a:solidFill>
                  <a:latin typeface="Arial"/>
                  <a:ea typeface="Arial"/>
                  <a:cs typeface="Arial"/>
                </a:defRPr>
              </a:lvl2pPr>
              <a:lvl3pPr algn="l">
                <a:defRPr sz="1275" b="1">
                  <a:solidFill>
                    <a:srgbClr val="18253D"/>
                  </a:solidFill>
                  <a:latin typeface="Arial"/>
                  <a:ea typeface="Arial"/>
                  <a:cs typeface="Arial"/>
                </a:defRPr>
              </a:lvl3pPr>
              <a:lvl4pPr algn="l">
                <a:defRPr sz="1275" b="1">
                  <a:solidFill>
                    <a:srgbClr val="18253D"/>
                  </a:solidFill>
                  <a:latin typeface="Arial"/>
                  <a:ea typeface="Arial"/>
                  <a:cs typeface="Arial"/>
                </a:defRPr>
              </a:lvl4pPr>
              <a:lvl5pPr algn="l">
                <a:defRPr sz="1275" b="1">
                  <a:solidFill>
                    <a:srgbClr val="18253D"/>
                  </a:solidFill>
                  <a:latin typeface="Arial"/>
                  <a:ea typeface="Arial"/>
                  <a:cs typeface="Arial"/>
                </a:defRPr>
              </a:lvl5pPr>
              <a:lvl6pPr algn="l">
                <a:defRPr sz="1275" b="1">
                  <a:solidFill>
                    <a:srgbClr val="18253D"/>
                  </a:solidFill>
                  <a:latin typeface="Arial"/>
                  <a:ea typeface="Arial"/>
                  <a:cs typeface="Arial"/>
                </a:defRPr>
              </a:lvl6pPr>
              <a:lvl7pPr algn="l">
                <a:defRPr sz="1275" b="1">
                  <a:solidFill>
                    <a:srgbClr val="18253D"/>
                  </a:solidFill>
                  <a:latin typeface="Arial"/>
                  <a:ea typeface="Arial"/>
                  <a:cs typeface="Arial"/>
                </a:defRPr>
              </a:lvl7pPr>
              <a:lvl8pPr algn="l">
                <a:defRPr sz="1275" b="1">
                  <a:solidFill>
                    <a:srgbClr val="18253D"/>
                  </a:solidFill>
                  <a:latin typeface="Arial"/>
                  <a:ea typeface="Arial"/>
                  <a:cs typeface="Arial"/>
                </a:defRPr>
              </a:lvl8pPr>
              <a:lvl9pPr algn="l">
                <a:defRPr sz="1275" b="1">
                  <a:solidFill>
                    <a:srgbClr val="18253D"/>
                  </a:solidFill>
                  <a:latin typeface="Arial"/>
                  <a:ea typeface="Arial"/>
                  <a:cs typeface="Arial"/>
                </a:defRPr>
              </a:lvl9pPr>
            </a:lstStyle>
            <a:p xmlns:a="http://schemas.openxmlformats.org/drawingml/2006/main">
              <a:pPr algn="l">
                <a:defRPr sz="1275" b="1">
                  <a:solidFill>
                    <a:srgbClr val="18253D"/>
                  </a:solidFill>
                  <a:latin typeface="Arial"/>
                  <a:ea typeface="Arial"/>
                  <a:cs typeface="Arial"/>
                </a:defRPr>
              </a:pPr>
              <a:r>
                <a:rPr sz="1275" b="1">
                  <a:solidFill>
                    <a:srgbClr val="18253D"/>
                  </a:solidFill>
                  <a:latin typeface="Arial"/>
                  <a:ea typeface="Arial"/>
                  <a:cs typeface="Arial"/>
                </a:rPr>
                <a:t>Runner A</a:t>
              </a:r>
            </a:p>
          </p:txBody>
        </p:sp>
      </p:grpSp>
      <p:grpSp>
        <p:nvGrpSpPr>
          <p:cNvPr id="73" name="runner-modes/isolated-app-B"/>
          <p:cNvGrpSpPr/>
          <p:nvPr/>
        </p:nvGrpSpPr>
        <p:grpSpPr>
          <ns1:xfrm xmlns:ns1="http://schemas.openxmlformats.org/drawingml/2006/main">
            <ns1:off x="6429375" y="3810000"/>
            <ns1:ext cx="1333500" cy="762000"/>
            <ns1:chOff x="6429375" y="3810000"/>
            <ns1:chExt cx="1333500" cy="762000"/>
          </ns1:xfrm>
        </p:grpSpPr>
        <p:sp>
          <p:nvSpPr>
            <p:cNvPr id="48" name="runner-modes/isolated-app-B/frame">
              <a:extLst xmlns:a="http://schemas.openxmlformats.org/drawingml/2006/main">
                <a:ext uri="{FF2B5EF4-FFF2-40B4-BE49-F238E27FC236}">
                  <a16:creationId xmlns:a16="http://schemas.microsoft.com/office/drawing/2014/main" id="{0E4B7A78-1D7B-4B7B-A92D-8FB590C91DCD}"/>
                </a:ext>
              </a:extLst>
            </p:cNvPr>
            <p:cNvSpPr>
              <a:spLocks xmlns:a="http://schemas.openxmlformats.org/drawingml/2006/main" noGrp="1"/>
            </p:cNvSpPr>
            <p:nvPr/>
          </p:nvSpPr>
          <p:spPr>
            <a:xfrm xmlns:a="http://schemas.openxmlformats.org/drawingml/2006/main">
              <a:off x="6429375" y="3810000"/>
              <a:ext cx="1333500" cy="7620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9525">
              <a:solidFill>
                <a:srgbClr val="DFE5EF"/>
              </a:solidFill>
              <a:prstDash val="solid"/>
            </a:ln>
          </p:spPr>
        </p:sp>
        <p:sp>
          <p:nvSpPr>
            <p:cNvPr id="49" name="runner-modes/isolated-app-B/badge">
              <a:extLst xmlns:a="http://schemas.openxmlformats.org/drawingml/2006/main">
                <a:ext uri="{FF2B5EF4-FFF2-40B4-BE49-F238E27FC236}">
                  <a16:creationId xmlns:a16="http://schemas.microsoft.com/office/drawing/2014/main" id="{8E53BEEC-EE09-4B1B-A8DD-C42949FD41F2}"/>
                </a:ext>
              </a:extLst>
            </p:cNvPr>
            <p:cNvSpPr>
              <a:spLocks xmlns:a="http://schemas.openxmlformats.org/drawingml/2006/main" noGrp="1"/>
            </p:cNvSpPr>
            <p:nvPr/>
          </p:nvSpPr>
          <p:spPr>
            <a:xfrm xmlns:a="http://schemas.openxmlformats.org/drawingml/2006/main">
              <a:off x="6524625" y="3971925"/>
              <a:ext cx="266700" cy="266700"/>
            </a:xfrm>
            <a:prstGeom xmlns:a="http://schemas.openxmlformats.org/drawingml/2006/main" prst="roundRect">
              <a:avLst>
                <a:gd name="adj" fmla="val 28571"/>
              </a:avLst>
            </a:prstGeom>
            <a:solidFill xmlns:a="http://schemas.openxmlformats.org/drawingml/2006/main">
              <a:srgbClr val="F1F2FD"/>
            </a:solidFill>
            <a:ln xmlns:a="http://schemas.openxmlformats.org/drawingml/2006/main" w="0">
              <a:noFill/>
              <a:prstDash val="solid"/>
            </a:ln>
          </p:spPr>
        </p:sp>
        <p:pic>
          <p:nvPicPr>
            <p:cNvPr id="50" name="runner-modes/isolated-app-B/icon">
              <a:extLst xmlns:a="http://schemas.openxmlformats.org/drawingml/2006/main">
                <a:ext uri="{FF2B5EF4-FFF2-40B4-BE49-F238E27FC236}">
                  <a16:creationId xmlns:a16="http://schemas.microsoft.com/office/drawing/2014/main" id="{5F24BDDD-CAEA-47F1-A5A5-C20D7089CCC2}"/>
                </a:ext>
              </a:extLst>
            </p:cNvPr>
            <p:cNvPicPr>
              <a:picLocks xmlns:a="http://schemas.openxmlformats.org/drawingml/2006/main" noChangeAspect="1"/>
            </p:cNvPicPr>
            <p:nvPr/>
          </p:nvPicPr>
          <p:blipFill>
            <a:blip xmlns:r="http://schemas.openxmlformats.org/officeDocument/2006/relationships" xmlns:a="http://schemas.openxmlformats.org/drawingml/2006/main" r:embed="Rf11ea2bc08fa41fe">
              <a:extLst>
                <a:ext uri="{96DAC541-7B7A-43D3-8B79-37D633B846F1}">
                  <asvg:svgBlip xmlns:asvg="http://schemas.microsoft.com/office/drawing/2016/SVG/main" r:embed="R99fa91f1ba0e444a"/>
                </a:ext>
              </a:extLst>
            </a:blip>
            <a:stretch xmlns:a="http://schemas.openxmlformats.org/drawingml/2006/main"/>
          </p:blipFill>
          <p:spPr>
            <a:xfrm xmlns:a="http://schemas.openxmlformats.org/drawingml/2006/main">
              <a:off x="6543675" y="3990975"/>
              <a:ext cx="228600" cy="228600"/>
            </a:xfrm>
            <a:prstGeom xmlns:a="http://schemas.openxmlformats.org/drawingml/2006/main" prst="rect">
              <a:avLst/>
            </a:prstGeom>
          </p:spPr>
        </p:pic>
        <p:sp>
          <p:nvSpPr>
            <p:cNvPr id="51" name="runner-modes/isolated-app-B/title">
              <a:extLst xmlns:a="http://schemas.openxmlformats.org/drawingml/2006/main">
                <a:ext uri="{FF2B5EF4-FFF2-40B4-BE49-F238E27FC236}">
                  <a16:creationId xmlns:a16="http://schemas.microsoft.com/office/drawing/2014/main" id="{5A01A1A0-6011-461B-AC2E-D3E8BB497840}"/>
                </a:ext>
              </a:extLst>
            </p:cNvPr>
            <p:cNvSpPr>
              <a:spLocks xmlns:a="http://schemas.openxmlformats.org/drawingml/2006/main" noGrp="1"/>
            </p:cNvSpPr>
            <p:nvPr/>
          </p:nvSpPr>
          <p:spPr>
            <a:xfrm xmlns:a="http://schemas.openxmlformats.org/drawingml/2006/main">
              <a:off x="6838950" y="3924300"/>
              <a:ext cx="82867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18253D"/>
                  </a:solidFill>
                  <a:latin typeface="Arial"/>
                  <a:ea typeface="Arial"/>
                  <a:cs typeface="Arial"/>
                </a:defRPr>
              </a:defPPr>
              <a:lvl1pPr algn="l">
                <a:defRPr sz="1275" b="1">
                  <a:solidFill>
                    <a:srgbClr val="18253D"/>
                  </a:solidFill>
                  <a:latin typeface="Arial"/>
                  <a:ea typeface="Arial"/>
                  <a:cs typeface="Arial"/>
                </a:defRPr>
              </a:lvl1pPr>
              <a:lvl2pPr algn="l">
                <a:defRPr sz="1275" b="1">
                  <a:solidFill>
                    <a:srgbClr val="18253D"/>
                  </a:solidFill>
                  <a:latin typeface="Arial"/>
                  <a:ea typeface="Arial"/>
                  <a:cs typeface="Arial"/>
                </a:defRPr>
              </a:lvl2pPr>
              <a:lvl3pPr algn="l">
                <a:defRPr sz="1275" b="1">
                  <a:solidFill>
                    <a:srgbClr val="18253D"/>
                  </a:solidFill>
                  <a:latin typeface="Arial"/>
                  <a:ea typeface="Arial"/>
                  <a:cs typeface="Arial"/>
                </a:defRPr>
              </a:lvl3pPr>
              <a:lvl4pPr algn="l">
                <a:defRPr sz="1275" b="1">
                  <a:solidFill>
                    <a:srgbClr val="18253D"/>
                  </a:solidFill>
                  <a:latin typeface="Arial"/>
                  <a:ea typeface="Arial"/>
                  <a:cs typeface="Arial"/>
                </a:defRPr>
              </a:lvl4pPr>
              <a:lvl5pPr algn="l">
                <a:defRPr sz="1275" b="1">
                  <a:solidFill>
                    <a:srgbClr val="18253D"/>
                  </a:solidFill>
                  <a:latin typeface="Arial"/>
                  <a:ea typeface="Arial"/>
                  <a:cs typeface="Arial"/>
                </a:defRPr>
              </a:lvl5pPr>
              <a:lvl6pPr algn="l">
                <a:defRPr sz="1275" b="1">
                  <a:solidFill>
                    <a:srgbClr val="18253D"/>
                  </a:solidFill>
                  <a:latin typeface="Arial"/>
                  <a:ea typeface="Arial"/>
                  <a:cs typeface="Arial"/>
                </a:defRPr>
              </a:lvl6pPr>
              <a:lvl7pPr algn="l">
                <a:defRPr sz="1275" b="1">
                  <a:solidFill>
                    <a:srgbClr val="18253D"/>
                  </a:solidFill>
                  <a:latin typeface="Arial"/>
                  <a:ea typeface="Arial"/>
                  <a:cs typeface="Arial"/>
                </a:defRPr>
              </a:lvl7pPr>
              <a:lvl8pPr algn="l">
                <a:defRPr sz="1275" b="1">
                  <a:solidFill>
                    <a:srgbClr val="18253D"/>
                  </a:solidFill>
                  <a:latin typeface="Arial"/>
                  <a:ea typeface="Arial"/>
                  <a:cs typeface="Arial"/>
                </a:defRPr>
              </a:lvl8pPr>
              <a:lvl9pPr algn="l">
                <a:defRPr sz="1275" b="1">
                  <a:solidFill>
                    <a:srgbClr val="18253D"/>
                  </a:solidFill>
                  <a:latin typeface="Arial"/>
                  <a:ea typeface="Arial"/>
                  <a:cs typeface="Arial"/>
                </a:defRPr>
              </a:lvl9pPr>
            </a:lstStyle>
            <a:p xmlns:a="http://schemas.openxmlformats.org/drawingml/2006/main">
              <a:pPr algn="l">
                <a:defRPr sz="1275" b="1">
                  <a:solidFill>
                    <a:srgbClr val="18253D"/>
                  </a:solidFill>
                  <a:latin typeface="Arial"/>
                  <a:ea typeface="Arial"/>
                  <a:cs typeface="Arial"/>
                </a:defRPr>
              </a:pPr>
              <a:r>
                <a:rPr sz="1275" b="1">
                  <a:solidFill>
                    <a:srgbClr val="18253D"/>
                  </a:solidFill>
                  <a:latin typeface="Arial"/>
                  <a:ea typeface="Arial"/>
                  <a:cs typeface="Arial"/>
                </a:rPr>
                <a:t>App B</a:t>
              </a:r>
            </a:p>
          </p:txBody>
        </p:sp>
      </p:grpSp>
      <p:grpSp>
        <p:nvGrpSpPr>
          <p:cNvPr id="74" name="runner-modes/isolated-svc-B"/>
          <p:cNvGrpSpPr/>
          <p:nvPr/>
        </p:nvGrpSpPr>
        <p:grpSpPr>
          <ns1:xfrm xmlns:ns1="http://schemas.openxmlformats.org/drawingml/2006/main">
            <ns1:off x="8096250" y="3810000"/>
            <ns1:ext cx="1381125" cy="762000"/>
            <ns1:chOff x="8096250" y="3810000"/>
            <ns1:chExt cx="1381125" cy="762000"/>
          </ns1:xfrm>
        </p:grpSpPr>
        <p:sp>
          <p:nvSpPr>
            <p:cNvPr id="52" name="runner-modes/isolated-svc-B/frame">
              <a:extLst xmlns:a="http://schemas.openxmlformats.org/drawingml/2006/main">
                <a:ext uri="{FF2B5EF4-FFF2-40B4-BE49-F238E27FC236}">
                  <a16:creationId xmlns:a16="http://schemas.microsoft.com/office/drawing/2014/main" id="{6B2CF504-48E1-480D-9823-1D77DACF5F20}"/>
                </a:ext>
              </a:extLst>
            </p:cNvPr>
            <p:cNvSpPr>
              <a:spLocks xmlns:a="http://schemas.openxmlformats.org/drawingml/2006/main" noGrp="1"/>
            </p:cNvSpPr>
            <p:nvPr/>
          </p:nvSpPr>
          <p:spPr>
            <a:xfrm xmlns:a="http://schemas.openxmlformats.org/drawingml/2006/main">
              <a:off x="8096250" y="3810000"/>
              <a:ext cx="1381125" cy="7620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9525">
              <a:solidFill>
                <a:srgbClr val="DFE5EF"/>
              </a:solidFill>
              <a:prstDash val="solid"/>
            </a:ln>
          </p:spPr>
        </p:sp>
        <p:sp>
          <p:nvSpPr>
            <p:cNvPr id="53" name="runner-modes/isolated-svc-B/badge">
              <a:extLst xmlns:a="http://schemas.openxmlformats.org/drawingml/2006/main">
                <a:ext uri="{FF2B5EF4-FFF2-40B4-BE49-F238E27FC236}">
                  <a16:creationId xmlns:a16="http://schemas.microsoft.com/office/drawing/2014/main" id="{3CDEEEB6-95BE-4D39-8A05-3BD25B67BD83}"/>
                </a:ext>
              </a:extLst>
            </p:cNvPr>
            <p:cNvSpPr>
              <a:spLocks xmlns:a="http://schemas.openxmlformats.org/drawingml/2006/main" noGrp="1"/>
            </p:cNvSpPr>
            <p:nvPr/>
          </p:nvSpPr>
          <p:spPr>
            <a:xfrm xmlns:a="http://schemas.openxmlformats.org/drawingml/2006/main">
              <a:off x="8191500" y="3971925"/>
              <a:ext cx="266700" cy="266700"/>
            </a:xfrm>
            <a:prstGeom xmlns:a="http://schemas.openxmlformats.org/drawingml/2006/main" prst="roundRect">
              <a:avLst>
                <a:gd name="adj" fmla="val 28571"/>
              </a:avLst>
            </a:prstGeom>
            <a:solidFill xmlns:a="http://schemas.openxmlformats.org/drawingml/2006/main">
              <a:srgbClr val="EBF7F6"/>
            </a:solidFill>
            <a:ln xmlns:a="http://schemas.openxmlformats.org/drawingml/2006/main" w="0">
              <a:noFill/>
              <a:prstDash val="solid"/>
            </a:ln>
          </p:spPr>
        </p:sp>
        <p:pic>
          <p:nvPicPr>
            <p:cNvPr id="54" name="runner-modes/isolated-svc-B/icon">
              <a:extLst xmlns:a="http://schemas.openxmlformats.org/drawingml/2006/main">
                <a:ext uri="{FF2B5EF4-FFF2-40B4-BE49-F238E27FC236}">
                  <a16:creationId xmlns:a16="http://schemas.microsoft.com/office/drawing/2014/main" id="{8FF2B4B8-3E83-4A09-ADB2-188613B398B4}"/>
                </a:ext>
              </a:extLst>
            </p:cNvPr>
            <p:cNvPicPr>
              <a:picLocks xmlns:a="http://schemas.openxmlformats.org/drawingml/2006/main" noChangeAspect="1"/>
            </p:cNvPicPr>
            <p:nvPr/>
          </p:nvPicPr>
          <p:blipFill>
            <a:blip xmlns:r="http://schemas.openxmlformats.org/officeDocument/2006/relationships" xmlns:a="http://schemas.openxmlformats.org/drawingml/2006/main" r:embed="R94749d48da734696">
              <a:extLst>
                <a:ext uri="{96DAC541-7B7A-43D3-8B79-37D633B846F1}">
                  <asvg:svgBlip xmlns:asvg="http://schemas.microsoft.com/office/drawing/2016/SVG/main" r:embed="R9f4e2485684a41f4"/>
                </a:ext>
              </a:extLst>
            </a:blip>
            <a:stretch xmlns:a="http://schemas.openxmlformats.org/drawingml/2006/main"/>
          </p:blipFill>
          <p:spPr>
            <a:xfrm xmlns:a="http://schemas.openxmlformats.org/drawingml/2006/main">
              <a:off x="8210550" y="3990975"/>
              <a:ext cx="228600" cy="228600"/>
            </a:xfrm>
            <a:prstGeom xmlns:a="http://schemas.openxmlformats.org/drawingml/2006/main" prst="rect">
              <a:avLst/>
            </a:prstGeom>
          </p:spPr>
        </p:pic>
        <p:sp>
          <p:nvSpPr>
            <p:cNvPr id="55" name="runner-modes/isolated-svc-B/title">
              <a:extLst xmlns:a="http://schemas.openxmlformats.org/drawingml/2006/main">
                <a:ext uri="{FF2B5EF4-FFF2-40B4-BE49-F238E27FC236}">
                  <a16:creationId xmlns:a16="http://schemas.microsoft.com/office/drawing/2014/main" id="{89328FE3-9E57-4662-82C0-A5B285A1813B}"/>
                </a:ext>
              </a:extLst>
            </p:cNvPr>
            <p:cNvSpPr>
              <a:spLocks xmlns:a="http://schemas.openxmlformats.org/drawingml/2006/main" noGrp="1"/>
            </p:cNvSpPr>
            <p:nvPr/>
          </p:nvSpPr>
          <p:spPr>
            <a:xfrm xmlns:a="http://schemas.openxmlformats.org/drawingml/2006/main">
              <a:off x="8505825" y="3924300"/>
              <a:ext cx="87630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18253D"/>
                  </a:solidFill>
                  <a:latin typeface="Arial"/>
                  <a:ea typeface="Arial"/>
                  <a:cs typeface="Arial"/>
                </a:defRPr>
              </a:defPPr>
              <a:lvl1pPr algn="l">
                <a:defRPr sz="1275" b="1">
                  <a:solidFill>
                    <a:srgbClr val="18253D"/>
                  </a:solidFill>
                  <a:latin typeface="Arial"/>
                  <a:ea typeface="Arial"/>
                  <a:cs typeface="Arial"/>
                </a:defRPr>
              </a:lvl1pPr>
              <a:lvl2pPr algn="l">
                <a:defRPr sz="1275" b="1">
                  <a:solidFill>
                    <a:srgbClr val="18253D"/>
                  </a:solidFill>
                  <a:latin typeface="Arial"/>
                  <a:ea typeface="Arial"/>
                  <a:cs typeface="Arial"/>
                </a:defRPr>
              </a:lvl2pPr>
              <a:lvl3pPr algn="l">
                <a:defRPr sz="1275" b="1">
                  <a:solidFill>
                    <a:srgbClr val="18253D"/>
                  </a:solidFill>
                  <a:latin typeface="Arial"/>
                  <a:ea typeface="Arial"/>
                  <a:cs typeface="Arial"/>
                </a:defRPr>
              </a:lvl3pPr>
              <a:lvl4pPr algn="l">
                <a:defRPr sz="1275" b="1">
                  <a:solidFill>
                    <a:srgbClr val="18253D"/>
                  </a:solidFill>
                  <a:latin typeface="Arial"/>
                  <a:ea typeface="Arial"/>
                  <a:cs typeface="Arial"/>
                </a:defRPr>
              </a:lvl4pPr>
              <a:lvl5pPr algn="l">
                <a:defRPr sz="1275" b="1">
                  <a:solidFill>
                    <a:srgbClr val="18253D"/>
                  </a:solidFill>
                  <a:latin typeface="Arial"/>
                  <a:ea typeface="Arial"/>
                  <a:cs typeface="Arial"/>
                </a:defRPr>
              </a:lvl5pPr>
              <a:lvl6pPr algn="l">
                <a:defRPr sz="1275" b="1">
                  <a:solidFill>
                    <a:srgbClr val="18253D"/>
                  </a:solidFill>
                  <a:latin typeface="Arial"/>
                  <a:ea typeface="Arial"/>
                  <a:cs typeface="Arial"/>
                </a:defRPr>
              </a:lvl6pPr>
              <a:lvl7pPr algn="l">
                <a:defRPr sz="1275" b="1">
                  <a:solidFill>
                    <a:srgbClr val="18253D"/>
                  </a:solidFill>
                  <a:latin typeface="Arial"/>
                  <a:ea typeface="Arial"/>
                  <a:cs typeface="Arial"/>
                </a:defRPr>
              </a:lvl7pPr>
              <a:lvl8pPr algn="l">
                <a:defRPr sz="1275" b="1">
                  <a:solidFill>
                    <a:srgbClr val="18253D"/>
                  </a:solidFill>
                  <a:latin typeface="Arial"/>
                  <a:ea typeface="Arial"/>
                  <a:cs typeface="Arial"/>
                </a:defRPr>
              </a:lvl8pPr>
              <a:lvl9pPr algn="l">
                <a:defRPr sz="1275" b="1">
                  <a:solidFill>
                    <a:srgbClr val="18253D"/>
                  </a:solidFill>
                  <a:latin typeface="Arial"/>
                  <a:ea typeface="Arial"/>
                  <a:cs typeface="Arial"/>
                </a:defRPr>
              </a:lvl9pPr>
            </a:lstStyle>
            <a:p xmlns:a="http://schemas.openxmlformats.org/drawingml/2006/main">
              <a:pPr algn="l">
                <a:defRPr sz="1275" b="1">
                  <a:solidFill>
                    <a:srgbClr val="18253D"/>
                  </a:solidFill>
                  <a:latin typeface="Arial"/>
                  <a:ea typeface="Arial"/>
                  <a:cs typeface="Arial"/>
                </a:defRPr>
              </a:pPr>
              <a:r>
                <a:rPr sz="1275" b="1">
                  <a:solidFill>
                    <a:srgbClr val="18253D"/>
                  </a:solidFill>
                  <a:latin typeface="Arial"/>
                  <a:ea typeface="Arial"/>
                  <a:cs typeface="Arial"/>
                </a:rPr>
                <a:t>Service B</a:t>
              </a:r>
            </a:p>
          </p:txBody>
        </p:sp>
      </p:grpSp>
      <p:grpSp>
        <p:nvGrpSpPr>
          <p:cNvPr id="75" name="runner-modes/isolated-runner-B"/>
          <p:cNvGrpSpPr/>
          <p:nvPr/>
        </p:nvGrpSpPr>
        <p:grpSpPr>
          <ns1:xfrm xmlns:ns1="http://schemas.openxmlformats.org/drawingml/2006/main">
            <ns1:off x="9810750" y="3810000"/>
            <ns1:ext cx="1619250" cy="762000"/>
            <ns1:chOff x="9810750" y="3810000"/>
            <ns1:chExt cx="1619250" cy="762000"/>
          </ns1:xfrm>
        </p:grpSpPr>
        <p:sp>
          <p:nvSpPr>
            <p:cNvPr id="56" name="runner-modes/isolated-runner-B/frame">
              <a:extLst xmlns:a="http://schemas.openxmlformats.org/drawingml/2006/main">
                <a:ext uri="{FF2B5EF4-FFF2-40B4-BE49-F238E27FC236}">
                  <a16:creationId xmlns:a16="http://schemas.microsoft.com/office/drawing/2014/main" id="{B461620C-6B55-4AD1-BEE3-663B274F2CE8}"/>
                </a:ext>
              </a:extLst>
            </p:cNvPr>
            <p:cNvSpPr>
              <a:spLocks xmlns:a="http://schemas.openxmlformats.org/drawingml/2006/main" noGrp="1"/>
            </p:cNvSpPr>
            <p:nvPr/>
          </p:nvSpPr>
          <p:spPr>
            <a:xfrm xmlns:a="http://schemas.openxmlformats.org/drawingml/2006/main">
              <a:off x="9810750" y="3810000"/>
              <a:ext cx="1619250" cy="7620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9525">
              <a:solidFill>
                <a:srgbClr val="DFE5EF"/>
              </a:solidFill>
              <a:prstDash val="solid"/>
            </a:ln>
          </p:spPr>
        </p:sp>
        <p:sp>
          <p:nvSpPr>
            <p:cNvPr id="57" name="runner-modes/isolated-runner-B/badge">
              <a:extLst xmlns:a="http://schemas.openxmlformats.org/drawingml/2006/main">
                <a:ext uri="{FF2B5EF4-FFF2-40B4-BE49-F238E27FC236}">
                  <a16:creationId xmlns:a16="http://schemas.microsoft.com/office/drawing/2014/main" id="{1E79D47A-D335-48A1-947F-F3209A913D9B}"/>
                </a:ext>
              </a:extLst>
            </p:cNvPr>
            <p:cNvSpPr>
              <a:spLocks xmlns:a="http://schemas.openxmlformats.org/drawingml/2006/main" noGrp="1"/>
            </p:cNvSpPr>
            <p:nvPr/>
          </p:nvSpPr>
          <p:spPr>
            <a:xfrm xmlns:a="http://schemas.openxmlformats.org/drawingml/2006/main">
              <a:off x="9906000" y="3971925"/>
              <a:ext cx="266700" cy="266700"/>
            </a:xfrm>
            <a:prstGeom xmlns:a="http://schemas.openxmlformats.org/drawingml/2006/main" prst="roundRect">
              <a:avLst>
                <a:gd name="adj" fmla="val 28571"/>
              </a:avLst>
            </a:prstGeom>
            <a:solidFill xmlns:a="http://schemas.openxmlformats.org/drawingml/2006/main">
              <a:srgbClr val="F1F2FD"/>
            </a:solidFill>
            <a:ln xmlns:a="http://schemas.openxmlformats.org/drawingml/2006/main" w="0">
              <a:noFill/>
              <a:prstDash val="solid"/>
            </a:ln>
          </p:spPr>
        </p:sp>
        <p:pic>
          <p:nvPicPr>
            <p:cNvPr id="58" name="runner-modes/isolated-runner-B/icon">
              <a:extLst xmlns:a="http://schemas.openxmlformats.org/drawingml/2006/main">
                <a:ext uri="{FF2B5EF4-FFF2-40B4-BE49-F238E27FC236}">
                  <a16:creationId xmlns:a16="http://schemas.microsoft.com/office/drawing/2014/main" id="{A843B18C-71D5-4951-807F-02586AD4EB10}"/>
                </a:ext>
              </a:extLst>
            </p:cNvPr>
            <p:cNvPicPr>
              <a:picLocks xmlns:a="http://schemas.openxmlformats.org/drawingml/2006/main" noChangeAspect="1"/>
            </p:cNvPicPr>
            <p:nvPr/>
          </p:nvPicPr>
          <p:blipFill>
            <a:blip xmlns:r="http://schemas.openxmlformats.org/officeDocument/2006/relationships" xmlns:a="http://schemas.openxmlformats.org/drawingml/2006/main" r:embed="Rffdb9bce42384d25">
              <a:extLst>
                <a:ext uri="{96DAC541-7B7A-43D3-8B79-37D633B846F1}">
                  <asvg:svgBlip xmlns:asvg="http://schemas.microsoft.com/office/drawing/2016/SVG/main" r:embed="R3fdd0c443aa7451b"/>
                </a:ext>
              </a:extLst>
            </a:blip>
            <a:stretch xmlns:a="http://schemas.openxmlformats.org/drawingml/2006/main"/>
          </p:blipFill>
          <p:spPr>
            <a:xfrm xmlns:a="http://schemas.openxmlformats.org/drawingml/2006/main">
              <a:off x="9925050" y="3990975"/>
              <a:ext cx="228600" cy="228600"/>
            </a:xfrm>
            <a:prstGeom xmlns:a="http://schemas.openxmlformats.org/drawingml/2006/main" prst="rect">
              <a:avLst/>
            </a:prstGeom>
          </p:spPr>
        </p:pic>
        <p:sp>
          <p:nvSpPr>
            <p:cNvPr id="59" name="runner-modes/isolated-runner-B/title">
              <a:extLst xmlns:a="http://schemas.openxmlformats.org/drawingml/2006/main">
                <a:ext uri="{FF2B5EF4-FFF2-40B4-BE49-F238E27FC236}">
                  <a16:creationId xmlns:a16="http://schemas.microsoft.com/office/drawing/2014/main" id="{1B2E25CE-0B57-4C01-BA50-4A7FE89FFCD1}"/>
                </a:ext>
              </a:extLst>
            </p:cNvPr>
            <p:cNvSpPr>
              <a:spLocks xmlns:a="http://schemas.openxmlformats.org/drawingml/2006/main" noGrp="1"/>
            </p:cNvSpPr>
            <p:nvPr/>
          </p:nvSpPr>
          <p:spPr>
            <a:xfrm xmlns:a="http://schemas.openxmlformats.org/drawingml/2006/main">
              <a:off x="10220325" y="3924300"/>
              <a:ext cx="11144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18253D"/>
                  </a:solidFill>
                  <a:latin typeface="Arial"/>
                  <a:ea typeface="Arial"/>
                  <a:cs typeface="Arial"/>
                </a:defRPr>
              </a:defPPr>
              <a:lvl1pPr algn="l">
                <a:defRPr sz="1275" b="1">
                  <a:solidFill>
                    <a:srgbClr val="18253D"/>
                  </a:solidFill>
                  <a:latin typeface="Arial"/>
                  <a:ea typeface="Arial"/>
                  <a:cs typeface="Arial"/>
                </a:defRPr>
              </a:lvl1pPr>
              <a:lvl2pPr algn="l">
                <a:defRPr sz="1275" b="1">
                  <a:solidFill>
                    <a:srgbClr val="18253D"/>
                  </a:solidFill>
                  <a:latin typeface="Arial"/>
                  <a:ea typeface="Arial"/>
                  <a:cs typeface="Arial"/>
                </a:defRPr>
              </a:lvl2pPr>
              <a:lvl3pPr algn="l">
                <a:defRPr sz="1275" b="1">
                  <a:solidFill>
                    <a:srgbClr val="18253D"/>
                  </a:solidFill>
                  <a:latin typeface="Arial"/>
                  <a:ea typeface="Arial"/>
                  <a:cs typeface="Arial"/>
                </a:defRPr>
              </a:lvl3pPr>
              <a:lvl4pPr algn="l">
                <a:defRPr sz="1275" b="1">
                  <a:solidFill>
                    <a:srgbClr val="18253D"/>
                  </a:solidFill>
                  <a:latin typeface="Arial"/>
                  <a:ea typeface="Arial"/>
                  <a:cs typeface="Arial"/>
                </a:defRPr>
              </a:lvl4pPr>
              <a:lvl5pPr algn="l">
                <a:defRPr sz="1275" b="1">
                  <a:solidFill>
                    <a:srgbClr val="18253D"/>
                  </a:solidFill>
                  <a:latin typeface="Arial"/>
                  <a:ea typeface="Arial"/>
                  <a:cs typeface="Arial"/>
                </a:defRPr>
              </a:lvl5pPr>
              <a:lvl6pPr algn="l">
                <a:defRPr sz="1275" b="1">
                  <a:solidFill>
                    <a:srgbClr val="18253D"/>
                  </a:solidFill>
                  <a:latin typeface="Arial"/>
                  <a:ea typeface="Arial"/>
                  <a:cs typeface="Arial"/>
                </a:defRPr>
              </a:lvl6pPr>
              <a:lvl7pPr algn="l">
                <a:defRPr sz="1275" b="1">
                  <a:solidFill>
                    <a:srgbClr val="18253D"/>
                  </a:solidFill>
                  <a:latin typeface="Arial"/>
                  <a:ea typeface="Arial"/>
                  <a:cs typeface="Arial"/>
                </a:defRPr>
              </a:lvl7pPr>
              <a:lvl8pPr algn="l">
                <a:defRPr sz="1275" b="1">
                  <a:solidFill>
                    <a:srgbClr val="18253D"/>
                  </a:solidFill>
                  <a:latin typeface="Arial"/>
                  <a:ea typeface="Arial"/>
                  <a:cs typeface="Arial"/>
                </a:defRPr>
              </a:lvl8pPr>
              <a:lvl9pPr algn="l">
                <a:defRPr sz="1275" b="1">
                  <a:solidFill>
                    <a:srgbClr val="18253D"/>
                  </a:solidFill>
                  <a:latin typeface="Arial"/>
                  <a:ea typeface="Arial"/>
                  <a:cs typeface="Arial"/>
                </a:defRPr>
              </a:lvl9pPr>
            </a:lstStyle>
            <a:p xmlns:a="http://schemas.openxmlformats.org/drawingml/2006/main">
              <a:pPr algn="l">
                <a:defRPr sz="1275" b="1">
                  <a:solidFill>
                    <a:srgbClr val="18253D"/>
                  </a:solidFill>
                  <a:latin typeface="Arial"/>
                  <a:ea typeface="Arial"/>
                  <a:cs typeface="Arial"/>
                </a:defRPr>
              </a:pPr>
              <a:r>
                <a:rPr sz="1275" b="1">
                  <a:solidFill>
                    <a:srgbClr val="18253D"/>
                  </a:solidFill>
                  <a:latin typeface="Arial"/>
                  <a:ea typeface="Arial"/>
                  <a:cs typeface="Arial"/>
                </a:rPr>
                <a:t>Runner B</a:t>
              </a:r>
            </a:p>
          </p:txBody>
        </p:sp>
      </p:grpSp>
    </p:spTree>
    <p:extLst>
      <p:ext uri="{BB962C8B-B14F-4D97-AF65-F5344CB8AC3E}">
        <p14:creationId xmlns:p14="http://schemas.microsoft.com/office/powerpoint/2010/main" val="226080856"/>
      </p:ext>
    </p:extLst>
  </p:cSld>
  <p:transition spd="fast">
    <p:fade/>
  </p:transition>
</p:sld>
</file>

<file path=ppt/slides/slide108.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55" name="page/title">
            <a:extLst xmlns:a="http://schemas.openxmlformats.org/drawingml/2006/main">
              <a:ext uri="{FF2B5EF4-FFF2-40B4-BE49-F238E27FC236}">
                <a16:creationId xmlns:a16="http://schemas.microsoft.com/office/drawing/2014/main" id="{9A263E2D-7372-4E35-A37D-4D828659A77A}"/>
              </a:ext>
            </a:extLst>
          </p:cNvPr>
          <p:cNvSpPr>
            <a:spLocks xmlns:a="http://schemas.openxmlformats.org/drawingml/2006/main" noGrp="1"/>
          </p:cNvSpPr>
          <p:nvPr/>
        </p:nvSpPr>
        <p:spPr>
          <a:xfrm xmlns:a="http://schemas.openxmlformats.org/drawingml/2006/main">
            <a:off x="495300" y="390525"/>
            <a:ext cx="107632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850" b="1">
                <a:solidFill>
                  <a:srgbClr val="18253D"/>
                </a:solidFill>
                <a:latin typeface="Arial"/>
                <a:ea typeface="Arial"/>
                <a:cs typeface="Arial"/>
              </a:defRPr>
            </a:defPPr>
            <a:lvl1pPr algn="l">
              <a:defRPr sz="2850" b="1">
                <a:solidFill>
                  <a:srgbClr val="18253D"/>
                </a:solidFill>
                <a:latin typeface="Arial"/>
                <a:ea typeface="Arial"/>
                <a:cs typeface="Arial"/>
              </a:defRPr>
            </a:lvl1pPr>
            <a:lvl2pPr algn="l">
              <a:defRPr sz="2850" b="1">
                <a:solidFill>
                  <a:srgbClr val="18253D"/>
                </a:solidFill>
                <a:latin typeface="Arial"/>
                <a:ea typeface="Arial"/>
                <a:cs typeface="Arial"/>
              </a:defRPr>
            </a:lvl2pPr>
            <a:lvl3pPr algn="l">
              <a:defRPr sz="2850" b="1">
                <a:solidFill>
                  <a:srgbClr val="18253D"/>
                </a:solidFill>
                <a:latin typeface="Arial"/>
                <a:ea typeface="Arial"/>
                <a:cs typeface="Arial"/>
              </a:defRPr>
            </a:lvl3pPr>
            <a:lvl4pPr algn="l">
              <a:defRPr sz="2850" b="1">
                <a:solidFill>
                  <a:srgbClr val="18253D"/>
                </a:solidFill>
                <a:latin typeface="Arial"/>
                <a:ea typeface="Arial"/>
                <a:cs typeface="Arial"/>
              </a:defRPr>
            </a:lvl4pPr>
            <a:lvl5pPr algn="l">
              <a:defRPr sz="2850" b="1">
                <a:solidFill>
                  <a:srgbClr val="18253D"/>
                </a:solidFill>
                <a:latin typeface="Arial"/>
                <a:ea typeface="Arial"/>
                <a:cs typeface="Arial"/>
              </a:defRPr>
            </a:lvl5pPr>
            <a:lvl6pPr algn="l">
              <a:defRPr sz="2850" b="1">
                <a:solidFill>
                  <a:srgbClr val="18253D"/>
                </a:solidFill>
                <a:latin typeface="Arial"/>
                <a:ea typeface="Arial"/>
                <a:cs typeface="Arial"/>
              </a:defRPr>
            </a:lvl6pPr>
            <a:lvl7pPr algn="l">
              <a:defRPr sz="2850" b="1">
                <a:solidFill>
                  <a:srgbClr val="18253D"/>
                </a:solidFill>
                <a:latin typeface="Arial"/>
                <a:ea typeface="Arial"/>
                <a:cs typeface="Arial"/>
              </a:defRPr>
            </a:lvl7pPr>
            <a:lvl8pPr algn="l">
              <a:defRPr sz="2850" b="1">
                <a:solidFill>
                  <a:srgbClr val="18253D"/>
                </a:solidFill>
                <a:latin typeface="Arial"/>
                <a:ea typeface="Arial"/>
                <a:cs typeface="Arial"/>
              </a:defRPr>
            </a:lvl8pPr>
            <a:lvl9pPr algn="l">
              <a:defRPr sz="2850" b="1">
                <a:solidFill>
                  <a:srgbClr val="18253D"/>
                </a:solidFill>
                <a:latin typeface="Arial"/>
                <a:ea typeface="Arial"/>
                <a:cs typeface="Arial"/>
              </a:defRPr>
            </a:lvl9pPr>
          </a:lstStyle>
          <a:p xmlns:a="http://schemas.openxmlformats.org/drawingml/2006/main">
            <a:pPr algn="l">
              <a:defRPr sz="2850" b="1">
                <a:solidFill>
                  <a:srgbClr val="18253D"/>
                </a:solidFill>
                <a:latin typeface="Arial"/>
                <a:ea typeface="Arial"/>
                <a:cs typeface="Arial"/>
              </a:defRPr>
            </a:pPr>
            <a:r>
              <a:rPr sz="2850" b="1">
                <a:solidFill>
                  <a:srgbClr val="18253D"/>
                </a:solidFill>
                <a:latin typeface="Arial"/>
                <a:ea typeface="Arial"/>
                <a:cs typeface="Arial"/>
              </a:rPr>
              <a:t>App Runner after removal</a:t>
            </a:r>
          </a:p>
        </p:txBody>
      </p:sp>
      <p:sp>
        <p:nvSpPr>
          <p:cNvPr id="2" name="page/subtitle">
            <a:extLst xmlns:a="http://schemas.openxmlformats.org/drawingml/2006/main">
              <a:ext uri="{FF2B5EF4-FFF2-40B4-BE49-F238E27FC236}">
                <a16:creationId xmlns:a16="http://schemas.microsoft.com/office/drawing/2014/main" id="{DF2D1AC6-10F0-4C08-816E-C0A6BB903D20}"/>
              </a:ext>
            </a:extLst>
          </p:cNvPr>
          <p:cNvSpPr>
            <a:spLocks xmlns:a="http://schemas.openxmlformats.org/drawingml/2006/main" noGrp="1"/>
          </p:cNvSpPr>
          <p:nvPr/>
        </p:nvSpPr>
        <p:spPr>
          <a:xfrm xmlns:a="http://schemas.openxmlformats.org/drawingml/2006/main">
            <a:off x="514350" y="1028700"/>
            <a:ext cx="11144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69768C"/>
                </a:solidFill>
                <a:latin typeface="Arial"/>
                <a:ea typeface="Arial"/>
                <a:cs typeface="Arial"/>
              </a:defRPr>
            </a:defPPr>
            <a:lvl1pPr algn="l">
              <a:defRPr sz="1425" b="0">
                <a:solidFill>
                  <a:srgbClr val="69768C"/>
                </a:solidFill>
                <a:latin typeface="Arial"/>
                <a:ea typeface="Arial"/>
                <a:cs typeface="Arial"/>
              </a:defRPr>
            </a:lvl1pPr>
            <a:lvl2pPr algn="l">
              <a:defRPr sz="1425" b="0">
                <a:solidFill>
                  <a:srgbClr val="69768C"/>
                </a:solidFill>
                <a:latin typeface="Arial"/>
                <a:ea typeface="Arial"/>
                <a:cs typeface="Arial"/>
              </a:defRPr>
            </a:lvl2pPr>
            <a:lvl3pPr algn="l">
              <a:defRPr sz="1425" b="0">
                <a:solidFill>
                  <a:srgbClr val="69768C"/>
                </a:solidFill>
                <a:latin typeface="Arial"/>
                <a:ea typeface="Arial"/>
                <a:cs typeface="Arial"/>
              </a:defRPr>
            </a:lvl3pPr>
            <a:lvl4pPr algn="l">
              <a:defRPr sz="1425" b="0">
                <a:solidFill>
                  <a:srgbClr val="69768C"/>
                </a:solidFill>
                <a:latin typeface="Arial"/>
                <a:ea typeface="Arial"/>
                <a:cs typeface="Arial"/>
              </a:defRPr>
            </a:lvl4pPr>
            <a:lvl5pPr algn="l">
              <a:defRPr sz="1425" b="0">
                <a:solidFill>
                  <a:srgbClr val="69768C"/>
                </a:solidFill>
                <a:latin typeface="Arial"/>
                <a:ea typeface="Arial"/>
                <a:cs typeface="Arial"/>
              </a:defRPr>
            </a:lvl5pPr>
            <a:lvl6pPr algn="l">
              <a:defRPr sz="1425" b="0">
                <a:solidFill>
                  <a:srgbClr val="69768C"/>
                </a:solidFill>
                <a:latin typeface="Arial"/>
                <a:ea typeface="Arial"/>
                <a:cs typeface="Arial"/>
              </a:defRPr>
            </a:lvl6pPr>
            <a:lvl7pPr algn="l">
              <a:defRPr sz="1425" b="0">
                <a:solidFill>
                  <a:srgbClr val="69768C"/>
                </a:solidFill>
                <a:latin typeface="Arial"/>
                <a:ea typeface="Arial"/>
                <a:cs typeface="Arial"/>
              </a:defRPr>
            </a:lvl7pPr>
            <a:lvl8pPr algn="l">
              <a:defRPr sz="1425" b="0">
                <a:solidFill>
                  <a:srgbClr val="69768C"/>
                </a:solidFill>
                <a:latin typeface="Arial"/>
                <a:ea typeface="Arial"/>
                <a:cs typeface="Arial"/>
              </a:defRPr>
            </a:lvl8pPr>
            <a:lvl9pPr algn="l">
              <a:defRPr sz="1425" b="0">
                <a:solidFill>
                  <a:srgbClr val="69768C"/>
                </a:solidFill>
                <a:latin typeface="Arial"/>
                <a:ea typeface="Arial"/>
                <a:cs typeface="Arial"/>
              </a:defRPr>
            </a:lvl9pPr>
          </a:lstStyle>
          <a:p xmlns:a="http://schemas.openxmlformats.org/drawingml/2006/main">
            <a:pPr algn="l">
              <a:defRPr sz="1425" b="0">
                <a:solidFill>
                  <a:srgbClr val="69768C"/>
                </a:solidFill>
                <a:latin typeface="Arial"/>
                <a:ea typeface="Arial"/>
                <a:cs typeface="Arial"/>
              </a:defRPr>
            </a:pPr>
            <a:r>
              <a:rPr sz="1425" b="0">
                <a:solidFill>
                  <a:srgbClr val="69768C"/>
                </a:solidFill>
                <a:latin typeface="Arial"/>
                <a:ea typeface="Arial"/>
                <a:cs typeface="Arial"/>
              </a:rPr>
              <a:t>App resources can be removed while the Enterprise control plane remains.</a:t>
            </a:r>
          </a:p>
        </p:txBody>
      </p:sp>
      <p:pic>
        <p:nvPicPr>
          <p:cNvPr id="3" name="page/logo">
            <a:extLst xmlns:a="http://schemas.openxmlformats.org/drawingml/2006/main">
              <a:ext uri="{FF2B5EF4-FFF2-40B4-BE49-F238E27FC236}">
                <a16:creationId xmlns:a16="http://schemas.microsoft.com/office/drawing/2014/main" id="{A657DBF7-6F04-4D96-8F5D-7F807EAC1F6B}"/>
              </a:ext>
            </a:extLst>
          </p:cNvPr>
          <p:cNvPicPr>
            <a:picLocks xmlns:a="http://schemas.openxmlformats.org/drawingml/2006/main" noChangeAspect="1"/>
          </p:cNvPicPr>
          <p:nvPr/>
        </p:nvPicPr>
        <p:blipFill>
          <a:blip xmlns:r="http://schemas.openxmlformats.org/officeDocument/2006/relationships" xmlns:a="http://schemas.openxmlformats.org/drawingml/2006/main" r:embed="Rc59d347685844f50">
            <a:extLst>
              <a:ext uri="{96DAC541-7B7A-43D3-8B79-37D633B846F1}">
                <asvg:svgBlip xmlns:asvg="http://schemas.microsoft.com/office/drawing/2016/SVG/main" r:embed="R1fa3feca349b4f35"/>
              </a:ext>
            </a:extLst>
          </a:blip>
          <a:stretch xmlns:a="http://schemas.openxmlformats.org/drawingml/2006/main"/>
        </p:blipFill>
        <p:spPr>
          <a:xfrm xmlns:a="http://schemas.openxmlformats.org/drawingml/2006/main">
            <a:off x="11239500" y="295275"/>
            <a:ext cx="552450" cy="266700"/>
          </a:xfrm>
          <a:prstGeom xmlns:a="http://schemas.openxmlformats.org/drawingml/2006/main" prst="rect">
            <a:avLst/>
          </a:prstGeom>
        </p:spPr>
      </p:pic>
      <p:sp>
        <p:nvSpPr>
          <p:cNvPr id="4" name="page/version">
            <a:extLst xmlns:a="http://schemas.openxmlformats.org/drawingml/2006/main">
              <a:ext uri="{FF2B5EF4-FFF2-40B4-BE49-F238E27FC236}">
                <a16:creationId xmlns:a16="http://schemas.microsoft.com/office/drawing/2014/main" id="{14F8E907-9F17-4A3D-9F35-073C2EF018C7}"/>
              </a:ext>
            </a:extLst>
          </p:cNvPr>
          <p:cNvSpPr>
            <a:spLocks xmlns:a="http://schemas.openxmlformats.org/drawingml/2006/main" noGrp="1"/>
          </p:cNvSpPr>
          <p:nvPr/>
        </p:nvSpPr>
        <p:spPr>
          <a:xfrm xmlns:a="http://schemas.openxmlformats.org/drawingml/2006/main">
            <a:off x="514350" y="6486525"/>
            <a:ext cx="88582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25" b="0">
                <a:solidFill>
                  <a:srgbClr val="69768C"/>
                </a:solidFill>
                <a:latin typeface="Arial"/>
                <a:ea typeface="Arial"/>
                <a:cs typeface="Arial"/>
              </a:defRPr>
            </a:defPPr>
            <a:lvl1pPr algn="l">
              <a:defRPr sz="825" b="0">
                <a:solidFill>
                  <a:srgbClr val="69768C"/>
                </a:solidFill>
                <a:latin typeface="Arial"/>
                <a:ea typeface="Arial"/>
                <a:cs typeface="Arial"/>
              </a:defRPr>
            </a:lvl1pPr>
            <a:lvl2pPr algn="l">
              <a:defRPr sz="825" b="0">
                <a:solidFill>
                  <a:srgbClr val="69768C"/>
                </a:solidFill>
                <a:latin typeface="Arial"/>
                <a:ea typeface="Arial"/>
                <a:cs typeface="Arial"/>
              </a:defRPr>
            </a:lvl2pPr>
            <a:lvl3pPr algn="l">
              <a:defRPr sz="825" b="0">
                <a:solidFill>
                  <a:srgbClr val="69768C"/>
                </a:solidFill>
                <a:latin typeface="Arial"/>
                <a:ea typeface="Arial"/>
                <a:cs typeface="Arial"/>
              </a:defRPr>
            </a:lvl3pPr>
            <a:lvl4pPr algn="l">
              <a:defRPr sz="825" b="0">
                <a:solidFill>
                  <a:srgbClr val="69768C"/>
                </a:solidFill>
                <a:latin typeface="Arial"/>
                <a:ea typeface="Arial"/>
                <a:cs typeface="Arial"/>
              </a:defRPr>
            </a:lvl4pPr>
            <a:lvl5pPr algn="l">
              <a:defRPr sz="825" b="0">
                <a:solidFill>
                  <a:srgbClr val="69768C"/>
                </a:solidFill>
                <a:latin typeface="Arial"/>
                <a:ea typeface="Arial"/>
                <a:cs typeface="Arial"/>
              </a:defRPr>
            </a:lvl5pPr>
            <a:lvl6pPr algn="l">
              <a:defRPr sz="825" b="0">
                <a:solidFill>
                  <a:srgbClr val="69768C"/>
                </a:solidFill>
                <a:latin typeface="Arial"/>
                <a:ea typeface="Arial"/>
                <a:cs typeface="Arial"/>
              </a:defRPr>
            </a:lvl6pPr>
            <a:lvl7pPr algn="l">
              <a:defRPr sz="825" b="0">
                <a:solidFill>
                  <a:srgbClr val="69768C"/>
                </a:solidFill>
                <a:latin typeface="Arial"/>
                <a:ea typeface="Arial"/>
                <a:cs typeface="Arial"/>
              </a:defRPr>
            </a:lvl7pPr>
            <a:lvl8pPr algn="l">
              <a:defRPr sz="825" b="0">
                <a:solidFill>
                  <a:srgbClr val="69768C"/>
                </a:solidFill>
                <a:latin typeface="Arial"/>
                <a:ea typeface="Arial"/>
                <a:cs typeface="Arial"/>
              </a:defRPr>
            </a:lvl8pPr>
            <a:lvl9pPr algn="l">
              <a:defRPr sz="825" b="0">
                <a:solidFill>
                  <a:srgbClr val="69768C"/>
                </a:solidFill>
                <a:latin typeface="Arial"/>
                <a:ea typeface="Arial"/>
                <a:cs typeface="Arial"/>
              </a:defRPr>
            </a:lvl9pPr>
          </a:lstStyle>
          <a:p xmlns:a="http://schemas.openxmlformats.org/drawingml/2006/main">
            <a:pPr algn="l">
              <a:defRPr sz="825" b="0">
                <a:solidFill>
                  <a:srgbClr val="69768C"/>
                </a:solidFill>
                <a:latin typeface="Arial"/>
                <a:ea typeface="Arial"/>
                <a:cs typeface="Arial"/>
              </a:defRPr>
            </a:pPr>
            <a:r>
              <a:rPr sz="825" b="0">
                <a:solidFill>
                  <a:srgbClr val="69768C"/>
                </a:solidFill>
                <a:latin typeface="Arial"/>
                <a:ea typeface="Arial"/>
                <a:cs typeface="Arial"/>
              </a:rPr>
              <a:t>EE 3.13.2 · Reference deployment · 03 Nov 2026</a:t>
            </a:r>
          </a:p>
        </p:txBody>
      </p:sp>
      <p:sp>
        <p:nvSpPr>
          <p:cNvPr id="5" name="page/number">
            <a:extLst xmlns:a="http://schemas.openxmlformats.org/drawingml/2006/main">
              <a:ext uri="{FF2B5EF4-FFF2-40B4-BE49-F238E27FC236}">
                <a16:creationId xmlns:a16="http://schemas.microsoft.com/office/drawing/2014/main" id="{C82FA6D3-9C22-4942-9BBF-071F3A81A175}"/>
              </a:ext>
            </a:extLst>
          </p:cNvPr>
          <p:cNvSpPr>
            <a:spLocks xmlns:a="http://schemas.openxmlformats.org/drawingml/2006/main" noGrp="1"/>
          </p:cNvSpPr>
          <p:nvPr/>
        </p:nvSpPr>
        <p:spPr>
          <a:xfrm xmlns:a="http://schemas.openxmlformats.org/drawingml/2006/main">
            <a:off x="11334750" y="6486525"/>
            <a:ext cx="4000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75" b="0">
                <a:solidFill>
                  <a:srgbClr val="69768C"/>
                </a:solidFill>
                <a:latin typeface="Arial"/>
                <a:ea typeface="Arial"/>
                <a:cs typeface="Arial"/>
              </a:defRPr>
            </a:defPPr>
            <a:lvl1pPr algn="l">
              <a:defRPr sz="975" b="0">
                <a:solidFill>
                  <a:srgbClr val="69768C"/>
                </a:solidFill>
                <a:latin typeface="Arial"/>
                <a:ea typeface="Arial"/>
                <a:cs typeface="Arial"/>
              </a:defRPr>
            </a:lvl1pPr>
            <a:lvl2pPr algn="l">
              <a:defRPr sz="975" b="0">
                <a:solidFill>
                  <a:srgbClr val="69768C"/>
                </a:solidFill>
                <a:latin typeface="Arial"/>
                <a:ea typeface="Arial"/>
                <a:cs typeface="Arial"/>
              </a:defRPr>
            </a:lvl2pPr>
            <a:lvl3pPr algn="l">
              <a:defRPr sz="975" b="0">
                <a:solidFill>
                  <a:srgbClr val="69768C"/>
                </a:solidFill>
                <a:latin typeface="Arial"/>
                <a:ea typeface="Arial"/>
                <a:cs typeface="Arial"/>
              </a:defRPr>
            </a:lvl3pPr>
            <a:lvl4pPr algn="l">
              <a:defRPr sz="975" b="0">
                <a:solidFill>
                  <a:srgbClr val="69768C"/>
                </a:solidFill>
                <a:latin typeface="Arial"/>
                <a:ea typeface="Arial"/>
                <a:cs typeface="Arial"/>
              </a:defRPr>
            </a:lvl4pPr>
            <a:lvl5pPr algn="l">
              <a:defRPr sz="975" b="0">
                <a:solidFill>
                  <a:srgbClr val="69768C"/>
                </a:solidFill>
                <a:latin typeface="Arial"/>
                <a:ea typeface="Arial"/>
                <a:cs typeface="Arial"/>
              </a:defRPr>
            </a:lvl5pPr>
            <a:lvl6pPr algn="l">
              <a:defRPr sz="975" b="0">
                <a:solidFill>
                  <a:srgbClr val="69768C"/>
                </a:solidFill>
                <a:latin typeface="Arial"/>
                <a:ea typeface="Arial"/>
                <a:cs typeface="Arial"/>
              </a:defRPr>
            </a:lvl6pPr>
            <a:lvl7pPr algn="l">
              <a:defRPr sz="975" b="0">
                <a:solidFill>
                  <a:srgbClr val="69768C"/>
                </a:solidFill>
                <a:latin typeface="Arial"/>
                <a:ea typeface="Arial"/>
                <a:cs typeface="Arial"/>
              </a:defRPr>
            </a:lvl7pPr>
            <a:lvl8pPr algn="l">
              <a:defRPr sz="975" b="0">
                <a:solidFill>
                  <a:srgbClr val="69768C"/>
                </a:solidFill>
                <a:latin typeface="Arial"/>
                <a:ea typeface="Arial"/>
                <a:cs typeface="Arial"/>
              </a:defRPr>
            </a:lvl8pPr>
            <a:lvl9pPr algn="l">
              <a:defRPr sz="975" b="0">
                <a:solidFill>
                  <a:srgbClr val="69768C"/>
                </a:solidFill>
                <a:latin typeface="Arial"/>
                <a:ea typeface="Arial"/>
                <a:cs typeface="Arial"/>
              </a:defRPr>
            </a:lvl9pPr>
          </a:lstStyle>
          <a:p xmlns:a="http://schemas.openxmlformats.org/drawingml/2006/main">
            <a:pPr algn="l">
              <a:defRPr sz="975" b="0">
                <a:solidFill>
                  <a:srgbClr val="69768C"/>
                </a:solidFill>
                <a:latin typeface="Arial"/>
                <a:ea typeface="Arial"/>
                <a:cs typeface="Arial"/>
              </a:defRPr>
            </a:pPr>
            <a:r>
              <a:rPr sz="975" b="0">
                <a:solidFill>
                  <a:srgbClr val="69768C"/>
                </a:solidFill>
                <a:latin typeface="Arial"/>
                <a:ea typeface="Arial"/>
                <a:cs typeface="Arial"/>
              </a:rPr>
              <a:t>13</a:t>
            </a:r>
          </a:p>
        </p:txBody>
      </p:sp>
      <p:sp>
        <p:nvSpPr>
          <p:cNvPr id="6" name="nav/back">
            <a:extLst xmlns:a="http://schemas.openxmlformats.org/drawingml/2006/main">
              <a:ext uri="{FF2B5EF4-FFF2-40B4-BE49-F238E27FC236}">
                <a16:creationId xmlns:a16="http://schemas.microsoft.com/office/drawing/2014/main" id="{C1A7D81C-CB60-4853-B31D-E63FB4274B99}"/>
              </a:ext>
            </a:extLst>
            <ns0:hlinkClick xmlns:ns0="http://schemas.openxmlformats.org/drawingml/2006/main" xmlns:ns1="http://schemas.openxmlformats.org/officeDocument/2006/relationships" ns1:id="rIdLifeNav0" action="ppaction://hlinksldjump"/>
          </p:cNvPr>
          <p:cNvSpPr>
            <a:spLocks xmlns:a="http://schemas.openxmlformats.org/drawingml/2006/main" noGrp="1"/>
          </p:cNvSpPr>
          <p:nvPr/>
        </p:nvSpPr>
        <p:spPr>
          <a:xfrm xmlns:a="http://schemas.openxmlformats.org/drawingml/2006/main">
            <a:off x="514350" y="6191250"/>
            <a:ext cx="1714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Overview</a:t>
            </a:r>
          </a:p>
        </p:txBody>
      </p:sp>
      <p:sp>
        <p:nvSpPr>
          <p:cNvPr id="7" name="nav/previous">
            <a:extLst xmlns:a="http://schemas.openxmlformats.org/drawingml/2006/main">
              <a:ext uri="{FF2B5EF4-FFF2-40B4-BE49-F238E27FC236}">
                <a16:creationId xmlns:a16="http://schemas.microsoft.com/office/drawing/2014/main" id="{A0D98B8B-2B11-4527-B591-B94925BBD877}"/>
              </a:ext>
            </a:extLst>
            <ns2:hlinkClick xmlns:ns2="http://schemas.openxmlformats.org/drawingml/2006/main" xmlns:ns3="http://schemas.openxmlformats.org/officeDocument/2006/relationships" ns3:id="rIdLifeNav1" action="ppaction://hlinksldjump"/>
          </p:cNvPr>
          <p:cNvSpPr>
            <a:spLocks xmlns:a="http://schemas.openxmlformats.org/drawingml/2006/main" noGrp="1"/>
          </p:cNvSpPr>
          <p:nvPr/>
        </p:nvSpPr>
        <p:spPr>
          <a:xfrm xmlns:a="http://schemas.openxmlformats.org/drawingml/2006/main">
            <a:off x="7524750" y="6191250"/>
            <a:ext cx="1619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Previous</a:t>
            </a:r>
          </a:p>
        </p:txBody>
      </p:sp>
      <p:sp>
        <p:nvSpPr>
          <p:cNvPr id="8" name="nav/next">
            <a:extLst xmlns:a="http://schemas.openxmlformats.org/drawingml/2006/main">
              <a:ext uri="{FF2B5EF4-FFF2-40B4-BE49-F238E27FC236}">
                <a16:creationId xmlns:a16="http://schemas.microsoft.com/office/drawing/2014/main" id="{925FAA5A-72D6-4C58-83CE-A9F174CD3BFE}"/>
              </a:ext>
            </a:extLst>
            <ns4:hlinkClick xmlns:ns4="http://schemas.openxmlformats.org/drawingml/2006/main" xmlns:ns5="http://schemas.openxmlformats.org/officeDocument/2006/relationships" ns5:id="rIdLifeNav2" action="ppaction://hlinksldjump"/>
          </p:cNvPr>
          <p:cNvSpPr>
            <a:spLocks xmlns:a="http://schemas.openxmlformats.org/drawingml/2006/main" noGrp="1"/>
          </p:cNvSpPr>
          <p:nvPr/>
        </p:nvSpPr>
        <p:spPr>
          <a:xfrm xmlns:a="http://schemas.openxmlformats.org/drawingml/2006/main">
            <a:off x="9715500" y="6191250"/>
            <a:ext cx="1714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Next</a:t>
            </a:r>
          </a:p>
        </p:txBody>
      </p:sp>
      <p:sp>
        <p:nvSpPr>
          <p:cNvPr id="9" name="nav/web">
            <a:extLst xmlns:a="http://schemas.openxmlformats.org/drawingml/2006/main">
              <a:ext uri="{FF2B5EF4-FFF2-40B4-BE49-F238E27FC236}">
                <a16:creationId xmlns:a16="http://schemas.microsoft.com/office/drawing/2014/main" id="{FBFCF9E9-5B59-4321-A0A0-3966ECCB980B}"/>
              </a:ext>
            </a:extLst>
            <ns6:hlinkClick xmlns:ns6="http://schemas.openxmlformats.org/drawingml/2006/main" xmlns:ns7="http://schemas.openxmlformats.org/officeDocument/2006/relationships" ns7:id="rIdLifeNav3"/>
          </p:cNvPr>
          <p:cNvSpPr>
            <a:spLocks xmlns:a="http://schemas.openxmlformats.org/drawingml/2006/main" noGrp="1"/>
          </p:cNvSpPr>
          <p:nvPr/>
        </p:nvSpPr>
        <p:spPr>
          <a:xfrm xmlns:a="http://schemas.openxmlformats.org/drawingml/2006/main">
            <a:off x="5334000" y="6191250"/>
            <a:ext cx="190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Interactive map</a:t>
            </a:r>
          </a:p>
        </p:txBody>
      </p:sp>
      <p:sp>
        <p:nvSpPr>
          <p:cNvPr id="10" name="before">
            <a:extLst xmlns:a="http://schemas.openxmlformats.org/drawingml/2006/main">
              <a:ext uri="{FF2B5EF4-FFF2-40B4-BE49-F238E27FC236}">
                <a16:creationId xmlns:a16="http://schemas.microsoft.com/office/drawing/2014/main" id="{BC22FD30-9C9C-4C29-B43D-3492AE59591A}"/>
              </a:ext>
            </a:extLst>
          </p:cNvPr>
          <p:cNvSpPr>
            <a:spLocks xmlns:a="http://schemas.openxmlformats.org/drawingml/2006/main" noGrp="1"/>
          </p:cNvSpPr>
          <p:nvPr/>
        </p:nvSpPr>
        <p:spPr>
          <a:xfrm xmlns:a="http://schemas.openxmlformats.org/drawingml/2006/main">
            <a:off x="514350" y="1857375"/>
            <a:ext cx="5334000" cy="3333750"/>
          </a:xfrm>
          <a:prstGeom xmlns:a="http://schemas.openxmlformats.org/drawingml/2006/main" prst="roundRect">
            <a:avLst>
              <a:gd name="adj" fmla="val 3143"/>
            </a:avLst>
          </a:prstGeom>
          <a:solidFill xmlns:a="http://schemas.openxmlformats.org/drawingml/2006/main">
            <a:srgbClr val="F0F3F8"/>
          </a:solidFill>
          <a:ln xmlns:a="http://schemas.openxmlformats.org/drawingml/2006/main" w="9525">
            <a:solidFill>
              <a:srgbClr val="DFE5EF"/>
            </a:solidFill>
            <a:prstDash val="solid"/>
          </a:ln>
        </p:spPr>
      </p:sp>
      <p:sp>
        <p:nvSpPr>
          <p:cNvPr id="11" name="before/title">
            <a:extLst xmlns:a="http://schemas.openxmlformats.org/drawingml/2006/main">
              <a:ext uri="{FF2B5EF4-FFF2-40B4-BE49-F238E27FC236}">
                <a16:creationId xmlns:a16="http://schemas.microsoft.com/office/drawing/2014/main" id="{FEBBDF98-6FAC-4E5B-9D97-D4C6C70A06B9}"/>
              </a:ext>
            </a:extLst>
          </p:cNvPr>
          <p:cNvSpPr>
            <a:spLocks xmlns:a="http://schemas.openxmlformats.org/drawingml/2006/main" noGrp="1"/>
          </p:cNvSpPr>
          <p:nvPr/>
        </p:nvSpPr>
        <p:spPr>
          <a:xfrm xmlns:a="http://schemas.openxmlformats.org/drawingml/2006/main">
            <a:off x="666750" y="1990725"/>
            <a:ext cx="50292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1">
                <a:solidFill>
                  <a:srgbClr val="405170"/>
                </a:solidFill>
                <a:latin typeface="Arial"/>
                <a:ea typeface="Arial"/>
                <a:cs typeface="Arial"/>
              </a:defRPr>
            </a:defPPr>
            <a:lvl1pPr algn="l">
              <a:defRPr sz="1650" b="1">
                <a:solidFill>
                  <a:srgbClr val="405170"/>
                </a:solidFill>
                <a:latin typeface="Arial"/>
                <a:ea typeface="Arial"/>
                <a:cs typeface="Arial"/>
              </a:defRPr>
            </a:lvl1pPr>
            <a:lvl2pPr algn="l">
              <a:defRPr sz="1650" b="1">
                <a:solidFill>
                  <a:srgbClr val="405170"/>
                </a:solidFill>
                <a:latin typeface="Arial"/>
                <a:ea typeface="Arial"/>
                <a:cs typeface="Arial"/>
              </a:defRPr>
            </a:lvl2pPr>
            <a:lvl3pPr algn="l">
              <a:defRPr sz="1650" b="1">
                <a:solidFill>
                  <a:srgbClr val="405170"/>
                </a:solidFill>
                <a:latin typeface="Arial"/>
                <a:ea typeface="Arial"/>
                <a:cs typeface="Arial"/>
              </a:defRPr>
            </a:lvl3pPr>
            <a:lvl4pPr algn="l">
              <a:defRPr sz="1650" b="1">
                <a:solidFill>
                  <a:srgbClr val="405170"/>
                </a:solidFill>
                <a:latin typeface="Arial"/>
                <a:ea typeface="Arial"/>
                <a:cs typeface="Arial"/>
              </a:defRPr>
            </a:lvl4pPr>
            <a:lvl5pPr algn="l">
              <a:defRPr sz="1650" b="1">
                <a:solidFill>
                  <a:srgbClr val="405170"/>
                </a:solidFill>
                <a:latin typeface="Arial"/>
                <a:ea typeface="Arial"/>
                <a:cs typeface="Arial"/>
              </a:defRPr>
            </a:lvl5pPr>
            <a:lvl6pPr algn="l">
              <a:defRPr sz="1650" b="1">
                <a:solidFill>
                  <a:srgbClr val="405170"/>
                </a:solidFill>
                <a:latin typeface="Arial"/>
                <a:ea typeface="Arial"/>
                <a:cs typeface="Arial"/>
              </a:defRPr>
            </a:lvl6pPr>
            <a:lvl7pPr algn="l">
              <a:defRPr sz="1650" b="1">
                <a:solidFill>
                  <a:srgbClr val="405170"/>
                </a:solidFill>
                <a:latin typeface="Arial"/>
                <a:ea typeface="Arial"/>
                <a:cs typeface="Arial"/>
              </a:defRPr>
            </a:lvl7pPr>
            <a:lvl8pPr algn="l">
              <a:defRPr sz="1650" b="1">
                <a:solidFill>
                  <a:srgbClr val="405170"/>
                </a:solidFill>
                <a:latin typeface="Arial"/>
                <a:ea typeface="Arial"/>
                <a:cs typeface="Arial"/>
              </a:defRPr>
            </a:lvl8pPr>
            <a:lvl9pPr algn="l">
              <a:defRPr sz="1650" b="1">
                <a:solidFill>
                  <a:srgbClr val="405170"/>
                </a:solidFill>
                <a:latin typeface="Arial"/>
                <a:ea typeface="Arial"/>
                <a:cs typeface="Arial"/>
              </a:defRPr>
            </a:lvl9pPr>
          </a:lstStyle>
          <a:p xmlns:a="http://schemas.openxmlformats.org/drawingml/2006/main">
            <a:pPr algn="l">
              <a:defRPr sz="1650" b="1">
                <a:solidFill>
                  <a:srgbClr val="405170"/>
                </a:solidFill>
                <a:latin typeface="Arial"/>
                <a:ea typeface="Arial"/>
                <a:cs typeface="Arial"/>
              </a:defRPr>
            </a:pPr>
            <a:r>
              <a:rPr sz="1650" b="1">
                <a:solidFill>
                  <a:srgbClr val="405170"/>
                </a:solidFill>
                <a:latin typeface="Arial"/>
                <a:ea typeface="Arial"/>
                <a:cs typeface="Arial"/>
              </a:rPr>
              <a:t>Before removal: app resource set</a:t>
            </a:r>
          </a:p>
        </p:txBody>
      </p:sp>
      <p:sp>
        <p:nvSpPr>
          <p:cNvPr id="12" name="after">
            <a:extLst xmlns:a="http://schemas.openxmlformats.org/drawingml/2006/main">
              <a:ext uri="{FF2B5EF4-FFF2-40B4-BE49-F238E27FC236}">
                <a16:creationId xmlns:a16="http://schemas.microsoft.com/office/drawing/2014/main" id="{39A42F34-4359-47DB-800E-A641C6A6B167}"/>
              </a:ext>
            </a:extLst>
          </p:cNvPr>
          <p:cNvSpPr>
            <a:spLocks xmlns:a="http://schemas.openxmlformats.org/drawingml/2006/main" noGrp="1"/>
          </p:cNvSpPr>
          <p:nvPr/>
        </p:nvSpPr>
        <p:spPr>
          <a:xfrm xmlns:a="http://schemas.openxmlformats.org/drawingml/2006/main">
            <a:off x="6191250" y="1857375"/>
            <a:ext cx="5486400" cy="3333750"/>
          </a:xfrm>
          <a:prstGeom xmlns:a="http://schemas.openxmlformats.org/drawingml/2006/main" prst="roundRect">
            <a:avLst>
              <a:gd name="adj" fmla="val 3143"/>
            </a:avLst>
          </a:prstGeom>
          <a:solidFill xmlns:a="http://schemas.openxmlformats.org/drawingml/2006/main">
            <a:srgbClr val="F0F3F8"/>
          </a:solidFill>
          <a:ln xmlns:a="http://schemas.openxmlformats.org/drawingml/2006/main" w="9525">
            <a:solidFill>
              <a:srgbClr val="DFE5EF"/>
            </a:solidFill>
            <a:prstDash val="solid"/>
          </a:ln>
        </p:spPr>
      </p:sp>
      <p:sp>
        <p:nvSpPr>
          <p:cNvPr id="13" name="after/title">
            <a:extLst xmlns:a="http://schemas.openxmlformats.org/drawingml/2006/main">
              <a:ext uri="{FF2B5EF4-FFF2-40B4-BE49-F238E27FC236}">
                <a16:creationId xmlns:a16="http://schemas.microsoft.com/office/drawing/2014/main" id="{9AE2096E-4950-4EBB-A18C-5C4AD017CAA5}"/>
              </a:ext>
            </a:extLst>
          </p:cNvPr>
          <p:cNvSpPr>
            <a:spLocks xmlns:a="http://schemas.openxmlformats.org/drawingml/2006/main" noGrp="1"/>
          </p:cNvSpPr>
          <p:nvPr/>
        </p:nvSpPr>
        <p:spPr>
          <a:xfrm xmlns:a="http://schemas.openxmlformats.org/drawingml/2006/main">
            <a:off x="6343650" y="1990725"/>
            <a:ext cx="51816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1">
                <a:solidFill>
                  <a:srgbClr val="405170"/>
                </a:solidFill>
                <a:latin typeface="Arial"/>
                <a:ea typeface="Arial"/>
                <a:cs typeface="Arial"/>
              </a:defRPr>
            </a:defPPr>
            <a:lvl1pPr algn="l">
              <a:defRPr sz="1650" b="1">
                <a:solidFill>
                  <a:srgbClr val="405170"/>
                </a:solidFill>
                <a:latin typeface="Arial"/>
                <a:ea typeface="Arial"/>
                <a:cs typeface="Arial"/>
              </a:defRPr>
            </a:lvl1pPr>
            <a:lvl2pPr algn="l">
              <a:defRPr sz="1650" b="1">
                <a:solidFill>
                  <a:srgbClr val="405170"/>
                </a:solidFill>
                <a:latin typeface="Arial"/>
                <a:ea typeface="Arial"/>
                <a:cs typeface="Arial"/>
              </a:defRPr>
            </a:lvl2pPr>
            <a:lvl3pPr algn="l">
              <a:defRPr sz="1650" b="1">
                <a:solidFill>
                  <a:srgbClr val="405170"/>
                </a:solidFill>
                <a:latin typeface="Arial"/>
                <a:ea typeface="Arial"/>
                <a:cs typeface="Arial"/>
              </a:defRPr>
            </a:lvl3pPr>
            <a:lvl4pPr algn="l">
              <a:defRPr sz="1650" b="1">
                <a:solidFill>
                  <a:srgbClr val="405170"/>
                </a:solidFill>
                <a:latin typeface="Arial"/>
                <a:ea typeface="Arial"/>
                <a:cs typeface="Arial"/>
              </a:defRPr>
            </a:lvl4pPr>
            <a:lvl5pPr algn="l">
              <a:defRPr sz="1650" b="1">
                <a:solidFill>
                  <a:srgbClr val="405170"/>
                </a:solidFill>
                <a:latin typeface="Arial"/>
                <a:ea typeface="Arial"/>
                <a:cs typeface="Arial"/>
              </a:defRPr>
            </a:lvl5pPr>
            <a:lvl6pPr algn="l">
              <a:defRPr sz="1650" b="1">
                <a:solidFill>
                  <a:srgbClr val="405170"/>
                </a:solidFill>
                <a:latin typeface="Arial"/>
                <a:ea typeface="Arial"/>
                <a:cs typeface="Arial"/>
              </a:defRPr>
            </a:lvl6pPr>
            <a:lvl7pPr algn="l">
              <a:defRPr sz="1650" b="1">
                <a:solidFill>
                  <a:srgbClr val="405170"/>
                </a:solidFill>
                <a:latin typeface="Arial"/>
                <a:ea typeface="Arial"/>
                <a:cs typeface="Arial"/>
              </a:defRPr>
            </a:lvl7pPr>
            <a:lvl8pPr algn="l">
              <a:defRPr sz="1650" b="1">
                <a:solidFill>
                  <a:srgbClr val="405170"/>
                </a:solidFill>
                <a:latin typeface="Arial"/>
                <a:ea typeface="Arial"/>
                <a:cs typeface="Arial"/>
              </a:defRPr>
            </a:lvl8pPr>
            <a:lvl9pPr algn="l">
              <a:defRPr sz="1650" b="1">
                <a:solidFill>
                  <a:srgbClr val="405170"/>
                </a:solidFill>
                <a:latin typeface="Arial"/>
                <a:ea typeface="Arial"/>
                <a:cs typeface="Arial"/>
              </a:defRPr>
            </a:lvl9pPr>
          </a:lstStyle>
          <a:p xmlns:a="http://schemas.openxmlformats.org/drawingml/2006/main">
            <a:pPr algn="l">
              <a:defRPr sz="1650" b="1">
                <a:solidFill>
                  <a:srgbClr val="405170"/>
                </a:solidFill>
                <a:latin typeface="Arial"/>
                <a:ea typeface="Arial"/>
                <a:cs typeface="Arial"/>
              </a:defRPr>
            </a:pPr>
            <a:r>
              <a:rPr sz="1650" b="1">
                <a:solidFill>
                  <a:srgbClr val="405170"/>
                </a:solidFill>
                <a:latin typeface="Arial"/>
                <a:ea typeface="Arial"/>
                <a:cs typeface="Arial"/>
              </a:rPr>
              <a:t>After removal: platform retained</a:t>
            </a:r>
          </a:p>
        </p:txBody>
      </p:sp>
      <p:sp>
        <p:nvSpPr>
          <p:cNvPr id="54" name="body/48">
            <a:extLst xmlns:a="http://schemas.openxmlformats.org/drawingml/2006/main">
              <a:ext uri="{FF2B5EF4-FFF2-40B4-BE49-F238E27FC236}">
                <a16:creationId xmlns:a16="http://schemas.microsoft.com/office/drawing/2014/main" id="{DCC76626-21D1-43F3-A521-5EE8C683D5B8}"/>
              </a:ext>
            </a:extLst>
          </p:cNvPr>
          <p:cNvSpPr>
            <a:spLocks xmlns:a="http://schemas.openxmlformats.org/drawingml/2006/main" noGrp="1"/>
          </p:cNvSpPr>
          <p:nvPr/>
        </p:nvSpPr>
        <p:spPr>
          <a:xfrm xmlns:a="http://schemas.openxmlformats.org/drawingml/2006/main">
            <a:off x="514350" y="5562600"/>
            <a:ext cx="11163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75" b="0">
                <a:solidFill>
                  <a:srgbClr val="69768C"/>
                </a:solidFill>
                <a:latin typeface="Arial"/>
                <a:ea typeface="Arial"/>
                <a:cs typeface="Arial"/>
              </a:defRPr>
            </a:defPPr>
            <a:lvl1pPr algn="l">
              <a:defRPr sz="1575" b="0">
                <a:solidFill>
                  <a:srgbClr val="69768C"/>
                </a:solidFill>
                <a:latin typeface="Arial"/>
                <a:ea typeface="Arial"/>
                <a:cs typeface="Arial"/>
              </a:defRPr>
            </a:lvl1pPr>
            <a:lvl2pPr algn="l">
              <a:defRPr sz="1575" b="0">
                <a:solidFill>
                  <a:srgbClr val="69768C"/>
                </a:solidFill>
                <a:latin typeface="Arial"/>
                <a:ea typeface="Arial"/>
                <a:cs typeface="Arial"/>
              </a:defRPr>
            </a:lvl2pPr>
            <a:lvl3pPr algn="l">
              <a:defRPr sz="1575" b="0">
                <a:solidFill>
                  <a:srgbClr val="69768C"/>
                </a:solidFill>
                <a:latin typeface="Arial"/>
                <a:ea typeface="Arial"/>
                <a:cs typeface="Arial"/>
              </a:defRPr>
            </a:lvl3pPr>
            <a:lvl4pPr algn="l">
              <a:defRPr sz="1575" b="0">
                <a:solidFill>
                  <a:srgbClr val="69768C"/>
                </a:solidFill>
                <a:latin typeface="Arial"/>
                <a:ea typeface="Arial"/>
                <a:cs typeface="Arial"/>
              </a:defRPr>
            </a:lvl4pPr>
            <a:lvl5pPr algn="l">
              <a:defRPr sz="1575" b="0">
                <a:solidFill>
                  <a:srgbClr val="69768C"/>
                </a:solidFill>
                <a:latin typeface="Arial"/>
                <a:ea typeface="Arial"/>
                <a:cs typeface="Arial"/>
              </a:defRPr>
            </a:lvl5pPr>
            <a:lvl6pPr algn="l">
              <a:defRPr sz="1575" b="0">
                <a:solidFill>
                  <a:srgbClr val="69768C"/>
                </a:solidFill>
                <a:latin typeface="Arial"/>
                <a:ea typeface="Arial"/>
                <a:cs typeface="Arial"/>
              </a:defRPr>
            </a:lvl6pPr>
            <a:lvl7pPr algn="l">
              <a:defRPr sz="1575" b="0">
                <a:solidFill>
                  <a:srgbClr val="69768C"/>
                </a:solidFill>
                <a:latin typeface="Arial"/>
                <a:ea typeface="Arial"/>
                <a:cs typeface="Arial"/>
              </a:defRPr>
            </a:lvl7pPr>
            <a:lvl8pPr algn="l">
              <a:defRPr sz="1575" b="0">
                <a:solidFill>
                  <a:srgbClr val="69768C"/>
                </a:solidFill>
                <a:latin typeface="Arial"/>
                <a:ea typeface="Arial"/>
                <a:cs typeface="Arial"/>
              </a:defRPr>
            </a:lvl8pPr>
            <a:lvl9pPr algn="l">
              <a:defRPr sz="1575" b="0">
                <a:solidFill>
                  <a:srgbClr val="69768C"/>
                </a:solidFill>
                <a:latin typeface="Arial"/>
                <a:ea typeface="Arial"/>
                <a:cs typeface="Arial"/>
              </a:defRPr>
            </a:lvl9pPr>
          </a:lstStyle>
          <a:p xmlns:a="http://schemas.openxmlformats.org/drawingml/2006/main">
            <a:pPr algn="l">
              <a:defRPr sz="1575" b="0">
                <a:solidFill>
                  <a:srgbClr val="69768C"/>
                </a:solidFill>
                <a:latin typeface="Arial"/>
                <a:ea typeface="Arial"/>
                <a:cs typeface="Arial"/>
              </a:defRPr>
            </a:pPr>
            <a:r>
              <a:rPr sz="1575" b="0">
                <a:solidFill>
                  <a:srgbClr val="69768C"/>
                </a:solidFill>
                <a:latin typeface="Arial"/>
                <a:ea typeface="Arial"/>
                <a:cs typeface="Arial"/>
              </a:rPr>
              <a:t>Removal end state shown. Version switch and rollback may retain revisions.</a:t>
            </a:r>
          </a:p>
        </p:txBody>
      </p:sp>
      <p:grpSp>
        <p:nvGrpSpPr>
          <p:cNvPr id="56" name="runner-remove/before-0"/>
          <p:cNvGrpSpPr/>
          <p:nvPr/>
        </p:nvGrpSpPr>
        <p:grpSpPr>
          <ns1:xfrm xmlns:ns1="http://schemas.openxmlformats.org/drawingml/2006/main">
            <ns1:off x="762000" y="2667000"/>
            <ns1:ext cx="2333625" cy="952500"/>
            <ns1:chOff x="762000" y="2667000"/>
            <ns1:chExt cx="2333625" cy="952500"/>
          </ns1:xfrm>
        </p:grpSpPr>
        <p:sp>
          <p:nvSpPr>
            <p:cNvPr id="14" name="runner-remove/before-0/frame">
              <a:extLst xmlns:a="http://schemas.openxmlformats.org/drawingml/2006/main">
                <a:ext uri="{FF2B5EF4-FFF2-40B4-BE49-F238E27FC236}">
                  <a16:creationId xmlns:a16="http://schemas.microsoft.com/office/drawing/2014/main" id="{C46FEDE4-CEF7-4350-87ED-CCA920EF51DC}"/>
                </a:ext>
              </a:extLst>
            </p:cNvPr>
            <p:cNvSpPr>
              <a:spLocks xmlns:a="http://schemas.openxmlformats.org/drawingml/2006/main" noGrp="1"/>
            </p:cNvSpPr>
            <p:nvPr/>
          </p:nvSpPr>
          <p:spPr>
            <a:xfrm xmlns:a="http://schemas.openxmlformats.org/drawingml/2006/main">
              <a:off x="762000" y="2667000"/>
              <a:ext cx="2333625" cy="952500"/>
            </a:xfrm>
            <a:prstGeom xmlns:a="http://schemas.openxmlformats.org/drawingml/2006/main" prst="roundRect">
              <a:avLst>
                <a:gd name="adj" fmla="val 10000"/>
              </a:avLst>
            </a:prstGeom>
            <a:solidFill xmlns:a="http://schemas.openxmlformats.org/drawingml/2006/main">
              <a:srgbClr val="FFFFFF"/>
            </a:solidFill>
            <a:ln xmlns:a="http://schemas.openxmlformats.org/drawingml/2006/main" w="9525">
              <a:solidFill>
                <a:srgbClr val="DFE5EF"/>
              </a:solidFill>
              <a:prstDash val="solid"/>
            </a:ln>
          </p:spPr>
        </p:sp>
        <p:sp>
          <p:nvSpPr>
            <p:cNvPr id="15" name="runner-remove/before-0/badge">
              <a:extLst xmlns:a="http://schemas.openxmlformats.org/drawingml/2006/main">
                <a:ext uri="{FF2B5EF4-FFF2-40B4-BE49-F238E27FC236}">
                  <a16:creationId xmlns:a16="http://schemas.microsoft.com/office/drawing/2014/main" id="{63ADBB97-1290-44C6-84F4-AC40F5B2D8FD}"/>
                </a:ext>
              </a:extLst>
            </p:cNvPr>
            <p:cNvSpPr>
              <a:spLocks xmlns:a="http://schemas.openxmlformats.org/drawingml/2006/main" noGrp="1"/>
            </p:cNvSpPr>
            <p:nvPr/>
          </p:nvSpPr>
          <p:spPr>
            <a:xfrm xmlns:a="http://schemas.openxmlformats.org/drawingml/2006/main">
              <a:off x="857250" y="2828925"/>
              <a:ext cx="400050" cy="400050"/>
            </a:xfrm>
            <a:prstGeom xmlns:a="http://schemas.openxmlformats.org/drawingml/2006/main" prst="roundRect">
              <a:avLst>
                <a:gd name="adj" fmla="val 19048"/>
              </a:avLst>
            </a:prstGeom>
            <a:solidFill xmlns:a="http://schemas.openxmlformats.org/drawingml/2006/main">
              <a:srgbClr val="FCF1F4"/>
            </a:solidFill>
            <a:ln xmlns:a="http://schemas.openxmlformats.org/drawingml/2006/main" w="0">
              <a:noFill/>
              <a:prstDash val="solid"/>
            </a:ln>
          </p:spPr>
        </p:sp>
        <p:pic>
          <p:nvPicPr>
            <p:cNvPr id="16" name="runner-remove/before-0/icon">
              <a:extLst xmlns:a="http://schemas.openxmlformats.org/drawingml/2006/main">
                <a:ext uri="{FF2B5EF4-FFF2-40B4-BE49-F238E27FC236}">
                  <a16:creationId xmlns:a16="http://schemas.microsoft.com/office/drawing/2014/main" id="{0788A56D-3A11-4E4E-843C-060EEDED0C7D}"/>
                </a:ext>
              </a:extLst>
            </p:cNvPr>
            <p:cNvPicPr>
              <a:picLocks xmlns:a="http://schemas.openxmlformats.org/drawingml/2006/main" noChangeAspect="1"/>
            </p:cNvPicPr>
            <p:nvPr/>
          </p:nvPicPr>
          <p:blipFill>
            <a:blip xmlns:r="http://schemas.openxmlformats.org/officeDocument/2006/relationships" xmlns:a="http://schemas.openxmlformats.org/drawingml/2006/main" r:embed="R2d9a2df170ee41c2">
              <a:extLst>
                <a:ext uri="{96DAC541-7B7A-43D3-8B79-37D633B846F1}">
                  <asvg:svgBlip xmlns:asvg="http://schemas.microsoft.com/office/drawing/2016/SVG/main" r:embed="Rb04a1047d2154d97"/>
                </a:ext>
              </a:extLst>
            </a:blip>
            <a:stretch xmlns:a="http://schemas.openxmlformats.org/drawingml/2006/main"/>
          </p:blipFill>
          <p:spPr>
            <a:xfrm xmlns:a="http://schemas.openxmlformats.org/drawingml/2006/main">
              <a:off x="876300" y="2847975"/>
              <a:ext cx="361950" cy="361950"/>
            </a:xfrm>
            <a:prstGeom xmlns:a="http://schemas.openxmlformats.org/drawingml/2006/main" prst="rect">
              <a:avLst/>
            </a:prstGeom>
          </p:spPr>
        </p:pic>
        <p:sp>
          <p:nvSpPr>
            <p:cNvPr id="17" name="runner-remove/before-0/title">
              <a:extLst xmlns:a="http://schemas.openxmlformats.org/drawingml/2006/main">
                <a:ext uri="{FF2B5EF4-FFF2-40B4-BE49-F238E27FC236}">
                  <a16:creationId xmlns:a16="http://schemas.microsoft.com/office/drawing/2014/main" id="{40D1050D-834C-473B-83BC-B0FD7088232D}"/>
                </a:ext>
              </a:extLst>
            </p:cNvPr>
            <p:cNvSpPr>
              <a:spLocks xmlns:a="http://schemas.openxmlformats.org/drawingml/2006/main" noGrp="1"/>
            </p:cNvSpPr>
            <p:nvPr/>
          </p:nvSpPr>
          <p:spPr>
            <a:xfrm xmlns:a="http://schemas.openxmlformats.org/drawingml/2006/main">
              <a:off x="1371600" y="2781300"/>
              <a:ext cx="16097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ConfigMap</a:t>
              </a:r>
            </a:p>
          </p:txBody>
        </p:sp>
        <p:sp>
          <p:nvSpPr>
            <p:cNvPr id="18" name="runner-remove/before-0/meta">
              <a:extLst xmlns:a="http://schemas.openxmlformats.org/drawingml/2006/main">
                <a:ext uri="{FF2B5EF4-FFF2-40B4-BE49-F238E27FC236}">
                  <a16:creationId xmlns:a16="http://schemas.microsoft.com/office/drawing/2014/main" id="{83545B94-1171-466D-A62F-FD04715BF4BD}"/>
                </a:ext>
              </a:extLst>
            </p:cNvPr>
            <p:cNvSpPr>
              <a:spLocks xmlns:a="http://schemas.openxmlformats.org/drawingml/2006/main" noGrp="1"/>
            </p:cNvSpPr>
            <p:nvPr/>
          </p:nvSpPr>
          <p:spPr>
            <a:xfrm xmlns:a="http://schemas.openxmlformats.org/drawingml/2006/main">
              <a:off x="1371600" y="3419475"/>
              <a:ext cx="160972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D94E7A"/>
                  </a:solidFill>
                  <a:latin typeface="Arial"/>
                  <a:ea typeface="Arial"/>
                  <a:cs typeface="Arial"/>
                </a:defRPr>
              </a:defPPr>
              <a:lvl1pPr algn="l">
                <a:defRPr sz="863" b="0">
                  <a:solidFill>
                    <a:srgbClr val="D94E7A"/>
                  </a:solidFill>
                  <a:latin typeface="Arial"/>
                  <a:ea typeface="Arial"/>
                  <a:cs typeface="Arial"/>
                </a:defRPr>
              </a:lvl1pPr>
              <a:lvl2pPr algn="l">
                <a:defRPr sz="863" b="0">
                  <a:solidFill>
                    <a:srgbClr val="D94E7A"/>
                  </a:solidFill>
                  <a:latin typeface="Arial"/>
                  <a:ea typeface="Arial"/>
                  <a:cs typeface="Arial"/>
                </a:defRPr>
              </a:lvl2pPr>
              <a:lvl3pPr algn="l">
                <a:defRPr sz="863" b="0">
                  <a:solidFill>
                    <a:srgbClr val="D94E7A"/>
                  </a:solidFill>
                  <a:latin typeface="Arial"/>
                  <a:ea typeface="Arial"/>
                  <a:cs typeface="Arial"/>
                </a:defRPr>
              </a:lvl3pPr>
              <a:lvl4pPr algn="l">
                <a:defRPr sz="863" b="0">
                  <a:solidFill>
                    <a:srgbClr val="D94E7A"/>
                  </a:solidFill>
                  <a:latin typeface="Arial"/>
                  <a:ea typeface="Arial"/>
                  <a:cs typeface="Arial"/>
                </a:defRPr>
              </a:lvl4pPr>
              <a:lvl5pPr algn="l">
                <a:defRPr sz="863" b="0">
                  <a:solidFill>
                    <a:srgbClr val="D94E7A"/>
                  </a:solidFill>
                  <a:latin typeface="Arial"/>
                  <a:ea typeface="Arial"/>
                  <a:cs typeface="Arial"/>
                </a:defRPr>
              </a:lvl5pPr>
              <a:lvl6pPr algn="l">
                <a:defRPr sz="863" b="0">
                  <a:solidFill>
                    <a:srgbClr val="D94E7A"/>
                  </a:solidFill>
                  <a:latin typeface="Arial"/>
                  <a:ea typeface="Arial"/>
                  <a:cs typeface="Arial"/>
                </a:defRPr>
              </a:lvl6pPr>
              <a:lvl7pPr algn="l">
                <a:defRPr sz="863" b="0">
                  <a:solidFill>
                    <a:srgbClr val="D94E7A"/>
                  </a:solidFill>
                  <a:latin typeface="Arial"/>
                  <a:ea typeface="Arial"/>
                  <a:cs typeface="Arial"/>
                </a:defRPr>
              </a:lvl7pPr>
              <a:lvl8pPr algn="l">
                <a:defRPr sz="863" b="0">
                  <a:solidFill>
                    <a:srgbClr val="D94E7A"/>
                  </a:solidFill>
                  <a:latin typeface="Arial"/>
                  <a:ea typeface="Arial"/>
                  <a:cs typeface="Arial"/>
                </a:defRPr>
              </a:lvl8pPr>
              <a:lvl9pPr algn="l">
                <a:defRPr sz="863" b="0">
                  <a:solidFill>
                    <a:srgbClr val="D94E7A"/>
                  </a:solidFill>
                  <a:latin typeface="Arial"/>
                  <a:ea typeface="Arial"/>
                  <a:cs typeface="Arial"/>
                </a:defRPr>
              </a:lvl9pPr>
            </a:lstStyle>
            <a:p xmlns:a="http://schemas.openxmlformats.org/drawingml/2006/main">
              <a:pPr algn="l">
                <a:defRPr sz="863" b="0">
                  <a:solidFill>
                    <a:srgbClr val="D94E7A"/>
                  </a:solidFill>
                  <a:latin typeface="Arial"/>
                  <a:ea typeface="Arial"/>
                  <a:cs typeface="Arial"/>
                </a:defRPr>
              </a:pPr>
              <a:r>
                <a:rPr sz="863" b="0">
                  <a:solidFill>
                    <a:srgbClr val="D94E7A"/>
                  </a:solidFill>
                  <a:latin typeface="Arial"/>
                  <a:ea typeface="Arial"/>
                  <a:cs typeface="Arial"/>
                </a:rPr>
                <a:t>App resource</a:t>
              </a:r>
            </a:p>
          </p:txBody>
        </p:sp>
      </p:grpSp>
      <p:grpSp>
        <p:nvGrpSpPr>
          <p:cNvPr id="57" name="runner-remove/before-1"/>
          <p:cNvGrpSpPr/>
          <p:nvPr/>
        </p:nvGrpSpPr>
        <p:grpSpPr>
          <ns1:xfrm xmlns:ns1="http://schemas.openxmlformats.org/drawingml/2006/main">
            <ns1:off x="3333750" y="2667000"/>
            <ns1:ext cx="2333625" cy="952500"/>
            <ns1:chOff x="3333750" y="2667000"/>
            <ns1:chExt cx="2333625" cy="952500"/>
          </ns1:xfrm>
        </p:grpSpPr>
        <p:sp>
          <p:nvSpPr>
            <p:cNvPr id="19" name="runner-remove/before-1/frame">
              <a:extLst xmlns:a="http://schemas.openxmlformats.org/drawingml/2006/main">
                <a:ext uri="{FF2B5EF4-FFF2-40B4-BE49-F238E27FC236}">
                  <a16:creationId xmlns:a16="http://schemas.microsoft.com/office/drawing/2014/main" id="{1BE0C8D1-46E9-4A70-81D1-31E8530B1968}"/>
                </a:ext>
              </a:extLst>
            </p:cNvPr>
            <p:cNvSpPr>
              <a:spLocks xmlns:a="http://schemas.openxmlformats.org/drawingml/2006/main" noGrp="1"/>
            </p:cNvSpPr>
            <p:nvPr/>
          </p:nvSpPr>
          <p:spPr>
            <a:xfrm xmlns:a="http://schemas.openxmlformats.org/drawingml/2006/main">
              <a:off x="3333750" y="2667000"/>
              <a:ext cx="2333625" cy="952500"/>
            </a:xfrm>
            <a:prstGeom xmlns:a="http://schemas.openxmlformats.org/drawingml/2006/main" prst="roundRect">
              <a:avLst>
                <a:gd name="adj" fmla="val 10000"/>
              </a:avLst>
            </a:prstGeom>
            <a:solidFill xmlns:a="http://schemas.openxmlformats.org/drawingml/2006/main">
              <a:srgbClr val="FFFFFF"/>
            </a:solidFill>
            <a:ln xmlns:a="http://schemas.openxmlformats.org/drawingml/2006/main" w="9525">
              <a:solidFill>
                <a:srgbClr val="DFE5EF"/>
              </a:solidFill>
              <a:prstDash val="solid"/>
            </a:ln>
          </p:spPr>
        </p:sp>
        <p:sp>
          <p:nvSpPr>
            <p:cNvPr id="20" name="runner-remove/before-1/badge">
              <a:extLst xmlns:a="http://schemas.openxmlformats.org/drawingml/2006/main">
                <a:ext uri="{FF2B5EF4-FFF2-40B4-BE49-F238E27FC236}">
                  <a16:creationId xmlns:a16="http://schemas.microsoft.com/office/drawing/2014/main" id="{633C7169-1BC8-4067-97D6-4222A9B03165}"/>
                </a:ext>
              </a:extLst>
            </p:cNvPr>
            <p:cNvSpPr>
              <a:spLocks xmlns:a="http://schemas.openxmlformats.org/drawingml/2006/main" noGrp="1"/>
            </p:cNvSpPr>
            <p:nvPr/>
          </p:nvSpPr>
          <p:spPr>
            <a:xfrm xmlns:a="http://schemas.openxmlformats.org/drawingml/2006/main">
              <a:off x="3429000" y="2828925"/>
              <a:ext cx="400050" cy="400050"/>
            </a:xfrm>
            <a:prstGeom xmlns:a="http://schemas.openxmlformats.org/drawingml/2006/main" prst="roundRect">
              <a:avLst>
                <a:gd name="adj" fmla="val 19048"/>
              </a:avLst>
            </a:prstGeom>
            <a:solidFill xmlns:a="http://schemas.openxmlformats.org/drawingml/2006/main">
              <a:srgbClr val="FCF1F4"/>
            </a:solidFill>
            <a:ln xmlns:a="http://schemas.openxmlformats.org/drawingml/2006/main" w="0">
              <a:noFill/>
              <a:prstDash val="solid"/>
            </a:ln>
          </p:spPr>
        </p:sp>
        <p:pic>
          <p:nvPicPr>
            <p:cNvPr id="21" name="runner-remove/before-1/icon">
              <a:extLst xmlns:a="http://schemas.openxmlformats.org/drawingml/2006/main">
                <a:ext uri="{FF2B5EF4-FFF2-40B4-BE49-F238E27FC236}">
                  <a16:creationId xmlns:a16="http://schemas.microsoft.com/office/drawing/2014/main" id="{0006E6E8-8CA3-4708-AC69-D7F5685B5F48}"/>
                </a:ext>
              </a:extLst>
            </p:cNvPr>
            <p:cNvPicPr>
              <a:picLocks xmlns:a="http://schemas.openxmlformats.org/drawingml/2006/main" noChangeAspect="1"/>
            </p:cNvPicPr>
            <p:nvPr/>
          </p:nvPicPr>
          <p:blipFill>
            <a:blip xmlns:r="http://schemas.openxmlformats.org/officeDocument/2006/relationships" xmlns:a="http://schemas.openxmlformats.org/drawingml/2006/main" r:embed="Ra33e56048846408c">
              <a:extLst>
                <a:ext uri="{96DAC541-7B7A-43D3-8B79-37D633B846F1}">
                  <asvg:svgBlip xmlns:asvg="http://schemas.microsoft.com/office/drawing/2016/SVG/main" r:embed="R643a517d12de4eba"/>
                </a:ext>
              </a:extLst>
            </a:blip>
            <a:stretch xmlns:a="http://schemas.openxmlformats.org/drawingml/2006/main"/>
          </p:blipFill>
          <p:spPr>
            <a:xfrm xmlns:a="http://schemas.openxmlformats.org/drawingml/2006/main">
              <a:off x="3448050" y="2847975"/>
              <a:ext cx="361950" cy="361950"/>
            </a:xfrm>
            <a:prstGeom xmlns:a="http://schemas.openxmlformats.org/drawingml/2006/main" prst="rect">
              <a:avLst/>
            </a:prstGeom>
          </p:spPr>
        </p:pic>
        <p:sp>
          <p:nvSpPr>
            <p:cNvPr id="22" name="runner-remove/before-1/title">
              <a:extLst xmlns:a="http://schemas.openxmlformats.org/drawingml/2006/main">
                <a:ext uri="{FF2B5EF4-FFF2-40B4-BE49-F238E27FC236}">
                  <a16:creationId xmlns:a16="http://schemas.microsoft.com/office/drawing/2014/main" id="{41382EFD-1FAC-4FCF-BAE0-6C91DE47FEBE}"/>
                </a:ext>
              </a:extLst>
            </p:cNvPr>
            <p:cNvSpPr>
              <a:spLocks xmlns:a="http://schemas.openxmlformats.org/drawingml/2006/main" noGrp="1"/>
            </p:cNvSpPr>
            <p:nvPr/>
          </p:nvSpPr>
          <p:spPr>
            <a:xfrm xmlns:a="http://schemas.openxmlformats.org/drawingml/2006/main">
              <a:off x="3943350" y="2781300"/>
              <a:ext cx="16097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Secret</a:t>
              </a:r>
            </a:p>
          </p:txBody>
        </p:sp>
        <p:sp>
          <p:nvSpPr>
            <p:cNvPr id="23" name="runner-remove/before-1/meta">
              <a:extLst xmlns:a="http://schemas.openxmlformats.org/drawingml/2006/main">
                <a:ext uri="{FF2B5EF4-FFF2-40B4-BE49-F238E27FC236}">
                  <a16:creationId xmlns:a16="http://schemas.microsoft.com/office/drawing/2014/main" id="{85419D2C-5FB4-42D7-9EE0-D6E3CD878280}"/>
                </a:ext>
              </a:extLst>
            </p:cNvPr>
            <p:cNvSpPr>
              <a:spLocks xmlns:a="http://schemas.openxmlformats.org/drawingml/2006/main" noGrp="1"/>
            </p:cNvSpPr>
            <p:nvPr/>
          </p:nvSpPr>
          <p:spPr>
            <a:xfrm xmlns:a="http://schemas.openxmlformats.org/drawingml/2006/main">
              <a:off x="3943350" y="3419475"/>
              <a:ext cx="160972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D94E7A"/>
                  </a:solidFill>
                  <a:latin typeface="Arial"/>
                  <a:ea typeface="Arial"/>
                  <a:cs typeface="Arial"/>
                </a:defRPr>
              </a:defPPr>
              <a:lvl1pPr algn="l">
                <a:defRPr sz="863" b="0">
                  <a:solidFill>
                    <a:srgbClr val="D94E7A"/>
                  </a:solidFill>
                  <a:latin typeface="Arial"/>
                  <a:ea typeface="Arial"/>
                  <a:cs typeface="Arial"/>
                </a:defRPr>
              </a:lvl1pPr>
              <a:lvl2pPr algn="l">
                <a:defRPr sz="863" b="0">
                  <a:solidFill>
                    <a:srgbClr val="D94E7A"/>
                  </a:solidFill>
                  <a:latin typeface="Arial"/>
                  <a:ea typeface="Arial"/>
                  <a:cs typeface="Arial"/>
                </a:defRPr>
              </a:lvl2pPr>
              <a:lvl3pPr algn="l">
                <a:defRPr sz="863" b="0">
                  <a:solidFill>
                    <a:srgbClr val="D94E7A"/>
                  </a:solidFill>
                  <a:latin typeface="Arial"/>
                  <a:ea typeface="Arial"/>
                  <a:cs typeface="Arial"/>
                </a:defRPr>
              </a:lvl3pPr>
              <a:lvl4pPr algn="l">
                <a:defRPr sz="863" b="0">
                  <a:solidFill>
                    <a:srgbClr val="D94E7A"/>
                  </a:solidFill>
                  <a:latin typeface="Arial"/>
                  <a:ea typeface="Arial"/>
                  <a:cs typeface="Arial"/>
                </a:defRPr>
              </a:lvl4pPr>
              <a:lvl5pPr algn="l">
                <a:defRPr sz="863" b="0">
                  <a:solidFill>
                    <a:srgbClr val="D94E7A"/>
                  </a:solidFill>
                  <a:latin typeface="Arial"/>
                  <a:ea typeface="Arial"/>
                  <a:cs typeface="Arial"/>
                </a:defRPr>
              </a:lvl5pPr>
              <a:lvl6pPr algn="l">
                <a:defRPr sz="863" b="0">
                  <a:solidFill>
                    <a:srgbClr val="D94E7A"/>
                  </a:solidFill>
                  <a:latin typeface="Arial"/>
                  <a:ea typeface="Arial"/>
                  <a:cs typeface="Arial"/>
                </a:defRPr>
              </a:lvl6pPr>
              <a:lvl7pPr algn="l">
                <a:defRPr sz="863" b="0">
                  <a:solidFill>
                    <a:srgbClr val="D94E7A"/>
                  </a:solidFill>
                  <a:latin typeface="Arial"/>
                  <a:ea typeface="Arial"/>
                  <a:cs typeface="Arial"/>
                </a:defRPr>
              </a:lvl7pPr>
              <a:lvl8pPr algn="l">
                <a:defRPr sz="863" b="0">
                  <a:solidFill>
                    <a:srgbClr val="D94E7A"/>
                  </a:solidFill>
                  <a:latin typeface="Arial"/>
                  <a:ea typeface="Arial"/>
                  <a:cs typeface="Arial"/>
                </a:defRPr>
              </a:lvl8pPr>
              <a:lvl9pPr algn="l">
                <a:defRPr sz="863" b="0">
                  <a:solidFill>
                    <a:srgbClr val="D94E7A"/>
                  </a:solidFill>
                  <a:latin typeface="Arial"/>
                  <a:ea typeface="Arial"/>
                  <a:cs typeface="Arial"/>
                </a:defRPr>
              </a:lvl9pPr>
            </a:lstStyle>
            <a:p xmlns:a="http://schemas.openxmlformats.org/drawingml/2006/main">
              <a:pPr algn="l">
                <a:defRPr sz="863" b="0">
                  <a:solidFill>
                    <a:srgbClr val="D94E7A"/>
                  </a:solidFill>
                  <a:latin typeface="Arial"/>
                  <a:ea typeface="Arial"/>
                  <a:cs typeface="Arial"/>
                </a:defRPr>
              </a:pPr>
              <a:r>
                <a:rPr sz="863" b="0">
                  <a:solidFill>
                    <a:srgbClr val="D94E7A"/>
                  </a:solidFill>
                  <a:latin typeface="Arial"/>
                  <a:ea typeface="Arial"/>
                  <a:cs typeface="Arial"/>
                </a:rPr>
                <a:t>App resource</a:t>
              </a:r>
            </a:p>
          </p:txBody>
        </p:sp>
      </p:grpSp>
      <p:grpSp>
        <p:nvGrpSpPr>
          <p:cNvPr id="58" name="runner-remove/before-2"/>
          <p:cNvGrpSpPr/>
          <p:nvPr/>
        </p:nvGrpSpPr>
        <p:grpSpPr>
          <ns1:xfrm xmlns:ns1="http://schemas.openxmlformats.org/drawingml/2006/main">
            <ns1:off x="762000" y="3952875"/>
            <ns1:ext cx="2333625" cy="952500"/>
            <ns1:chOff x="762000" y="3952875"/>
            <ns1:chExt cx="2333625" cy="952500"/>
          </ns1:xfrm>
        </p:grpSpPr>
        <p:sp>
          <p:nvSpPr>
            <p:cNvPr id="24" name="runner-remove/before-2/frame">
              <a:extLst xmlns:a="http://schemas.openxmlformats.org/drawingml/2006/main">
                <a:ext uri="{FF2B5EF4-FFF2-40B4-BE49-F238E27FC236}">
                  <a16:creationId xmlns:a16="http://schemas.microsoft.com/office/drawing/2014/main" id="{89E2A962-010D-465C-9C87-DB1B91481F3A}"/>
                </a:ext>
              </a:extLst>
            </p:cNvPr>
            <p:cNvSpPr>
              <a:spLocks xmlns:a="http://schemas.openxmlformats.org/drawingml/2006/main" noGrp="1"/>
            </p:cNvSpPr>
            <p:nvPr/>
          </p:nvSpPr>
          <p:spPr>
            <a:xfrm xmlns:a="http://schemas.openxmlformats.org/drawingml/2006/main">
              <a:off x="762000" y="3952875"/>
              <a:ext cx="2333625" cy="952500"/>
            </a:xfrm>
            <a:prstGeom xmlns:a="http://schemas.openxmlformats.org/drawingml/2006/main" prst="roundRect">
              <a:avLst>
                <a:gd name="adj" fmla="val 10000"/>
              </a:avLst>
            </a:prstGeom>
            <a:solidFill xmlns:a="http://schemas.openxmlformats.org/drawingml/2006/main">
              <a:srgbClr val="FFFFFF"/>
            </a:solidFill>
            <a:ln xmlns:a="http://schemas.openxmlformats.org/drawingml/2006/main" w="9525">
              <a:solidFill>
                <a:srgbClr val="DFE5EF"/>
              </a:solidFill>
              <a:prstDash val="solid"/>
            </a:ln>
          </p:spPr>
        </p:sp>
        <p:sp>
          <p:nvSpPr>
            <p:cNvPr id="25" name="runner-remove/before-2/badge">
              <a:extLst xmlns:a="http://schemas.openxmlformats.org/drawingml/2006/main">
                <a:ext uri="{FF2B5EF4-FFF2-40B4-BE49-F238E27FC236}">
                  <a16:creationId xmlns:a16="http://schemas.microsoft.com/office/drawing/2014/main" id="{AD02F6EB-67CA-436C-896B-21B167B1FEEB}"/>
                </a:ext>
              </a:extLst>
            </p:cNvPr>
            <p:cNvSpPr>
              <a:spLocks xmlns:a="http://schemas.openxmlformats.org/drawingml/2006/main" noGrp="1"/>
            </p:cNvSpPr>
            <p:nvPr/>
          </p:nvSpPr>
          <p:spPr>
            <a:xfrm xmlns:a="http://schemas.openxmlformats.org/drawingml/2006/main">
              <a:off x="857250" y="4114800"/>
              <a:ext cx="400050" cy="400050"/>
            </a:xfrm>
            <a:prstGeom xmlns:a="http://schemas.openxmlformats.org/drawingml/2006/main" prst="roundRect">
              <a:avLst>
                <a:gd name="adj" fmla="val 19048"/>
              </a:avLst>
            </a:prstGeom>
            <a:solidFill xmlns:a="http://schemas.openxmlformats.org/drawingml/2006/main">
              <a:srgbClr val="F0F3FD"/>
            </a:solidFill>
            <a:ln xmlns:a="http://schemas.openxmlformats.org/drawingml/2006/main" w="0">
              <a:noFill/>
              <a:prstDash val="solid"/>
            </a:ln>
          </p:spPr>
        </p:sp>
        <p:pic>
          <p:nvPicPr>
            <p:cNvPr id="26" name="runner-remove/before-2/icon">
              <a:extLst xmlns:a="http://schemas.openxmlformats.org/drawingml/2006/main">
                <a:ext uri="{FF2B5EF4-FFF2-40B4-BE49-F238E27FC236}">
                  <a16:creationId xmlns:a16="http://schemas.microsoft.com/office/drawing/2014/main" id="{19EA3C95-64EA-495D-AB92-AF7466BA6F83}"/>
                </a:ext>
              </a:extLst>
            </p:cNvPr>
            <p:cNvPicPr>
              <a:picLocks xmlns:a="http://schemas.openxmlformats.org/drawingml/2006/main" noChangeAspect="1"/>
            </p:cNvPicPr>
            <p:nvPr/>
          </p:nvPicPr>
          <p:blipFill>
            <a:blip xmlns:r="http://schemas.openxmlformats.org/officeDocument/2006/relationships" xmlns:a="http://schemas.openxmlformats.org/drawingml/2006/main" r:embed="R10a486d87fd14805">
              <a:extLst>
                <a:ext uri="{96DAC541-7B7A-43D3-8B79-37D633B846F1}">
                  <asvg:svgBlip xmlns:asvg="http://schemas.microsoft.com/office/drawing/2016/SVG/main" r:embed="Rf587c6802b2d4c00"/>
                </a:ext>
              </a:extLst>
            </a:blip>
            <a:stretch xmlns:a="http://schemas.openxmlformats.org/drawingml/2006/main"/>
          </p:blipFill>
          <p:spPr>
            <a:xfrm xmlns:a="http://schemas.openxmlformats.org/drawingml/2006/main">
              <a:off x="876300" y="4133850"/>
              <a:ext cx="361950" cy="361950"/>
            </a:xfrm>
            <a:prstGeom xmlns:a="http://schemas.openxmlformats.org/drawingml/2006/main" prst="rect">
              <a:avLst/>
            </a:prstGeom>
          </p:spPr>
        </p:pic>
        <p:sp>
          <p:nvSpPr>
            <p:cNvPr id="27" name="runner-remove/before-2/title">
              <a:extLst xmlns:a="http://schemas.openxmlformats.org/drawingml/2006/main">
                <a:ext uri="{FF2B5EF4-FFF2-40B4-BE49-F238E27FC236}">
                  <a16:creationId xmlns:a16="http://schemas.microsoft.com/office/drawing/2014/main" id="{C2188B32-813A-4EE8-AC8A-122485485234}"/>
                </a:ext>
              </a:extLst>
            </p:cNvPr>
            <p:cNvSpPr>
              <a:spLocks xmlns:a="http://schemas.openxmlformats.org/drawingml/2006/main" noGrp="1"/>
            </p:cNvSpPr>
            <p:nvPr/>
          </p:nvSpPr>
          <p:spPr>
            <a:xfrm xmlns:a="http://schemas.openxmlformats.org/drawingml/2006/main">
              <a:off x="1371600" y="4067175"/>
              <a:ext cx="16097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Deployment</a:t>
              </a:r>
            </a:p>
          </p:txBody>
        </p:sp>
        <p:sp>
          <p:nvSpPr>
            <p:cNvPr id="28" name="runner-remove/before-2/meta">
              <a:extLst xmlns:a="http://schemas.openxmlformats.org/drawingml/2006/main">
                <a:ext uri="{FF2B5EF4-FFF2-40B4-BE49-F238E27FC236}">
                  <a16:creationId xmlns:a16="http://schemas.microsoft.com/office/drawing/2014/main" id="{836922EC-0B1D-427C-962A-6077615B0E2A}"/>
                </a:ext>
              </a:extLst>
            </p:cNvPr>
            <p:cNvSpPr>
              <a:spLocks xmlns:a="http://schemas.openxmlformats.org/drawingml/2006/main" noGrp="1"/>
            </p:cNvSpPr>
            <p:nvPr/>
          </p:nvSpPr>
          <p:spPr>
            <a:xfrm xmlns:a="http://schemas.openxmlformats.org/drawingml/2006/main">
              <a:off x="1371600" y="4705350"/>
              <a:ext cx="160972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3E6FE3"/>
                  </a:solidFill>
                  <a:latin typeface="Arial"/>
                  <a:ea typeface="Arial"/>
                  <a:cs typeface="Arial"/>
                </a:defRPr>
              </a:defPPr>
              <a:lvl1pPr algn="l">
                <a:defRPr sz="863" b="0">
                  <a:solidFill>
                    <a:srgbClr val="3E6FE3"/>
                  </a:solidFill>
                  <a:latin typeface="Arial"/>
                  <a:ea typeface="Arial"/>
                  <a:cs typeface="Arial"/>
                </a:defRPr>
              </a:lvl1pPr>
              <a:lvl2pPr algn="l">
                <a:defRPr sz="863" b="0">
                  <a:solidFill>
                    <a:srgbClr val="3E6FE3"/>
                  </a:solidFill>
                  <a:latin typeface="Arial"/>
                  <a:ea typeface="Arial"/>
                  <a:cs typeface="Arial"/>
                </a:defRPr>
              </a:lvl2pPr>
              <a:lvl3pPr algn="l">
                <a:defRPr sz="863" b="0">
                  <a:solidFill>
                    <a:srgbClr val="3E6FE3"/>
                  </a:solidFill>
                  <a:latin typeface="Arial"/>
                  <a:ea typeface="Arial"/>
                  <a:cs typeface="Arial"/>
                </a:defRPr>
              </a:lvl3pPr>
              <a:lvl4pPr algn="l">
                <a:defRPr sz="863" b="0">
                  <a:solidFill>
                    <a:srgbClr val="3E6FE3"/>
                  </a:solidFill>
                  <a:latin typeface="Arial"/>
                  <a:ea typeface="Arial"/>
                  <a:cs typeface="Arial"/>
                </a:defRPr>
              </a:lvl4pPr>
              <a:lvl5pPr algn="l">
                <a:defRPr sz="863" b="0">
                  <a:solidFill>
                    <a:srgbClr val="3E6FE3"/>
                  </a:solidFill>
                  <a:latin typeface="Arial"/>
                  <a:ea typeface="Arial"/>
                  <a:cs typeface="Arial"/>
                </a:defRPr>
              </a:lvl5pPr>
              <a:lvl6pPr algn="l">
                <a:defRPr sz="863" b="0">
                  <a:solidFill>
                    <a:srgbClr val="3E6FE3"/>
                  </a:solidFill>
                  <a:latin typeface="Arial"/>
                  <a:ea typeface="Arial"/>
                  <a:cs typeface="Arial"/>
                </a:defRPr>
              </a:lvl6pPr>
              <a:lvl7pPr algn="l">
                <a:defRPr sz="863" b="0">
                  <a:solidFill>
                    <a:srgbClr val="3E6FE3"/>
                  </a:solidFill>
                  <a:latin typeface="Arial"/>
                  <a:ea typeface="Arial"/>
                  <a:cs typeface="Arial"/>
                </a:defRPr>
              </a:lvl7pPr>
              <a:lvl8pPr algn="l">
                <a:defRPr sz="863" b="0">
                  <a:solidFill>
                    <a:srgbClr val="3E6FE3"/>
                  </a:solidFill>
                  <a:latin typeface="Arial"/>
                  <a:ea typeface="Arial"/>
                  <a:cs typeface="Arial"/>
                </a:defRPr>
              </a:lvl8pPr>
              <a:lvl9pPr algn="l">
                <a:defRPr sz="863" b="0">
                  <a:solidFill>
                    <a:srgbClr val="3E6FE3"/>
                  </a:solidFill>
                  <a:latin typeface="Arial"/>
                  <a:ea typeface="Arial"/>
                  <a:cs typeface="Arial"/>
                </a:defRPr>
              </a:lvl9pPr>
            </a:lstStyle>
            <a:p xmlns:a="http://schemas.openxmlformats.org/drawingml/2006/main">
              <a:pPr algn="l">
                <a:defRPr sz="863" b="0">
                  <a:solidFill>
                    <a:srgbClr val="3E6FE3"/>
                  </a:solidFill>
                  <a:latin typeface="Arial"/>
                  <a:ea typeface="Arial"/>
                  <a:cs typeface="Arial"/>
                </a:defRPr>
              </a:pPr>
              <a:r>
                <a:rPr sz="863" b="0">
                  <a:solidFill>
                    <a:srgbClr val="3E6FE3"/>
                  </a:solidFill>
                  <a:latin typeface="Arial"/>
                  <a:ea typeface="Arial"/>
                  <a:cs typeface="Arial"/>
                </a:rPr>
                <a:t>App resource</a:t>
              </a:r>
            </a:p>
          </p:txBody>
        </p:sp>
      </p:grpSp>
      <p:grpSp>
        <p:nvGrpSpPr>
          <p:cNvPr id="59" name="runner-remove/before-3"/>
          <p:cNvGrpSpPr/>
          <p:nvPr/>
        </p:nvGrpSpPr>
        <p:grpSpPr>
          <ns1:xfrm xmlns:ns1="http://schemas.openxmlformats.org/drawingml/2006/main">
            <ns1:off x="3333750" y="3952875"/>
            <ns1:ext cx="2333625" cy="952500"/>
            <ns1:chOff x="3333750" y="3952875"/>
            <ns1:chExt cx="2333625" cy="952500"/>
          </ns1:xfrm>
        </p:grpSpPr>
        <p:sp>
          <p:nvSpPr>
            <p:cNvPr id="29" name="runner-remove/before-3/frame">
              <a:extLst xmlns:a="http://schemas.openxmlformats.org/drawingml/2006/main">
                <a:ext uri="{FF2B5EF4-FFF2-40B4-BE49-F238E27FC236}">
                  <a16:creationId xmlns:a16="http://schemas.microsoft.com/office/drawing/2014/main" id="{C0F45742-0FFD-4C43-9643-B04A4563BAB2}"/>
                </a:ext>
              </a:extLst>
            </p:cNvPr>
            <p:cNvSpPr>
              <a:spLocks xmlns:a="http://schemas.openxmlformats.org/drawingml/2006/main" noGrp="1"/>
            </p:cNvSpPr>
            <p:nvPr/>
          </p:nvSpPr>
          <p:spPr>
            <a:xfrm xmlns:a="http://schemas.openxmlformats.org/drawingml/2006/main">
              <a:off x="3333750" y="3952875"/>
              <a:ext cx="2333625" cy="952500"/>
            </a:xfrm>
            <a:prstGeom xmlns:a="http://schemas.openxmlformats.org/drawingml/2006/main" prst="roundRect">
              <a:avLst>
                <a:gd name="adj" fmla="val 10000"/>
              </a:avLst>
            </a:prstGeom>
            <a:solidFill xmlns:a="http://schemas.openxmlformats.org/drawingml/2006/main">
              <a:srgbClr val="FFFFFF"/>
            </a:solidFill>
            <a:ln xmlns:a="http://schemas.openxmlformats.org/drawingml/2006/main" w="9525">
              <a:solidFill>
                <a:srgbClr val="DFE5EF"/>
              </a:solidFill>
              <a:prstDash val="solid"/>
            </a:ln>
          </p:spPr>
        </p:sp>
        <p:sp>
          <p:nvSpPr>
            <p:cNvPr id="30" name="runner-remove/before-3/badge">
              <a:extLst xmlns:a="http://schemas.openxmlformats.org/drawingml/2006/main">
                <a:ext uri="{FF2B5EF4-FFF2-40B4-BE49-F238E27FC236}">
                  <a16:creationId xmlns:a16="http://schemas.microsoft.com/office/drawing/2014/main" id="{80EE970A-B4CE-42E5-BA21-3359A114EB69}"/>
                </a:ext>
              </a:extLst>
            </p:cNvPr>
            <p:cNvSpPr>
              <a:spLocks xmlns:a="http://schemas.openxmlformats.org/drawingml/2006/main" noGrp="1"/>
            </p:cNvSpPr>
            <p:nvPr/>
          </p:nvSpPr>
          <p:spPr>
            <a:xfrm xmlns:a="http://schemas.openxmlformats.org/drawingml/2006/main">
              <a:off x="3429000" y="4114800"/>
              <a:ext cx="400050" cy="400050"/>
            </a:xfrm>
            <a:prstGeom xmlns:a="http://schemas.openxmlformats.org/drawingml/2006/main" prst="roundRect">
              <a:avLst>
                <a:gd name="adj" fmla="val 19048"/>
              </a:avLst>
            </a:prstGeom>
            <a:solidFill xmlns:a="http://schemas.openxmlformats.org/drawingml/2006/main">
              <a:srgbClr val="EBF7F6"/>
            </a:solidFill>
            <a:ln xmlns:a="http://schemas.openxmlformats.org/drawingml/2006/main" w="0">
              <a:noFill/>
              <a:prstDash val="solid"/>
            </a:ln>
          </p:spPr>
        </p:sp>
        <p:pic>
          <p:nvPicPr>
            <p:cNvPr id="31" name="runner-remove/before-3/icon">
              <a:extLst xmlns:a="http://schemas.openxmlformats.org/drawingml/2006/main">
                <a:ext uri="{FF2B5EF4-FFF2-40B4-BE49-F238E27FC236}">
                  <a16:creationId xmlns:a16="http://schemas.microsoft.com/office/drawing/2014/main" id="{D3694581-58AE-4225-84CE-9ABDD59E5177}"/>
                </a:ext>
              </a:extLst>
            </p:cNvPr>
            <p:cNvPicPr>
              <a:picLocks xmlns:a="http://schemas.openxmlformats.org/drawingml/2006/main" noChangeAspect="1"/>
            </p:cNvPicPr>
            <p:nvPr/>
          </p:nvPicPr>
          <p:blipFill>
            <a:blip xmlns:r="http://schemas.openxmlformats.org/officeDocument/2006/relationships" xmlns:a="http://schemas.openxmlformats.org/drawingml/2006/main" r:embed="R5f2e9598bc994a01">
              <a:extLst>
                <a:ext uri="{96DAC541-7B7A-43D3-8B79-37D633B846F1}">
                  <asvg:svgBlip xmlns:asvg="http://schemas.microsoft.com/office/drawing/2016/SVG/main" r:embed="Rcdaaad4c5c0f4290"/>
                </a:ext>
              </a:extLst>
            </a:blip>
            <a:stretch xmlns:a="http://schemas.openxmlformats.org/drawingml/2006/main"/>
          </p:blipFill>
          <p:spPr>
            <a:xfrm xmlns:a="http://schemas.openxmlformats.org/drawingml/2006/main">
              <a:off x="3448050" y="4133850"/>
              <a:ext cx="361950" cy="361950"/>
            </a:xfrm>
            <a:prstGeom xmlns:a="http://schemas.openxmlformats.org/drawingml/2006/main" prst="rect">
              <a:avLst/>
            </a:prstGeom>
          </p:spPr>
        </p:pic>
        <p:sp>
          <p:nvSpPr>
            <p:cNvPr id="32" name="runner-remove/before-3/title">
              <a:extLst xmlns:a="http://schemas.openxmlformats.org/drawingml/2006/main">
                <a:ext uri="{FF2B5EF4-FFF2-40B4-BE49-F238E27FC236}">
                  <a16:creationId xmlns:a16="http://schemas.microsoft.com/office/drawing/2014/main" id="{8B0C3BA0-EF43-4630-9FC4-9B76D648020D}"/>
                </a:ext>
              </a:extLst>
            </p:cNvPr>
            <p:cNvSpPr>
              <a:spLocks xmlns:a="http://schemas.openxmlformats.org/drawingml/2006/main" noGrp="1"/>
            </p:cNvSpPr>
            <p:nvPr/>
          </p:nvSpPr>
          <p:spPr>
            <a:xfrm xmlns:a="http://schemas.openxmlformats.org/drawingml/2006/main">
              <a:off x="3943350" y="4067175"/>
              <a:ext cx="16097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Service</a:t>
              </a:r>
            </a:p>
          </p:txBody>
        </p:sp>
        <p:sp>
          <p:nvSpPr>
            <p:cNvPr id="33" name="runner-remove/before-3/meta">
              <a:extLst xmlns:a="http://schemas.openxmlformats.org/drawingml/2006/main">
                <a:ext uri="{FF2B5EF4-FFF2-40B4-BE49-F238E27FC236}">
                  <a16:creationId xmlns:a16="http://schemas.microsoft.com/office/drawing/2014/main" id="{61313397-2310-4509-8706-4C7A764D3124}"/>
                </a:ext>
              </a:extLst>
            </p:cNvPr>
            <p:cNvSpPr>
              <a:spLocks xmlns:a="http://schemas.openxmlformats.org/drawingml/2006/main" noGrp="1"/>
            </p:cNvSpPr>
            <p:nvPr/>
          </p:nvSpPr>
          <p:spPr>
            <a:xfrm xmlns:a="http://schemas.openxmlformats.org/drawingml/2006/main">
              <a:off x="3943350" y="4705350"/>
              <a:ext cx="160972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00998A"/>
                  </a:solidFill>
                  <a:latin typeface="Arial"/>
                  <a:ea typeface="Arial"/>
                  <a:cs typeface="Arial"/>
                </a:defRPr>
              </a:defPPr>
              <a:lvl1pPr algn="l">
                <a:defRPr sz="863" b="0">
                  <a:solidFill>
                    <a:srgbClr val="00998A"/>
                  </a:solidFill>
                  <a:latin typeface="Arial"/>
                  <a:ea typeface="Arial"/>
                  <a:cs typeface="Arial"/>
                </a:defRPr>
              </a:lvl1pPr>
              <a:lvl2pPr algn="l">
                <a:defRPr sz="863" b="0">
                  <a:solidFill>
                    <a:srgbClr val="00998A"/>
                  </a:solidFill>
                  <a:latin typeface="Arial"/>
                  <a:ea typeface="Arial"/>
                  <a:cs typeface="Arial"/>
                </a:defRPr>
              </a:lvl2pPr>
              <a:lvl3pPr algn="l">
                <a:defRPr sz="863" b="0">
                  <a:solidFill>
                    <a:srgbClr val="00998A"/>
                  </a:solidFill>
                  <a:latin typeface="Arial"/>
                  <a:ea typeface="Arial"/>
                  <a:cs typeface="Arial"/>
                </a:defRPr>
              </a:lvl3pPr>
              <a:lvl4pPr algn="l">
                <a:defRPr sz="863" b="0">
                  <a:solidFill>
                    <a:srgbClr val="00998A"/>
                  </a:solidFill>
                  <a:latin typeface="Arial"/>
                  <a:ea typeface="Arial"/>
                  <a:cs typeface="Arial"/>
                </a:defRPr>
              </a:lvl4pPr>
              <a:lvl5pPr algn="l">
                <a:defRPr sz="863" b="0">
                  <a:solidFill>
                    <a:srgbClr val="00998A"/>
                  </a:solidFill>
                  <a:latin typeface="Arial"/>
                  <a:ea typeface="Arial"/>
                  <a:cs typeface="Arial"/>
                </a:defRPr>
              </a:lvl5pPr>
              <a:lvl6pPr algn="l">
                <a:defRPr sz="863" b="0">
                  <a:solidFill>
                    <a:srgbClr val="00998A"/>
                  </a:solidFill>
                  <a:latin typeface="Arial"/>
                  <a:ea typeface="Arial"/>
                  <a:cs typeface="Arial"/>
                </a:defRPr>
              </a:lvl6pPr>
              <a:lvl7pPr algn="l">
                <a:defRPr sz="863" b="0">
                  <a:solidFill>
                    <a:srgbClr val="00998A"/>
                  </a:solidFill>
                  <a:latin typeface="Arial"/>
                  <a:ea typeface="Arial"/>
                  <a:cs typeface="Arial"/>
                </a:defRPr>
              </a:lvl7pPr>
              <a:lvl8pPr algn="l">
                <a:defRPr sz="863" b="0">
                  <a:solidFill>
                    <a:srgbClr val="00998A"/>
                  </a:solidFill>
                  <a:latin typeface="Arial"/>
                  <a:ea typeface="Arial"/>
                  <a:cs typeface="Arial"/>
                </a:defRPr>
              </a:lvl8pPr>
              <a:lvl9pPr algn="l">
                <a:defRPr sz="863" b="0">
                  <a:solidFill>
                    <a:srgbClr val="00998A"/>
                  </a:solidFill>
                  <a:latin typeface="Arial"/>
                  <a:ea typeface="Arial"/>
                  <a:cs typeface="Arial"/>
                </a:defRPr>
              </a:lvl9pPr>
            </a:lstStyle>
            <a:p xmlns:a="http://schemas.openxmlformats.org/drawingml/2006/main">
              <a:pPr algn="l">
                <a:defRPr sz="863" b="0">
                  <a:solidFill>
                    <a:srgbClr val="00998A"/>
                  </a:solidFill>
                  <a:latin typeface="Arial"/>
                  <a:ea typeface="Arial"/>
                  <a:cs typeface="Arial"/>
                </a:defRPr>
              </a:pPr>
              <a:r>
                <a:rPr sz="863" b="0">
                  <a:solidFill>
                    <a:srgbClr val="00998A"/>
                  </a:solidFill>
                  <a:latin typeface="Arial"/>
                  <a:ea typeface="Arial"/>
                  <a:cs typeface="Arial"/>
                </a:rPr>
                <a:t>App resource</a:t>
              </a:r>
            </a:p>
          </p:txBody>
        </p:sp>
      </p:grpSp>
      <p:grpSp>
        <p:nvGrpSpPr>
          <p:cNvPr id="60" name="runner-remove/after-0"/>
          <p:cNvGrpSpPr/>
          <p:nvPr/>
        </p:nvGrpSpPr>
        <p:grpSpPr>
          <ns1:xfrm xmlns:ns1="http://schemas.openxmlformats.org/drawingml/2006/main">
            <ns1:off x="6429375" y="2667000"/>
            <ns1:ext cx="2333625" cy="952500"/>
            <ns1:chOff x="6429375" y="2667000"/>
            <ns1:chExt cx="2333625" cy="952500"/>
          </ns1:xfrm>
        </p:grpSpPr>
        <p:sp>
          <p:nvSpPr>
            <p:cNvPr id="34" name="runner-remove/after-0/frame">
              <a:extLst xmlns:a="http://schemas.openxmlformats.org/drawingml/2006/main">
                <a:ext uri="{FF2B5EF4-FFF2-40B4-BE49-F238E27FC236}">
                  <a16:creationId xmlns:a16="http://schemas.microsoft.com/office/drawing/2014/main" id="{CD90A707-5099-4904-BD6E-A795DABB298F}"/>
                </a:ext>
              </a:extLst>
            </p:cNvPr>
            <p:cNvSpPr>
              <a:spLocks xmlns:a="http://schemas.openxmlformats.org/drawingml/2006/main" noGrp="1"/>
            </p:cNvSpPr>
            <p:nvPr/>
          </p:nvSpPr>
          <p:spPr>
            <a:xfrm xmlns:a="http://schemas.openxmlformats.org/drawingml/2006/main">
              <a:off x="6429375" y="2667000"/>
              <a:ext cx="2333625" cy="952500"/>
            </a:xfrm>
            <a:prstGeom xmlns:a="http://schemas.openxmlformats.org/drawingml/2006/main" prst="roundRect">
              <a:avLst>
                <a:gd name="adj" fmla="val 10000"/>
              </a:avLst>
            </a:prstGeom>
            <a:solidFill xmlns:a="http://schemas.openxmlformats.org/drawingml/2006/main">
              <a:srgbClr val="FFFFFF"/>
            </a:solidFill>
            <a:ln xmlns:a="http://schemas.openxmlformats.org/drawingml/2006/main" w="9525">
              <a:solidFill>
                <a:srgbClr val="DFE5EF"/>
              </a:solidFill>
              <a:prstDash val="solid"/>
            </a:ln>
          </p:spPr>
        </p:sp>
        <p:sp>
          <p:nvSpPr>
            <p:cNvPr id="35" name="runner-remove/after-0/badge">
              <a:extLst xmlns:a="http://schemas.openxmlformats.org/drawingml/2006/main">
                <a:ext uri="{FF2B5EF4-FFF2-40B4-BE49-F238E27FC236}">
                  <a16:creationId xmlns:a16="http://schemas.microsoft.com/office/drawing/2014/main" id="{B38FBB3E-738E-42DC-A0D0-C5A94158D75E}"/>
                </a:ext>
              </a:extLst>
            </p:cNvPr>
            <p:cNvSpPr>
              <a:spLocks xmlns:a="http://schemas.openxmlformats.org/drawingml/2006/main" noGrp="1"/>
            </p:cNvSpPr>
            <p:nvPr/>
          </p:nvSpPr>
          <p:spPr>
            <a:xfrm xmlns:a="http://schemas.openxmlformats.org/drawingml/2006/main">
              <a:off x="6524625" y="2828925"/>
              <a:ext cx="400050" cy="400050"/>
            </a:xfrm>
            <a:prstGeom xmlns:a="http://schemas.openxmlformats.org/drawingml/2006/main" prst="roundRect">
              <a:avLst>
                <a:gd name="adj" fmla="val 19048"/>
              </a:avLst>
            </a:prstGeom>
            <a:solidFill xmlns:a="http://schemas.openxmlformats.org/drawingml/2006/main">
              <a:srgbClr val="F1F2FD"/>
            </a:solidFill>
            <a:ln xmlns:a="http://schemas.openxmlformats.org/drawingml/2006/main" w="0">
              <a:noFill/>
              <a:prstDash val="solid"/>
            </a:ln>
          </p:spPr>
        </p:sp>
        <p:pic>
          <p:nvPicPr>
            <p:cNvPr id="36" name="runner-remove/after-0/icon">
              <a:extLst xmlns:a="http://schemas.openxmlformats.org/drawingml/2006/main">
                <a:ext uri="{FF2B5EF4-FFF2-40B4-BE49-F238E27FC236}">
                  <a16:creationId xmlns:a16="http://schemas.microsoft.com/office/drawing/2014/main" id="{1DA740E6-D5B7-412E-8E60-BD72FDF7A16E}"/>
                </a:ext>
              </a:extLst>
            </p:cNvPr>
            <p:cNvPicPr>
              <a:picLocks xmlns:a="http://schemas.openxmlformats.org/drawingml/2006/main" noChangeAspect="1"/>
            </p:cNvPicPr>
            <p:nvPr/>
          </p:nvPicPr>
          <p:blipFill>
            <a:blip xmlns:r="http://schemas.openxmlformats.org/officeDocument/2006/relationships" xmlns:a="http://schemas.openxmlformats.org/drawingml/2006/main" r:embed="Rbef7ead2111340fd">
              <a:extLst>
                <a:ext uri="{96DAC541-7B7A-43D3-8B79-37D633B846F1}">
                  <asvg:svgBlip xmlns:asvg="http://schemas.microsoft.com/office/drawing/2016/SVG/main" r:embed="R7564041fc95b41d4"/>
                </a:ext>
              </a:extLst>
            </a:blip>
            <a:stretch xmlns:a="http://schemas.openxmlformats.org/drawingml/2006/main"/>
          </p:blipFill>
          <p:spPr>
            <a:xfrm xmlns:a="http://schemas.openxmlformats.org/drawingml/2006/main">
              <a:off x="6543675" y="2847975"/>
              <a:ext cx="361950" cy="361950"/>
            </a:xfrm>
            <a:prstGeom xmlns:a="http://schemas.openxmlformats.org/drawingml/2006/main" prst="rect">
              <a:avLst/>
            </a:prstGeom>
          </p:spPr>
        </p:pic>
        <p:sp>
          <p:nvSpPr>
            <p:cNvPr id="37" name="runner-remove/after-0/title">
              <a:extLst xmlns:a="http://schemas.openxmlformats.org/drawingml/2006/main">
                <a:ext uri="{FF2B5EF4-FFF2-40B4-BE49-F238E27FC236}">
                  <a16:creationId xmlns:a16="http://schemas.microsoft.com/office/drawing/2014/main" id="{82CF5487-AA1C-4E04-AA35-B31A21A82495}"/>
                </a:ext>
              </a:extLst>
            </p:cNvPr>
            <p:cNvSpPr>
              <a:spLocks xmlns:a="http://schemas.openxmlformats.org/drawingml/2006/main" noGrp="1"/>
            </p:cNvSpPr>
            <p:nvPr/>
          </p:nvSpPr>
          <p:spPr>
            <a:xfrm xmlns:a="http://schemas.openxmlformats.org/drawingml/2006/main">
              <a:off x="7038975" y="2781300"/>
              <a:ext cx="16097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Enterprise /</a:t>
              </a:r>
            </a:p>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AppDeploy</a:t>
              </a:r>
            </a:p>
          </p:txBody>
        </p:sp>
        <p:sp>
          <p:nvSpPr>
            <p:cNvPr id="38" name="runner-remove/after-0/meta">
              <a:extLst xmlns:a="http://schemas.openxmlformats.org/drawingml/2006/main">
                <a:ext uri="{FF2B5EF4-FFF2-40B4-BE49-F238E27FC236}">
                  <a16:creationId xmlns:a16="http://schemas.microsoft.com/office/drawing/2014/main" id="{262547F0-250E-4C7B-9151-C6344C1EE348}"/>
                </a:ext>
              </a:extLst>
            </p:cNvPr>
            <p:cNvSpPr>
              <a:spLocks xmlns:a="http://schemas.openxmlformats.org/drawingml/2006/main" noGrp="1"/>
            </p:cNvSpPr>
            <p:nvPr/>
          </p:nvSpPr>
          <p:spPr>
            <a:xfrm xmlns:a="http://schemas.openxmlformats.org/drawingml/2006/main">
              <a:off x="7038975" y="3419475"/>
              <a:ext cx="160972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4E61E9"/>
                  </a:solidFill>
                  <a:latin typeface="Arial"/>
                  <a:ea typeface="Arial"/>
                  <a:cs typeface="Arial"/>
                </a:defRPr>
              </a:defPPr>
              <a:lvl1pPr algn="l">
                <a:defRPr sz="863" b="0">
                  <a:solidFill>
                    <a:srgbClr val="4E61E9"/>
                  </a:solidFill>
                  <a:latin typeface="Arial"/>
                  <a:ea typeface="Arial"/>
                  <a:cs typeface="Arial"/>
                </a:defRPr>
              </a:lvl1pPr>
              <a:lvl2pPr algn="l">
                <a:defRPr sz="863" b="0">
                  <a:solidFill>
                    <a:srgbClr val="4E61E9"/>
                  </a:solidFill>
                  <a:latin typeface="Arial"/>
                  <a:ea typeface="Arial"/>
                  <a:cs typeface="Arial"/>
                </a:defRPr>
              </a:lvl2pPr>
              <a:lvl3pPr algn="l">
                <a:defRPr sz="863" b="0">
                  <a:solidFill>
                    <a:srgbClr val="4E61E9"/>
                  </a:solidFill>
                  <a:latin typeface="Arial"/>
                  <a:ea typeface="Arial"/>
                  <a:cs typeface="Arial"/>
                </a:defRPr>
              </a:lvl3pPr>
              <a:lvl4pPr algn="l">
                <a:defRPr sz="863" b="0">
                  <a:solidFill>
                    <a:srgbClr val="4E61E9"/>
                  </a:solidFill>
                  <a:latin typeface="Arial"/>
                  <a:ea typeface="Arial"/>
                  <a:cs typeface="Arial"/>
                </a:defRPr>
              </a:lvl4pPr>
              <a:lvl5pPr algn="l">
                <a:defRPr sz="863" b="0">
                  <a:solidFill>
                    <a:srgbClr val="4E61E9"/>
                  </a:solidFill>
                  <a:latin typeface="Arial"/>
                  <a:ea typeface="Arial"/>
                  <a:cs typeface="Arial"/>
                </a:defRPr>
              </a:lvl5pPr>
              <a:lvl6pPr algn="l">
                <a:defRPr sz="863" b="0">
                  <a:solidFill>
                    <a:srgbClr val="4E61E9"/>
                  </a:solidFill>
                  <a:latin typeface="Arial"/>
                  <a:ea typeface="Arial"/>
                  <a:cs typeface="Arial"/>
                </a:defRPr>
              </a:lvl6pPr>
              <a:lvl7pPr algn="l">
                <a:defRPr sz="863" b="0">
                  <a:solidFill>
                    <a:srgbClr val="4E61E9"/>
                  </a:solidFill>
                  <a:latin typeface="Arial"/>
                  <a:ea typeface="Arial"/>
                  <a:cs typeface="Arial"/>
                </a:defRPr>
              </a:lvl7pPr>
              <a:lvl8pPr algn="l">
                <a:defRPr sz="863" b="0">
                  <a:solidFill>
                    <a:srgbClr val="4E61E9"/>
                  </a:solidFill>
                  <a:latin typeface="Arial"/>
                  <a:ea typeface="Arial"/>
                  <a:cs typeface="Arial"/>
                </a:defRPr>
              </a:lvl8pPr>
              <a:lvl9pPr algn="l">
                <a:defRPr sz="863" b="0">
                  <a:solidFill>
                    <a:srgbClr val="4E61E9"/>
                  </a:solidFill>
                  <a:latin typeface="Arial"/>
                  <a:ea typeface="Arial"/>
                  <a:cs typeface="Arial"/>
                </a:defRPr>
              </a:lvl9pPr>
            </a:lstStyle>
            <a:p xmlns:a="http://schemas.openxmlformats.org/drawingml/2006/main">
              <a:pPr algn="l">
                <a:defRPr sz="863" b="0">
                  <a:solidFill>
                    <a:srgbClr val="4E61E9"/>
                  </a:solidFill>
                  <a:latin typeface="Arial"/>
                  <a:ea typeface="Arial"/>
                  <a:cs typeface="Arial"/>
                </a:defRPr>
              </a:pPr>
              <a:r>
                <a:rPr sz="863" b="0">
                  <a:solidFill>
                    <a:srgbClr val="4E61E9"/>
                  </a:solidFill>
                  <a:latin typeface="Arial"/>
                  <a:ea typeface="Arial"/>
                  <a:cs typeface="Arial"/>
                </a:rPr>
                <a:t>Retained</a:t>
              </a:r>
            </a:p>
          </p:txBody>
        </p:sp>
      </p:grpSp>
      <p:grpSp>
        <p:nvGrpSpPr>
          <p:cNvPr id="61" name="runner-remove/after-1"/>
          <p:cNvGrpSpPr/>
          <p:nvPr/>
        </p:nvGrpSpPr>
        <p:grpSpPr>
          <ns1:xfrm xmlns:ns1="http://schemas.openxmlformats.org/drawingml/2006/main">
            <ns1:off x="9001125" y="2667000"/>
            <ns1:ext cx="2333625" cy="952500"/>
            <ns1:chOff x="9001125" y="2667000"/>
            <ns1:chExt cx="2333625" cy="952500"/>
          </ns1:xfrm>
        </p:grpSpPr>
        <p:sp>
          <p:nvSpPr>
            <p:cNvPr id="39" name="runner-remove/after-1/frame">
              <a:extLst xmlns:a="http://schemas.openxmlformats.org/drawingml/2006/main">
                <a:ext uri="{FF2B5EF4-FFF2-40B4-BE49-F238E27FC236}">
                  <a16:creationId xmlns:a16="http://schemas.microsoft.com/office/drawing/2014/main" id="{9BCAF917-0DEC-4981-8F7B-F286A46D83E3}"/>
                </a:ext>
              </a:extLst>
            </p:cNvPr>
            <p:cNvSpPr>
              <a:spLocks xmlns:a="http://schemas.openxmlformats.org/drawingml/2006/main" noGrp="1"/>
            </p:cNvSpPr>
            <p:nvPr/>
          </p:nvSpPr>
          <p:spPr>
            <a:xfrm xmlns:a="http://schemas.openxmlformats.org/drawingml/2006/main">
              <a:off x="9001125" y="2667000"/>
              <a:ext cx="2333625" cy="952500"/>
            </a:xfrm>
            <a:prstGeom xmlns:a="http://schemas.openxmlformats.org/drawingml/2006/main" prst="roundRect">
              <a:avLst>
                <a:gd name="adj" fmla="val 10000"/>
              </a:avLst>
            </a:prstGeom>
            <a:solidFill xmlns:a="http://schemas.openxmlformats.org/drawingml/2006/main">
              <a:srgbClr val="FFFFFF"/>
            </a:solidFill>
            <a:ln xmlns:a="http://schemas.openxmlformats.org/drawingml/2006/main" w="9525">
              <a:solidFill>
                <a:srgbClr val="DFE5EF"/>
              </a:solidFill>
              <a:prstDash val="solid"/>
            </a:ln>
          </p:spPr>
        </p:sp>
        <p:sp>
          <p:nvSpPr>
            <p:cNvPr id="40" name="runner-remove/after-1/badge">
              <a:extLst xmlns:a="http://schemas.openxmlformats.org/drawingml/2006/main">
                <a:ext uri="{FF2B5EF4-FFF2-40B4-BE49-F238E27FC236}">
                  <a16:creationId xmlns:a16="http://schemas.microsoft.com/office/drawing/2014/main" id="{E2979BB5-8CD6-495F-AB44-1982C5D820C6}"/>
                </a:ext>
              </a:extLst>
            </p:cNvPr>
            <p:cNvSpPr>
              <a:spLocks xmlns:a="http://schemas.openxmlformats.org/drawingml/2006/main" noGrp="1"/>
            </p:cNvSpPr>
            <p:nvPr/>
          </p:nvSpPr>
          <p:spPr>
            <a:xfrm xmlns:a="http://schemas.openxmlformats.org/drawingml/2006/main">
              <a:off x="9096375" y="2828925"/>
              <a:ext cx="400050" cy="400050"/>
            </a:xfrm>
            <a:prstGeom xmlns:a="http://schemas.openxmlformats.org/drawingml/2006/main" prst="roundRect">
              <a:avLst>
                <a:gd name="adj" fmla="val 19048"/>
              </a:avLst>
            </a:prstGeom>
            <a:solidFill xmlns:a="http://schemas.openxmlformats.org/drawingml/2006/main">
              <a:srgbClr val="EBF7F6"/>
            </a:solidFill>
            <a:ln xmlns:a="http://schemas.openxmlformats.org/drawingml/2006/main" w="0">
              <a:noFill/>
              <a:prstDash val="solid"/>
            </a:ln>
          </p:spPr>
        </p:sp>
        <p:pic>
          <p:nvPicPr>
            <p:cNvPr id="41" name="runner-remove/after-1/icon">
              <a:extLst xmlns:a="http://schemas.openxmlformats.org/drawingml/2006/main">
                <a:ext uri="{FF2B5EF4-FFF2-40B4-BE49-F238E27FC236}">
                  <a16:creationId xmlns:a16="http://schemas.microsoft.com/office/drawing/2014/main" id="{A28BE83B-702A-4359-A6A4-1D21C886EFBE}"/>
                </a:ext>
              </a:extLst>
            </p:cNvPr>
            <p:cNvPicPr>
              <a:picLocks xmlns:a="http://schemas.openxmlformats.org/drawingml/2006/main" noChangeAspect="1"/>
            </p:cNvPicPr>
            <p:nvPr/>
          </p:nvPicPr>
          <p:blipFill>
            <a:blip xmlns:r="http://schemas.openxmlformats.org/officeDocument/2006/relationships" xmlns:a="http://schemas.openxmlformats.org/drawingml/2006/main" r:embed="R17f3b672445a4d06">
              <a:extLst>
                <a:ext uri="{96DAC541-7B7A-43D3-8B79-37D633B846F1}">
                  <asvg:svgBlip xmlns:asvg="http://schemas.microsoft.com/office/drawing/2016/SVG/main" r:embed="R5aa3acf7a89e4c8a"/>
                </a:ext>
              </a:extLst>
            </a:blip>
            <a:stretch xmlns:a="http://schemas.openxmlformats.org/drawingml/2006/main"/>
          </p:blipFill>
          <p:spPr>
            <a:xfrm xmlns:a="http://schemas.openxmlformats.org/drawingml/2006/main">
              <a:off x="9115425" y="2847975"/>
              <a:ext cx="361950" cy="361950"/>
            </a:xfrm>
            <a:prstGeom xmlns:a="http://schemas.openxmlformats.org/drawingml/2006/main" prst="rect">
              <a:avLst/>
            </a:prstGeom>
          </p:spPr>
        </p:pic>
        <p:sp>
          <p:nvSpPr>
            <p:cNvPr id="42" name="runner-remove/after-1/title">
              <a:extLst xmlns:a="http://schemas.openxmlformats.org/drawingml/2006/main">
                <a:ext uri="{FF2B5EF4-FFF2-40B4-BE49-F238E27FC236}">
                  <a16:creationId xmlns:a16="http://schemas.microsoft.com/office/drawing/2014/main" id="{C8D99CCD-5A9D-4BB1-8FD2-E03669839704}"/>
                </a:ext>
              </a:extLst>
            </p:cNvPr>
            <p:cNvSpPr>
              <a:spLocks xmlns:a="http://schemas.openxmlformats.org/drawingml/2006/main" noGrp="1"/>
            </p:cNvSpPr>
            <p:nvPr/>
          </p:nvSpPr>
          <p:spPr>
            <a:xfrm xmlns:a="http://schemas.openxmlformats.org/drawingml/2006/main">
              <a:off x="9610725" y="2781300"/>
              <a:ext cx="16097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Gateway</a:t>
              </a:r>
            </a:p>
          </p:txBody>
        </p:sp>
        <p:sp>
          <p:nvSpPr>
            <p:cNvPr id="43" name="runner-remove/after-1/meta">
              <a:extLst xmlns:a="http://schemas.openxmlformats.org/drawingml/2006/main">
                <a:ext uri="{FF2B5EF4-FFF2-40B4-BE49-F238E27FC236}">
                  <a16:creationId xmlns:a16="http://schemas.microsoft.com/office/drawing/2014/main" id="{A3A46828-C4AB-4FDB-BDCC-6EF998F9EB8A}"/>
                </a:ext>
              </a:extLst>
            </p:cNvPr>
            <p:cNvSpPr>
              <a:spLocks xmlns:a="http://schemas.openxmlformats.org/drawingml/2006/main" noGrp="1"/>
            </p:cNvSpPr>
            <p:nvPr/>
          </p:nvSpPr>
          <p:spPr>
            <a:xfrm xmlns:a="http://schemas.openxmlformats.org/drawingml/2006/main">
              <a:off x="9610725" y="3419475"/>
              <a:ext cx="160972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00998A"/>
                  </a:solidFill>
                  <a:latin typeface="Arial"/>
                  <a:ea typeface="Arial"/>
                  <a:cs typeface="Arial"/>
                </a:defRPr>
              </a:defPPr>
              <a:lvl1pPr algn="l">
                <a:defRPr sz="863" b="0">
                  <a:solidFill>
                    <a:srgbClr val="00998A"/>
                  </a:solidFill>
                  <a:latin typeface="Arial"/>
                  <a:ea typeface="Arial"/>
                  <a:cs typeface="Arial"/>
                </a:defRPr>
              </a:lvl1pPr>
              <a:lvl2pPr algn="l">
                <a:defRPr sz="863" b="0">
                  <a:solidFill>
                    <a:srgbClr val="00998A"/>
                  </a:solidFill>
                  <a:latin typeface="Arial"/>
                  <a:ea typeface="Arial"/>
                  <a:cs typeface="Arial"/>
                </a:defRPr>
              </a:lvl2pPr>
              <a:lvl3pPr algn="l">
                <a:defRPr sz="863" b="0">
                  <a:solidFill>
                    <a:srgbClr val="00998A"/>
                  </a:solidFill>
                  <a:latin typeface="Arial"/>
                  <a:ea typeface="Arial"/>
                  <a:cs typeface="Arial"/>
                </a:defRPr>
              </a:lvl3pPr>
              <a:lvl4pPr algn="l">
                <a:defRPr sz="863" b="0">
                  <a:solidFill>
                    <a:srgbClr val="00998A"/>
                  </a:solidFill>
                  <a:latin typeface="Arial"/>
                  <a:ea typeface="Arial"/>
                  <a:cs typeface="Arial"/>
                </a:defRPr>
              </a:lvl4pPr>
              <a:lvl5pPr algn="l">
                <a:defRPr sz="863" b="0">
                  <a:solidFill>
                    <a:srgbClr val="00998A"/>
                  </a:solidFill>
                  <a:latin typeface="Arial"/>
                  <a:ea typeface="Arial"/>
                  <a:cs typeface="Arial"/>
                </a:defRPr>
              </a:lvl5pPr>
              <a:lvl6pPr algn="l">
                <a:defRPr sz="863" b="0">
                  <a:solidFill>
                    <a:srgbClr val="00998A"/>
                  </a:solidFill>
                  <a:latin typeface="Arial"/>
                  <a:ea typeface="Arial"/>
                  <a:cs typeface="Arial"/>
                </a:defRPr>
              </a:lvl6pPr>
              <a:lvl7pPr algn="l">
                <a:defRPr sz="863" b="0">
                  <a:solidFill>
                    <a:srgbClr val="00998A"/>
                  </a:solidFill>
                  <a:latin typeface="Arial"/>
                  <a:ea typeface="Arial"/>
                  <a:cs typeface="Arial"/>
                </a:defRPr>
              </a:lvl7pPr>
              <a:lvl8pPr algn="l">
                <a:defRPr sz="863" b="0">
                  <a:solidFill>
                    <a:srgbClr val="00998A"/>
                  </a:solidFill>
                  <a:latin typeface="Arial"/>
                  <a:ea typeface="Arial"/>
                  <a:cs typeface="Arial"/>
                </a:defRPr>
              </a:lvl8pPr>
              <a:lvl9pPr algn="l">
                <a:defRPr sz="863" b="0">
                  <a:solidFill>
                    <a:srgbClr val="00998A"/>
                  </a:solidFill>
                  <a:latin typeface="Arial"/>
                  <a:ea typeface="Arial"/>
                  <a:cs typeface="Arial"/>
                </a:defRPr>
              </a:lvl9pPr>
            </a:lstStyle>
            <a:p xmlns:a="http://schemas.openxmlformats.org/drawingml/2006/main">
              <a:pPr algn="l">
                <a:defRPr sz="863" b="0">
                  <a:solidFill>
                    <a:srgbClr val="00998A"/>
                  </a:solidFill>
                  <a:latin typeface="Arial"/>
                  <a:ea typeface="Arial"/>
                  <a:cs typeface="Arial"/>
                </a:defRPr>
              </a:pPr>
              <a:r>
                <a:rPr sz="863" b="0">
                  <a:solidFill>
                    <a:srgbClr val="00998A"/>
                  </a:solidFill>
                  <a:latin typeface="Arial"/>
                  <a:ea typeface="Arial"/>
                  <a:cs typeface="Arial"/>
                </a:rPr>
                <a:t>Retained</a:t>
              </a:r>
            </a:p>
          </p:txBody>
        </p:sp>
      </p:grpSp>
      <p:grpSp>
        <p:nvGrpSpPr>
          <p:cNvPr id="62" name="runner-remove/after-2"/>
          <p:cNvGrpSpPr/>
          <p:nvPr/>
        </p:nvGrpSpPr>
        <p:grpSpPr>
          <ns1:xfrm xmlns:ns1="http://schemas.openxmlformats.org/drawingml/2006/main">
            <ns1:off x="6429375" y="3952875"/>
            <ns1:ext cx="2333625" cy="952500"/>
            <ns1:chOff x="6429375" y="3952875"/>
            <ns1:chExt cx="2333625" cy="952500"/>
          </ns1:xfrm>
        </p:grpSpPr>
        <p:sp>
          <p:nvSpPr>
            <p:cNvPr id="44" name="runner-remove/after-2/frame">
              <a:extLst xmlns:a="http://schemas.openxmlformats.org/drawingml/2006/main">
                <a:ext uri="{FF2B5EF4-FFF2-40B4-BE49-F238E27FC236}">
                  <a16:creationId xmlns:a16="http://schemas.microsoft.com/office/drawing/2014/main" id="{998E95FB-236D-42DB-B6D3-A693E705D7CF}"/>
                </a:ext>
              </a:extLst>
            </p:cNvPr>
            <p:cNvSpPr>
              <a:spLocks xmlns:a="http://schemas.openxmlformats.org/drawingml/2006/main" noGrp="1"/>
            </p:cNvSpPr>
            <p:nvPr/>
          </p:nvSpPr>
          <p:spPr>
            <a:xfrm xmlns:a="http://schemas.openxmlformats.org/drawingml/2006/main">
              <a:off x="6429375" y="3952875"/>
              <a:ext cx="2333625" cy="952500"/>
            </a:xfrm>
            <a:prstGeom xmlns:a="http://schemas.openxmlformats.org/drawingml/2006/main" prst="roundRect">
              <a:avLst>
                <a:gd name="adj" fmla="val 10000"/>
              </a:avLst>
            </a:prstGeom>
            <a:solidFill xmlns:a="http://schemas.openxmlformats.org/drawingml/2006/main">
              <a:srgbClr val="FFFFFF"/>
            </a:solidFill>
            <a:ln xmlns:a="http://schemas.openxmlformats.org/drawingml/2006/main" w="9525">
              <a:solidFill>
                <a:srgbClr val="DFE5EF"/>
              </a:solidFill>
              <a:prstDash val="solid"/>
            </a:ln>
          </p:spPr>
        </p:sp>
        <p:sp>
          <p:nvSpPr>
            <p:cNvPr id="45" name="runner-remove/after-2/badge">
              <a:extLst xmlns:a="http://schemas.openxmlformats.org/drawingml/2006/main">
                <a:ext uri="{FF2B5EF4-FFF2-40B4-BE49-F238E27FC236}">
                  <a16:creationId xmlns:a16="http://schemas.microsoft.com/office/drawing/2014/main" id="{B471174F-71B6-4E59-AEB3-560C20414A8C}"/>
                </a:ext>
              </a:extLst>
            </p:cNvPr>
            <p:cNvSpPr>
              <a:spLocks xmlns:a="http://schemas.openxmlformats.org/drawingml/2006/main" noGrp="1"/>
            </p:cNvSpPr>
            <p:nvPr/>
          </p:nvSpPr>
          <p:spPr>
            <a:xfrm xmlns:a="http://schemas.openxmlformats.org/drawingml/2006/main">
              <a:off x="6524625" y="4114800"/>
              <a:ext cx="400050" cy="400050"/>
            </a:xfrm>
            <a:prstGeom xmlns:a="http://schemas.openxmlformats.org/drawingml/2006/main" prst="roundRect">
              <a:avLst>
                <a:gd name="adj" fmla="val 19048"/>
              </a:avLst>
            </a:prstGeom>
            <a:solidFill xmlns:a="http://schemas.openxmlformats.org/drawingml/2006/main">
              <a:srgbClr val="F1F2FD"/>
            </a:solidFill>
            <a:ln xmlns:a="http://schemas.openxmlformats.org/drawingml/2006/main" w="0">
              <a:noFill/>
              <a:prstDash val="solid"/>
            </a:ln>
          </p:spPr>
        </p:sp>
        <p:pic>
          <p:nvPicPr>
            <p:cNvPr id="46" name="runner-remove/after-2/icon">
              <a:extLst xmlns:a="http://schemas.openxmlformats.org/drawingml/2006/main">
                <a:ext uri="{FF2B5EF4-FFF2-40B4-BE49-F238E27FC236}">
                  <a16:creationId xmlns:a16="http://schemas.microsoft.com/office/drawing/2014/main" id="{3BB72BCE-4FC8-454C-A54B-372585333990}"/>
                </a:ext>
              </a:extLst>
            </p:cNvPr>
            <p:cNvPicPr>
              <a:picLocks xmlns:a="http://schemas.openxmlformats.org/drawingml/2006/main" noChangeAspect="1"/>
            </p:cNvPicPr>
            <p:nvPr/>
          </p:nvPicPr>
          <p:blipFill>
            <a:blip xmlns:r="http://schemas.openxmlformats.org/officeDocument/2006/relationships" xmlns:a="http://schemas.openxmlformats.org/drawingml/2006/main" r:embed="R4e405b5460a041c2">
              <a:extLst>
                <a:ext uri="{96DAC541-7B7A-43D3-8B79-37D633B846F1}">
                  <asvg:svgBlip xmlns:asvg="http://schemas.microsoft.com/office/drawing/2016/SVG/main" r:embed="R0da73ab1f0d44ca2"/>
                </a:ext>
              </a:extLst>
            </a:blip>
            <a:stretch xmlns:a="http://schemas.openxmlformats.org/drawingml/2006/main"/>
          </p:blipFill>
          <p:spPr>
            <a:xfrm xmlns:a="http://schemas.openxmlformats.org/drawingml/2006/main">
              <a:off x="6543675" y="4133850"/>
              <a:ext cx="361950" cy="361950"/>
            </a:xfrm>
            <a:prstGeom xmlns:a="http://schemas.openxmlformats.org/drawingml/2006/main" prst="rect">
              <a:avLst/>
            </a:prstGeom>
          </p:spPr>
        </p:pic>
        <p:sp>
          <p:nvSpPr>
            <p:cNvPr id="47" name="runner-remove/after-2/title">
              <a:extLst xmlns:a="http://schemas.openxmlformats.org/drawingml/2006/main">
                <a:ext uri="{FF2B5EF4-FFF2-40B4-BE49-F238E27FC236}">
                  <a16:creationId xmlns:a16="http://schemas.microsoft.com/office/drawing/2014/main" id="{B9934AEF-69D3-4825-B0AE-728CF226CF6F}"/>
                </a:ext>
              </a:extLst>
            </p:cNvPr>
            <p:cNvSpPr>
              <a:spLocks xmlns:a="http://schemas.openxmlformats.org/drawingml/2006/main" noGrp="1"/>
            </p:cNvSpPr>
            <p:nvPr/>
          </p:nvSpPr>
          <p:spPr>
            <a:xfrm xmlns:a="http://schemas.openxmlformats.org/drawingml/2006/main">
              <a:off x="7038975" y="4067175"/>
              <a:ext cx="16097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Code Sandbox</a:t>
              </a:r>
            </a:p>
          </p:txBody>
        </p:sp>
        <p:sp>
          <p:nvSpPr>
            <p:cNvPr id="48" name="runner-remove/after-2/meta">
              <a:extLst xmlns:a="http://schemas.openxmlformats.org/drawingml/2006/main">
                <a:ext uri="{FF2B5EF4-FFF2-40B4-BE49-F238E27FC236}">
                  <a16:creationId xmlns:a16="http://schemas.microsoft.com/office/drawing/2014/main" id="{5B27FC89-0CFB-4B6B-B8A7-B2C8672129D9}"/>
                </a:ext>
              </a:extLst>
            </p:cNvPr>
            <p:cNvSpPr>
              <a:spLocks xmlns:a="http://schemas.openxmlformats.org/drawingml/2006/main" noGrp="1"/>
            </p:cNvSpPr>
            <p:nvPr/>
          </p:nvSpPr>
          <p:spPr>
            <a:xfrm xmlns:a="http://schemas.openxmlformats.org/drawingml/2006/main">
              <a:off x="7038975" y="4705350"/>
              <a:ext cx="160972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4E61E9"/>
                  </a:solidFill>
                  <a:latin typeface="Arial"/>
                  <a:ea typeface="Arial"/>
                  <a:cs typeface="Arial"/>
                </a:defRPr>
              </a:defPPr>
              <a:lvl1pPr algn="l">
                <a:defRPr sz="863" b="0">
                  <a:solidFill>
                    <a:srgbClr val="4E61E9"/>
                  </a:solidFill>
                  <a:latin typeface="Arial"/>
                  <a:ea typeface="Arial"/>
                  <a:cs typeface="Arial"/>
                </a:defRPr>
              </a:lvl1pPr>
              <a:lvl2pPr algn="l">
                <a:defRPr sz="863" b="0">
                  <a:solidFill>
                    <a:srgbClr val="4E61E9"/>
                  </a:solidFill>
                  <a:latin typeface="Arial"/>
                  <a:ea typeface="Arial"/>
                  <a:cs typeface="Arial"/>
                </a:defRPr>
              </a:lvl2pPr>
              <a:lvl3pPr algn="l">
                <a:defRPr sz="863" b="0">
                  <a:solidFill>
                    <a:srgbClr val="4E61E9"/>
                  </a:solidFill>
                  <a:latin typeface="Arial"/>
                  <a:ea typeface="Arial"/>
                  <a:cs typeface="Arial"/>
                </a:defRPr>
              </a:lvl3pPr>
              <a:lvl4pPr algn="l">
                <a:defRPr sz="863" b="0">
                  <a:solidFill>
                    <a:srgbClr val="4E61E9"/>
                  </a:solidFill>
                  <a:latin typeface="Arial"/>
                  <a:ea typeface="Arial"/>
                  <a:cs typeface="Arial"/>
                </a:defRPr>
              </a:lvl4pPr>
              <a:lvl5pPr algn="l">
                <a:defRPr sz="863" b="0">
                  <a:solidFill>
                    <a:srgbClr val="4E61E9"/>
                  </a:solidFill>
                  <a:latin typeface="Arial"/>
                  <a:ea typeface="Arial"/>
                  <a:cs typeface="Arial"/>
                </a:defRPr>
              </a:lvl5pPr>
              <a:lvl6pPr algn="l">
                <a:defRPr sz="863" b="0">
                  <a:solidFill>
                    <a:srgbClr val="4E61E9"/>
                  </a:solidFill>
                  <a:latin typeface="Arial"/>
                  <a:ea typeface="Arial"/>
                  <a:cs typeface="Arial"/>
                </a:defRPr>
              </a:lvl6pPr>
              <a:lvl7pPr algn="l">
                <a:defRPr sz="863" b="0">
                  <a:solidFill>
                    <a:srgbClr val="4E61E9"/>
                  </a:solidFill>
                  <a:latin typeface="Arial"/>
                  <a:ea typeface="Arial"/>
                  <a:cs typeface="Arial"/>
                </a:defRPr>
              </a:lvl7pPr>
              <a:lvl8pPr algn="l">
                <a:defRPr sz="863" b="0">
                  <a:solidFill>
                    <a:srgbClr val="4E61E9"/>
                  </a:solidFill>
                  <a:latin typeface="Arial"/>
                  <a:ea typeface="Arial"/>
                  <a:cs typeface="Arial"/>
                </a:defRPr>
              </a:lvl8pPr>
              <a:lvl9pPr algn="l">
                <a:defRPr sz="863" b="0">
                  <a:solidFill>
                    <a:srgbClr val="4E61E9"/>
                  </a:solidFill>
                  <a:latin typeface="Arial"/>
                  <a:ea typeface="Arial"/>
                  <a:cs typeface="Arial"/>
                </a:defRPr>
              </a:lvl9pPr>
            </a:lstStyle>
            <a:p xmlns:a="http://schemas.openxmlformats.org/drawingml/2006/main">
              <a:pPr algn="l">
                <a:defRPr sz="863" b="0">
                  <a:solidFill>
                    <a:srgbClr val="4E61E9"/>
                  </a:solidFill>
                  <a:latin typeface="Arial"/>
                  <a:ea typeface="Arial"/>
                  <a:cs typeface="Arial"/>
                </a:defRPr>
              </a:pPr>
              <a:r>
                <a:rPr sz="863" b="0">
                  <a:solidFill>
                    <a:srgbClr val="4E61E9"/>
                  </a:solidFill>
                  <a:latin typeface="Arial"/>
                  <a:ea typeface="Arial"/>
                  <a:cs typeface="Arial"/>
                </a:rPr>
                <a:t>Retained</a:t>
              </a:r>
            </a:p>
          </p:txBody>
        </p:sp>
      </p:grpSp>
      <p:grpSp>
        <p:nvGrpSpPr>
          <p:cNvPr id="63" name="runner-remove/after-3"/>
          <p:cNvGrpSpPr/>
          <p:nvPr/>
        </p:nvGrpSpPr>
        <p:grpSpPr>
          <ns1:xfrm xmlns:ns1="http://schemas.openxmlformats.org/drawingml/2006/main">
            <ns1:off x="9001125" y="3952875"/>
            <ns1:ext cx="2333625" cy="952500"/>
            <ns1:chOff x="9001125" y="3952875"/>
            <ns1:chExt cx="2333625" cy="952500"/>
          </ns1:xfrm>
        </p:grpSpPr>
        <p:sp>
          <p:nvSpPr>
            <p:cNvPr id="49" name="runner-remove/after-3/frame">
              <a:extLst xmlns:a="http://schemas.openxmlformats.org/drawingml/2006/main">
                <a:ext uri="{FF2B5EF4-FFF2-40B4-BE49-F238E27FC236}">
                  <a16:creationId xmlns:a16="http://schemas.microsoft.com/office/drawing/2014/main" id="{F6A35A03-9EFC-48C0-8A75-6C43053376D8}"/>
                </a:ext>
              </a:extLst>
            </p:cNvPr>
            <p:cNvSpPr>
              <a:spLocks xmlns:a="http://schemas.openxmlformats.org/drawingml/2006/main" noGrp="1"/>
            </p:cNvSpPr>
            <p:nvPr/>
          </p:nvSpPr>
          <p:spPr>
            <a:xfrm xmlns:a="http://schemas.openxmlformats.org/drawingml/2006/main">
              <a:off x="9001125" y="3952875"/>
              <a:ext cx="2333625" cy="952500"/>
            </a:xfrm>
            <a:prstGeom xmlns:a="http://schemas.openxmlformats.org/drawingml/2006/main" prst="roundRect">
              <a:avLst>
                <a:gd name="adj" fmla="val 10000"/>
              </a:avLst>
            </a:prstGeom>
            <a:solidFill xmlns:a="http://schemas.openxmlformats.org/drawingml/2006/main">
              <a:srgbClr val="FFFFFF"/>
            </a:solidFill>
            <a:ln xmlns:a="http://schemas.openxmlformats.org/drawingml/2006/main" w="9525">
              <a:solidFill>
                <a:srgbClr val="DFE5EF"/>
              </a:solidFill>
              <a:prstDash val="solid"/>
            </a:ln>
          </p:spPr>
        </p:sp>
        <p:sp>
          <p:nvSpPr>
            <p:cNvPr id="50" name="runner-remove/after-3/badge">
              <a:extLst xmlns:a="http://schemas.openxmlformats.org/drawingml/2006/main">
                <a:ext uri="{FF2B5EF4-FFF2-40B4-BE49-F238E27FC236}">
                  <a16:creationId xmlns:a16="http://schemas.microsoft.com/office/drawing/2014/main" id="{13C1DC4C-59B3-4379-8FA1-63A161C46162}"/>
                </a:ext>
              </a:extLst>
            </p:cNvPr>
            <p:cNvSpPr>
              <a:spLocks xmlns:a="http://schemas.openxmlformats.org/drawingml/2006/main" noGrp="1"/>
            </p:cNvSpPr>
            <p:nvPr/>
          </p:nvSpPr>
          <p:spPr>
            <a:xfrm xmlns:a="http://schemas.openxmlformats.org/drawingml/2006/main">
              <a:off x="9096375" y="4114800"/>
              <a:ext cx="400050" cy="400050"/>
            </a:xfrm>
            <a:prstGeom xmlns:a="http://schemas.openxmlformats.org/drawingml/2006/main" prst="roundRect">
              <a:avLst>
                <a:gd name="adj" fmla="val 19048"/>
              </a:avLst>
            </a:prstGeom>
            <a:solidFill xmlns:a="http://schemas.openxmlformats.org/drawingml/2006/main">
              <a:srgbClr val="F1F2FD"/>
            </a:solidFill>
            <a:ln xmlns:a="http://schemas.openxmlformats.org/drawingml/2006/main" w="0">
              <a:noFill/>
              <a:prstDash val="solid"/>
            </a:ln>
          </p:spPr>
        </p:sp>
        <p:pic>
          <p:nvPicPr>
            <p:cNvPr id="51" name="runner-remove/after-3/icon">
              <a:extLst xmlns:a="http://schemas.openxmlformats.org/drawingml/2006/main">
                <a:ext uri="{FF2B5EF4-FFF2-40B4-BE49-F238E27FC236}">
                  <a16:creationId xmlns:a16="http://schemas.microsoft.com/office/drawing/2014/main" id="{9AEF999A-F9B7-4E00-A297-7C6DF703406B}"/>
                </a:ext>
              </a:extLst>
            </p:cNvPr>
            <p:cNvPicPr>
              <a:picLocks xmlns:a="http://schemas.openxmlformats.org/drawingml/2006/main" noChangeAspect="1"/>
            </p:cNvPicPr>
            <p:nvPr/>
          </p:nvPicPr>
          <p:blipFill>
            <a:blip xmlns:r="http://schemas.openxmlformats.org/officeDocument/2006/relationships" xmlns:a="http://schemas.openxmlformats.org/drawingml/2006/main" r:embed="Rad75ffe823b943f7">
              <a:extLst>
                <a:ext uri="{96DAC541-7B7A-43D3-8B79-37D633B846F1}">
                  <asvg:svgBlip xmlns:asvg="http://schemas.microsoft.com/office/drawing/2016/SVG/main" r:embed="R390b5575acbc42ef"/>
                </a:ext>
              </a:extLst>
            </a:blip>
            <a:stretch xmlns:a="http://schemas.openxmlformats.org/drawingml/2006/main"/>
          </p:blipFill>
          <p:spPr>
            <a:xfrm xmlns:a="http://schemas.openxmlformats.org/drawingml/2006/main">
              <a:off x="9115425" y="4133850"/>
              <a:ext cx="361950" cy="361950"/>
            </a:xfrm>
            <a:prstGeom xmlns:a="http://schemas.openxmlformats.org/drawingml/2006/main" prst="rect">
              <a:avLst/>
            </a:prstGeom>
          </p:spPr>
        </p:pic>
        <p:sp>
          <p:nvSpPr>
            <p:cNvPr id="52" name="runner-remove/after-3/title">
              <a:extLst xmlns:a="http://schemas.openxmlformats.org/drawingml/2006/main">
                <a:ext uri="{FF2B5EF4-FFF2-40B4-BE49-F238E27FC236}">
                  <a16:creationId xmlns:a16="http://schemas.microsoft.com/office/drawing/2014/main" id="{6BC5D92D-86FB-4652-9F66-CAABDECB4577}"/>
                </a:ext>
              </a:extLst>
            </p:cNvPr>
            <p:cNvSpPr>
              <a:spLocks xmlns:a="http://schemas.openxmlformats.org/drawingml/2006/main" noGrp="1"/>
            </p:cNvSpPr>
            <p:nvPr/>
          </p:nvSpPr>
          <p:spPr>
            <a:xfrm xmlns:a="http://schemas.openxmlformats.org/drawingml/2006/main">
              <a:off x="9610725" y="4067175"/>
              <a:ext cx="16097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Collector</a:t>
              </a:r>
            </a:p>
          </p:txBody>
        </p:sp>
        <p:sp>
          <p:nvSpPr>
            <p:cNvPr id="53" name="runner-remove/after-3/meta">
              <a:extLst xmlns:a="http://schemas.openxmlformats.org/drawingml/2006/main">
                <a:ext uri="{FF2B5EF4-FFF2-40B4-BE49-F238E27FC236}">
                  <a16:creationId xmlns:a16="http://schemas.microsoft.com/office/drawing/2014/main" id="{055A1C32-5D09-4DA7-BA98-6AFF034508E2}"/>
                </a:ext>
              </a:extLst>
            </p:cNvPr>
            <p:cNvSpPr>
              <a:spLocks xmlns:a="http://schemas.openxmlformats.org/drawingml/2006/main" noGrp="1"/>
            </p:cNvSpPr>
            <p:nvPr/>
          </p:nvSpPr>
          <p:spPr>
            <a:xfrm xmlns:a="http://schemas.openxmlformats.org/drawingml/2006/main">
              <a:off x="9610725" y="4705350"/>
              <a:ext cx="160972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4E61E9"/>
                  </a:solidFill>
                  <a:latin typeface="Arial"/>
                  <a:ea typeface="Arial"/>
                  <a:cs typeface="Arial"/>
                </a:defRPr>
              </a:defPPr>
              <a:lvl1pPr algn="l">
                <a:defRPr sz="863" b="0">
                  <a:solidFill>
                    <a:srgbClr val="4E61E9"/>
                  </a:solidFill>
                  <a:latin typeface="Arial"/>
                  <a:ea typeface="Arial"/>
                  <a:cs typeface="Arial"/>
                </a:defRPr>
              </a:lvl1pPr>
              <a:lvl2pPr algn="l">
                <a:defRPr sz="863" b="0">
                  <a:solidFill>
                    <a:srgbClr val="4E61E9"/>
                  </a:solidFill>
                  <a:latin typeface="Arial"/>
                  <a:ea typeface="Arial"/>
                  <a:cs typeface="Arial"/>
                </a:defRPr>
              </a:lvl2pPr>
              <a:lvl3pPr algn="l">
                <a:defRPr sz="863" b="0">
                  <a:solidFill>
                    <a:srgbClr val="4E61E9"/>
                  </a:solidFill>
                  <a:latin typeface="Arial"/>
                  <a:ea typeface="Arial"/>
                  <a:cs typeface="Arial"/>
                </a:defRPr>
              </a:lvl3pPr>
              <a:lvl4pPr algn="l">
                <a:defRPr sz="863" b="0">
                  <a:solidFill>
                    <a:srgbClr val="4E61E9"/>
                  </a:solidFill>
                  <a:latin typeface="Arial"/>
                  <a:ea typeface="Arial"/>
                  <a:cs typeface="Arial"/>
                </a:defRPr>
              </a:lvl4pPr>
              <a:lvl5pPr algn="l">
                <a:defRPr sz="863" b="0">
                  <a:solidFill>
                    <a:srgbClr val="4E61E9"/>
                  </a:solidFill>
                  <a:latin typeface="Arial"/>
                  <a:ea typeface="Arial"/>
                  <a:cs typeface="Arial"/>
                </a:defRPr>
              </a:lvl5pPr>
              <a:lvl6pPr algn="l">
                <a:defRPr sz="863" b="0">
                  <a:solidFill>
                    <a:srgbClr val="4E61E9"/>
                  </a:solidFill>
                  <a:latin typeface="Arial"/>
                  <a:ea typeface="Arial"/>
                  <a:cs typeface="Arial"/>
                </a:defRPr>
              </a:lvl6pPr>
              <a:lvl7pPr algn="l">
                <a:defRPr sz="863" b="0">
                  <a:solidFill>
                    <a:srgbClr val="4E61E9"/>
                  </a:solidFill>
                  <a:latin typeface="Arial"/>
                  <a:ea typeface="Arial"/>
                  <a:cs typeface="Arial"/>
                </a:defRPr>
              </a:lvl7pPr>
              <a:lvl8pPr algn="l">
                <a:defRPr sz="863" b="0">
                  <a:solidFill>
                    <a:srgbClr val="4E61E9"/>
                  </a:solidFill>
                  <a:latin typeface="Arial"/>
                  <a:ea typeface="Arial"/>
                  <a:cs typeface="Arial"/>
                </a:defRPr>
              </a:lvl8pPr>
              <a:lvl9pPr algn="l">
                <a:defRPr sz="863" b="0">
                  <a:solidFill>
                    <a:srgbClr val="4E61E9"/>
                  </a:solidFill>
                  <a:latin typeface="Arial"/>
                  <a:ea typeface="Arial"/>
                  <a:cs typeface="Arial"/>
                </a:defRPr>
              </a:lvl9pPr>
            </a:lstStyle>
            <a:p xmlns:a="http://schemas.openxmlformats.org/drawingml/2006/main">
              <a:pPr algn="l">
                <a:defRPr sz="863" b="0">
                  <a:solidFill>
                    <a:srgbClr val="4E61E9"/>
                  </a:solidFill>
                  <a:latin typeface="Arial"/>
                  <a:ea typeface="Arial"/>
                  <a:cs typeface="Arial"/>
                </a:defRPr>
              </a:pPr>
              <a:r>
                <a:rPr sz="863" b="0">
                  <a:solidFill>
                    <a:srgbClr val="4E61E9"/>
                  </a:solidFill>
                  <a:latin typeface="Arial"/>
                  <a:ea typeface="Arial"/>
                  <a:cs typeface="Arial"/>
                </a:rPr>
                <a:t>Retained</a:t>
              </a:r>
            </a:p>
          </p:txBody>
        </p:sp>
      </p:grpSp>
    </p:spTree>
    <p:extLst>
      <p:ext uri="{BB962C8B-B14F-4D97-AF65-F5344CB8AC3E}">
        <p14:creationId xmlns:p14="http://schemas.microsoft.com/office/powerpoint/2010/main" val="1107327604"/>
      </p:ext>
    </p:extLst>
  </p:cSld>
  <p:transition spd="fast">
    <p:fade/>
  </p:transition>
</p:sld>
</file>

<file path=ppt/slides/slide109.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57" name="page/title">
            <a:extLst xmlns:a="http://schemas.openxmlformats.org/drawingml/2006/main">
              <a:ext uri="{FF2B5EF4-FFF2-40B4-BE49-F238E27FC236}">
                <a16:creationId xmlns:a16="http://schemas.microsoft.com/office/drawing/2014/main" id="{80E43D35-3A24-417F-88CE-D05A202266AF}"/>
              </a:ext>
            </a:extLst>
          </p:cNvPr>
          <p:cNvSpPr>
            <a:spLocks xmlns:a="http://schemas.openxmlformats.org/drawingml/2006/main" noGrp="1"/>
          </p:cNvSpPr>
          <p:nvPr/>
        </p:nvSpPr>
        <p:spPr>
          <a:xfrm xmlns:a="http://schemas.openxmlformats.org/drawingml/2006/main">
            <a:off x="495300" y="390525"/>
            <a:ext cx="107632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850" b="1">
                <a:solidFill>
                  <a:srgbClr val="18253D"/>
                </a:solidFill>
                <a:latin typeface="Arial"/>
                <a:ea typeface="Arial"/>
                <a:cs typeface="Arial"/>
              </a:defRPr>
            </a:defPPr>
            <a:lvl1pPr algn="l">
              <a:defRPr sz="2850" b="1">
                <a:solidFill>
                  <a:srgbClr val="18253D"/>
                </a:solidFill>
                <a:latin typeface="Arial"/>
                <a:ea typeface="Arial"/>
                <a:cs typeface="Arial"/>
              </a:defRPr>
            </a:lvl1pPr>
            <a:lvl2pPr algn="l">
              <a:defRPr sz="2850" b="1">
                <a:solidFill>
                  <a:srgbClr val="18253D"/>
                </a:solidFill>
                <a:latin typeface="Arial"/>
                <a:ea typeface="Arial"/>
                <a:cs typeface="Arial"/>
              </a:defRPr>
            </a:lvl2pPr>
            <a:lvl3pPr algn="l">
              <a:defRPr sz="2850" b="1">
                <a:solidFill>
                  <a:srgbClr val="18253D"/>
                </a:solidFill>
                <a:latin typeface="Arial"/>
                <a:ea typeface="Arial"/>
                <a:cs typeface="Arial"/>
              </a:defRPr>
            </a:lvl3pPr>
            <a:lvl4pPr algn="l">
              <a:defRPr sz="2850" b="1">
                <a:solidFill>
                  <a:srgbClr val="18253D"/>
                </a:solidFill>
                <a:latin typeface="Arial"/>
                <a:ea typeface="Arial"/>
                <a:cs typeface="Arial"/>
              </a:defRPr>
            </a:lvl4pPr>
            <a:lvl5pPr algn="l">
              <a:defRPr sz="2850" b="1">
                <a:solidFill>
                  <a:srgbClr val="18253D"/>
                </a:solidFill>
                <a:latin typeface="Arial"/>
                <a:ea typeface="Arial"/>
                <a:cs typeface="Arial"/>
              </a:defRPr>
            </a:lvl5pPr>
            <a:lvl6pPr algn="l">
              <a:defRPr sz="2850" b="1">
                <a:solidFill>
                  <a:srgbClr val="18253D"/>
                </a:solidFill>
                <a:latin typeface="Arial"/>
                <a:ea typeface="Arial"/>
                <a:cs typeface="Arial"/>
              </a:defRPr>
            </a:lvl6pPr>
            <a:lvl7pPr algn="l">
              <a:defRPr sz="2850" b="1">
                <a:solidFill>
                  <a:srgbClr val="18253D"/>
                </a:solidFill>
                <a:latin typeface="Arial"/>
                <a:ea typeface="Arial"/>
                <a:cs typeface="Arial"/>
              </a:defRPr>
            </a:lvl7pPr>
            <a:lvl8pPr algn="l">
              <a:defRPr sz="2850" b="1">
                <a:solidFill>
                  <a:srgbClr val="18253D"/>
                </a:solidFill>
                <a:latin typeface="Arial"/>
                <a:ea typeface="Arial"/>
                <a:cs typeface="Arial"/>
              </a:defRPr>
            </a:lvl8pPr>
            <a:lvl9pPr algn="l">
              <a:defRPr sz="2850" b="1">
                <a:solidFill>
                  <a:srgbClr val="18253D"/>
                </a:solidFill>
                <a:latin typeface="Arial"/>
                <a:ea typeface="Arial"/>
                <a:cs typeface="Arial"/>
              </a:defRPr>
            </a:lvl9pPr>
          </a:lstStyle>
          <a:p xmlns:a="http://schemas.openxmlformats.org/drawingml/2006/main">
            <a:pPr algn="l">
              <a:defRPr sz="2850" b="1">
                <a:solidFill>
                  <a:srgbClr val="18253D"/>
                </a:solidFill>
                <a:latin typeface="Arial"/>
                <a:ea typeface="Arial"/>
                <a:cs typeface="Arial"/>
              </a:defRPr>
            </a:pPr>
            <a:r>
              <a:rPr sz="2850" b="1">
                <a:solidFill>
                  <a:srgbClr val="18253D"/>
                </a:solidFill>
                <a:latin typeface="Arial"/>
                <a:ea typeface="Arial"/>
                <a:cs typeface="Arial"/>
              </a:rPr>
              <a:t>Dedicated Agent session allocation</a:t>
            </a:r>
          </a:p>
        </p:txBody>
      </p:sp>
      <p:sp>
        <p:nvSpPr>
          <p:cNvPr id="2" name="page/subtitle">
            <a:extLst xmlns:a="http://schemas.openxmlformats.org/drawingml/2006/main">
              <a:ext uri="{FF2B5EF4-FFF2-40B4-BE49-F238E27FC236}">
                <a16:creationId xmlns:a16="http://schemas.microsoft.com/office/drawing/2014/main" id="{93E3C57F-4519-4FFA-9021-147EDB9A0468}"/>
              </a:ext>
            </a:extLst>
          </p:cNvPr>
          <p:cNvSpPr>
            <a:spLocks xmlns:a="http://schemas.openxmlformats.org/drawingml/2006/main" noGrp="1"/>
          </p:cNvSpPr>
          <p:nvPr/>
        </p:nvSpPr>
        <p:spPr>
          <a:xfrm xmlns:a="http://schemas.openxmlformats.org/drawingml/2006/main">
            <a:off x="514350" y="1028700"/>
            <a:ext cx="11144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69768C"/>
                </a:solidFill>
                <a:latin typeface="Arial"/>
                <a:ea typeface="Arial"/>
                <a:cs typeface="Arial"/>
              </a:defRPr>
            </a:defPPr>
            <a:lvl1pPr algn="l">
              <a:defRPr sz="1425" b="0">
                <a:solidFill>
                  <a:srgbClr val="69768C"/>
                </a:solidFill>
                <a:latin typeface="Arial"/>
                <a:ea typeface="Arial"/>
                <a:cs typeface="Arial"/>
              </a:defRPr>
            </a:lvl1pPr>
            <a:lvl2pPr algn="l">
              <a:defRPr sz="1425" b="0">
                <a:solidFill>
                  <a:srgbClr val="69768C"/>
                </a:solidFill>
                <a:latin typeface="Arial"/>
                <a:ea typeface="Arial"/>
                <a:cs typeface="Arial"/>
              </a:defRPr>
            </a:lvl2pPr>
            <a:lvl3pPr algn="l">
              <a:defRPr sz="1425" b="0">
                <a:solidFill>
                  <a:srgbClr val="69768C"/>
                </a:solidFill>
                <a:latin typeface="Arial"/>
                <a:ea typeface="Arial"/>
                <a:cs typeface="Arial"/>
              </a:defRPr>
            </a:lvl3pPr>
            <a:lvl4pPr algn="l">
              <a:defRPr sz="1425" b="0">
                <a:solidFill>
                  <a:srgbClr val="69768C"/>
                </a:solidFill>
                <a:latin typeface="Arial"/>
                <a:ea typeface="Arial"/>
                <a:cs typeface="Arial"/>
              </a:defRPr>
            </a:lvl4pPr>
            <a:lvl5pPr algn="l">
              <a:defRPr sz="1425" b="0">
                <a:solidFill>
                  <a:srgbClr val="69768C"/>
                </a:solidFill>
                <a:latin typeface="Arial"/>
                <a:ea typeface="Arial"/>
                <a:cs typeface="Arial"/>
              </a:defRPr>
            </a:lvl5pPr>
            <a:lvl6pPr algn="l">
              <a:defRPr sz="1425" b="0">
                <a:solidFill>
                  <a:srgbClr val="69768C"/>
                </a:solidFill>
                <a:latin typeface="Arial"/>
                <a:ea typeface="Arial"/>
                <a:cs typeface="Arial"/>
              </a:defRPr>
            </a:lvl6pPr>
            <a:lvl7pPr algn="l">
              <a:defRPr sz="1425" b="0">
                <a:solidFill>
                  <a:srgbClr val="69768C"/>
                </a:solidFill>
                <a:latin typeface="Arial"/>
                <a:ea typeface="Arial"/>
                <a:cs typeface="Arial"/>
              </a:defRPr>
            </a:lvl7pPr>
            <a:lvl8pPr algn="l">
              <a:defRPr sz="1425" b="0">
                <a:solidFill>
                  <a:srgbClr val="69768C"/>
                </a:solidFill>
                <a:latin typeface="Arial"/>
                <a:ea typeface="Arial"/>
                <a:cs typeface="Arial"/>
              </a:defRPr>
            </a:lvl8pPr>
            <a:lvl9pPr algn="l">
              <a:defRPr sz="1425" b="0">
                <a:solidFill>
                  <a:srgbClr val="69768C"/>
                </a:solidFill>
                <a:latin typeface="Arial"/>
                <a:ea typeface="Arial"/>
                <a:cs typeface="Arial"/>
              </a:defRPr>
            </a:lvl9pPr>
          </a:lstStyle>
          <a:p xmlns:a="http://schemas.openxmlformats.org/drawingml/2006/main">
            <a:pPr algn="l">
              <a:defRPr sz="1425" b="0">
                <a:solidFill>
                  <a:srgbClr val="69768C"/>
                </a:solidFill>
                <a:latin typeface="Arial"/>
                <a:ea typeface="Arial"/>
                <a:cs typeface="Arial"/>
              </a:defRPr>
            </a:pPr>
            <a:r>
              <a:rPr sz="1425" b="0">
                <a:solidFill>
                  <a:srgbClr val="69768C"/>
                </a:solidFill>
                <a:latin typeface="Arial"/>
                <a:ea typeface="Arial"/>
                <a:cs typeface="Arial"/>
              </a:rPr>
              <a:t>A Claim binds session capacity. A warm pool may already contain idle Pods.</a:t>
            </a:r>
          </a:p>
        </p:txBody>
      </p:sp>
      <p:pic>
        <p:nvPicPr>
          <p:cNvPr id="3" name="page/logo">
            <a:extLst xmlns:a="http://schemas.openxmlformats.org/drawingml/2006/main">
              <a:ext uri="{FF2B5EF4-FFF2-40B4-BE49-F238E27FC236}">
                <a16:creationId xmlns:a16="http://schemas.microsoft.com/office/drawing/2014/main" id="{36C4BD59-B4FD-4615-9043-713D16C0E0D2}"/>
              </a:ext>
            </a:extLst>
          </p:cNvPr>
          <p:cNvPicPr>
            <a:picLocks xmlns:a="http://schemas.openxmlformats.org/drawingml/2006/main" noChangeAspect="1"/>
          </p:cNvPicPr>
          <p:nvPr/>
        </p:nvPicPr>
        <p:blipFill>
          <a:blip xmlns:r="http://schemas.openxmlformats.org/officeDocument/2006/relationships" xmlns:a="http://schemas.openxmlformats.org/drawingml/2006/main" r:embed="R214d919a116c43e6">
            <a:extLst>
              <a:ext uri="{96DAC541-7B7A-43D3-8B79-37D633B846F1}">
                <asvg:svgBlip xmlns:asvg="http://schemas.microsoft.com/office/drawing/2016/SVG/main" r:embed="R1b9fb8d1412d46f2"/>
              </a:ext>
            </a:extLst>
          </a:blip>
          <a:stretch xmlns:a="http://schemas.openxmlformats.org/drawingml/2006/main"/>
        </p:blipFill>
        <p:spPr>
          <a:xfrm xmlns:a="http://schemas.openxmlformats.org/drawingml/2006/main">
            <a:off x="11239500" y="295275"/>
            <a:ext cx="552450" cy="266700"/>
          </a:xfrm>
          <a:prstGeom xmlns:a="http://schemas.openxmlformats.org/drawingml/2006/main" prst="rect">
            <a:avLst/>
          </a:prstGeom>
        </p:spPr>
      </p:pic>
      <p:sp>
        <p:nvSpPr>
          <p:cNvPr id="4" name="page/version">
            <a:extLst xmlns:a="http://schemas.openxmlformats.org/drawingml/2006/main">
              <a:ext uri="{FF2B5EF4-FFF2-40B4-BE49-F238E27FC236}">
                <a16:creationId xmlns:a16="http://schemas.microsoft.com/office/drawing/2014/main" id="{44CC9EDB-048A-4023-A916-FF2D3DE7464B}"/>
              </a:ext>
            </a:extLst>
          </p:cNvPr>
          <p:cNvSpPr>
            <a:spLocks xmlns:a="http://schemas.openxmlformats.org/drawingml/2006/main" noGrp="1"/>
          </p:cNvSpPr>
          <p:nvPr/>
        </p:nvSpPr>
        <p:spPr>
          <a:xfrm xmlns:a="http://schemas.openxmlformats.org/drawingml/2006/main">
            <a:off x="514350" y="6486525"/>
            <a:ext cx="88582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25" b="0">
                <a:solidFill>
                  <a:srgbClr val="69768C"/>
                </a:solidFill>
                <a:latin typeface="Arial"/>
                <a:ea typeface="Arial"/>
                <a:cs typeface="Arial"/>
              </a:defRPr>
            </a:defPPr>
            <a:lvl1pPr algn="l">
              <a:defRPr sz="825" b="0">
                <a:solidFill>
                  <a:srgbClr val="69768C"/>
                </a:solidFill>
                <a:latin typeface="Arial"/>
                <a:ea typeface="Arial"/>
                <a:cs typeface="Arial"/>
              </a:defRPr>
            </a:lvl1pPr>
            <a:lvl2pPr algn="l">
              <a:defRPr sz="825" b="0">
                <a:solidFill>
                  <a:srgbClr val="69768C"/>
                </a:solidFill>
                <a:latin typeface="Arial"/>
                <a:ea typeface="Arial"/>
                <a:cs typeface="Arial"/>
              </a:defRPr>
            </a:lvl2pPr>
            <a:lvl3pPr algn="l">
              <a:defRPr sz="825" b="0">
                <a:solidFill>
                  <a:srgbClr val="69768C"/>
                </a:solidFill>
                <a:latin typeface="Arial"/>
                <a:ea typeface="Arial"/>
                <a:cs typeface="Arial"/>
              </a:defRPr>
            </a:lvl3pPr>
            <a:lvl4pPr algn="l">
              <a:defRPr sz="825" b="0">
                <a:solidFill>
                  <a:srgbClr val="69768C"/>
                </a:solidFill>
                <a:latin typeface="Arial"/>
                <a:ea typeface="Arial"/>
                <a:cs typeface="Arial"/>
              </a:defRPr>
            </a:lvl4pPr>
            <a:lvl5pPr algn="l">
              <a:defRPr sz="825" b="0">
                <a:solidFill>
                  <a:srgbClr val="69768C"/>
                </a:solidFill>
                <a:latin typeface="Arial"/>
                <a:ea typeface="Arial"/>
                <a:cs typeface="Arial"/>
              </a:defRPr>
            </a:lvl5pPr>
            <a:lvl6pPr algn="l">
              <a:defRPr sz="825" b="0">
                <a:solidFill>
                  <a:srgbClr val="69768C"/>
                </a:solidFill>
                <a:latin typeface="Arial"/>
                <a:ea typeface="Arial"/>
                <a:cs typeface="Arial"/>
              </a:defRPr>
            </a:lvl6pPr>
            <a:lvl7pPr algn="l">
              <a:defRPr sz="825" b="0">
                <a:solidFill>
                  <a:srgbClr val="69768C"/>
                </a:solidFill>
                <a:latin typeface="Arial"/>
                <a:ea typeface="Arial"/>
                <a:cs typeface="Arial"/>
              </a:defRPr>
            </a:lvl7pPr>
            <a:lvl8pPr algn="l">
              <a:defRPr sz="825" b="0">
                <a:solidFill>
                  <a:srgbClr val="69768C"/>
                </a:solidFill>
                <a:latin typeface="Arial"/>
                <a:ea typeface="Arial"/>
                <a:cs typeface="Arial"/>
              </a:defRPr>
            </a:lvl8pPr>
            <a:lvl9pPr algn="l">
              <a:defRPr sz="825" b="0">
                <a:solidFill>
                  <a:srgbClr val="69768C"/>
                </a:solidFill>
                <a:latin typeface="Arial"/>
                <a:ea typeface="Arial"/>
                <a:cs typeface="Arial"/>
              </a:defRPr>
            </a:lvl9pPr>
          </a:lstStyle>
          <a:p xmlns:a="http://schemas.openxmlformats.org/drawingml/2006/main">
            <a:pPr algn="l">
              <a:defRPr sz="825" b="0">
                <a:solidFill>
                  <a:srgbClr val="69768C"/>
                </a:solidFill>
                <a:latin typeface="Arial"/>
                <a:ea typeface="Arial"/>
                <a:cs typeface="Arial"/>
              </a:defRPr>
            </a:pPr>
            <a:r>
              <a:rPr sz="825" b="0">
                <a:solidFill>
                  <a:srgbClr val="69768C"/>
                </a:solidFill>
                <a:latin typeface="Arial"/>
                <a:ea typeface="Arial"/>
                <a:cs typeface="Arial"/>
              </a:rPr>
              <a:t>EE 3.13.2 · Reference deployment · 03 Nov 2026</a:t>
            </a:r>
          </a:p>
        </p:txBody>
      </p:sp>
      <p:sp>
        <p:nvSpPr>
          <p:cNvPr id="5" name="page/number">
            <a:extLst xmlns:a="http://schemas.openxmlformats.org/drawingml/2006/main">
              <a:ext uri="{FF2B5EF4-FFF2-40B4-BE49-F238E27FC236}">
                <a16:creationId xmlns:a16="http://schemas.microsoft.com/office/drawing/2014/main" id="{FF8BB50E-6844-4035-877C-0D897F91E6BB}"/>
              </a:ext>
            </a:extLst>
          </p:cNvPr>
          <p:cNvSpPr>
            <a:spLocks xmlns:a="http://schemas.openxmlformats.org/drawingml/2006/main" noGrp="1"/>
          </p:cNvSpPr>
          <p:nvPr/>
        </p:nvSpPr>
        <p:spPr>
          <a:xfrm xmlns:a="http://schemas.openxmlformats.org/drawingml/2006/main">
            <a:off x="11334750" y="6486525"/>
            <a:ext cx="4000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75" b="0">
                <a:solidFill>
                  <a:srgbClr val="69768C"/>
                </a:solidFill>
                <a:latin typeface="Arial"/>
                <a:ea typeface="Arial"/>
                <a:cs typeface="Arial"/>
              </a:defRPr>
            </a:defPPr>
            <a:lvl1pPr algn="l">
              <a:defRPr sz="975" b="0">
                <a:solidFill>
                  <a:srgbClr val="69768C"/>
                </a:solidFill>
                <a:latin typeface="Arial"/>
                <a:ea typeface="Arial"/>
                <a:cs typeface="Arial"/>
              </a:defRPr>
            </a:lvl1pPr>
            <a:lvl2pPr algn="l">
              <a:defRPr sz="975" b="0">
                <a:solidFill>
                  <a:srgbClr val="69768C"/>
                </a:solidFill>
                <a:latin typeface="Arial"/>
                <a:ea typeface="Arial"/>
                <a:cs typeface="Arial"/>
              </a:defRPr>
            </a:lvl2pPr>
            <a:lvl3pPr algn="l">
              <a:defRPr sz="975" b="0">
                <a:solidFill>
                  <a:srgbClr val="69768C"/>
                </a:solidFill>
                <a:latin typeface="Arial"/>
                <a:ea typeface="Arial"/>
                <a:cs typeface="Arial"/>
              </a:defRPr>
            </a:lvl3pPr>
            <a:lvl4pPr algn="l">
              <a:defRPr sz="975" b="0">
                <a:solidFill>
                  <a:srgbClr val="69768C"/>
                </a:solidFill>
                <a:latin typeface="Arial"/>
                <a:ea typeface="Arial"/>
                <a:cs typeface="Arial"/>
              </a:defRPr>
            </a:lvl4pPr>
            <a:lvl5pPr algn="l">
              <a:defRPr sz="975" b="0">
                <a:solidFill>
                  <a:srgbClr val="69768C"/>
                </a:solidFill>
                <a:latin typeface="Arial"/>
                <a:ea typeface="Arial"/>
                <a:cs typeface="Arial"/>
              </a:defRPr>
            </a:lvl5pPr>
            <a:lvl6pPr algn="l">
              <a:defRPr sz="975" b="0">
                <a:solidFill>
                  <a:srgbClr val="69768C"/>
                </a:solidFill>
                <a:latin typeface="Arial"/>
                <a:ea typeface="Arial"/>
                <a:cs typeface="Arial"/>
              </a:defRPr>
            </a:lvl6pPr>
            <a:lvl7pPr algn="l">
              <a:defRPr sz="975" b="0">
                <a:solidFill>
                  <a:srgbClr val="69768C"/>
                </a:solidFill>
                <a:latin typeface="Arial"/>
                <a:ea typeface="Arial"/>
                <a:cs typeface="Arial"/>
              </a:defRPr>
            </a:lvl7pPr>
            <a:lvl8pPr algn="l">
              <a:defRPr sz="975" b="0">
                <a:solidFill>
                  <a:srgbClr val="69768C"/>
                </a:solidFill>
                <a:latin typeface="Arial"/>
                <a:ea typeface="Arial"/>
                <a:cs typeface="Arial"/>
              </a:defRPr>
            </a:lvl8pPr>
            <a:lvl9pPr algn="l">
              <a:defRPr sz="975" b="0">
                <a:solidFill>
                  <a:srgbClr val="69768C"/>
                </a:solidFill>
                <a:latin typeface="Arial"/>
                <a:ea typeface="Arial"/>
                <a:cs typeface="Arial"/>
              </a:defRPr>
            </a:lvl9pPr>
          </a:lstStyle>
          <a:p xmlns:a="http://schemas.openxmlformats.org/drawingml/2006/main">
            <a:pPr algn="l">
              <a:defRPr sz="975" b="0">
                <a:solidFill>
                  <a:srgbClr val="69768C"/>
                </a:solidFill>
                <a:latin typeface="Arial"/>
                <a:ea typeface="Arial"/>
                <a:cs typeface="Arial"/>
              </a:defRPr>
            </a:pPr>
            <a:r>
              <a:rPr sz="975" b="0">
                <a:solidFill>
                  <a:srgbClr val="69768C"/>
                </a:solidFill>
                <a:latin typeface="Arial"/>
                <a:ea typeface="Arial"/>
                <a:cs typeface="Arial"/>
              </a:rPr>
              <a:t>14</a:t>
            </a:r>
          </a:p>
        </p:txBody>
      </p:sp>
      <p:sp>
        <p:nvSpPr>
          <p:cNvPr id="6" name="nav/back">
            <a:extLst xmlns:a="http://schemas.openxmlformats.org/drawingml/2006/main">
              <a:ext uri="{FF2B5EF4-FFF2-40B4-BE49-F238E27FC236}">
                <a16:creationId xmlns:a16="http://schemas.microsoft.com/office/drawing/2014/main" id="{ACCF9B12-2F58-400B-96A1-048B4B06223A}"/>
              </a:ext>
            </a:extLst>
            <ns0:hlinkClick xmlns:ns0="http://schemas.openxmlformats.org/drawingml/2006/main" xmlns:ns1="http://schemas.openxmlformats.org/officeDocument/2006/relationships" ns1:id="rIdLifeNav0" action="ppaction://hlinksldjump"/>
          </p:cNvPr>
          <p:cNvSpPr>
            <a:spLocks xmlns:a="http://schemas.openxmlformats.org/drawingml/2006/main" noGrp="1"/>
          </p:cNvSpPr>
          <p:nvPr/>
        </p:nvSpPr>
        <p:spPr>
          <a:xfrm xmlns:a="http://schemas.openxmlformats.org/drawingml/2006/main">
            <a:off x="514350" y="6191250"/>
            <a:ext cx="1714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Overview</a:t>
            </a:r>
          </a:p>
        </p:txBody>
      </p:sp>
      <p:sp>
        <p:nvSpPr>
          <p:cNvPr id="7" name="nav/previous">
            <a:extLst xmlns:a="http://schemas.openxmlformats.org/drawingml/2006/main">
              <a:ext uri="{FF2B5EF4-FFF2-40B4-BE49-F238E27FC236}">
                <a16:creationId xmlns:a16="http://schemas.microsoft.com/office/drawing/2014/main" id="{94FB3C65-5486-4912-9343-C8092DD56D45}"/>
              </a:ext>
            </a:extLst>
            <ns2:hlinkClick xmlns:ns2="http://schemas.openxmlformats.org/drawingml/2006/main" xmlns:ns3="http://schemas.openxmlformats.org/officeDocument/2006/relationships" ns3:id="rIdLifeNav1" action="ppaction://hlinksldjump"/>
          </p:cNvPr>
          <p:cNvSpPr>
            <a:spLocks xmlns:a="http://schemas.openxmlformats.org/drawingml/2006/main" noGrp="1"/>
          </p:cNvSpPr>
          <p:nvPr/>
        </p:nvSpPr>
        <p:spPr>
          <a:xfrm xmlns:a="http://schemas.openxmlformats.org/drawingml/2006/main">
            <a:off x="7524750" y="6191250"/>
            <a:ext cx="1619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Previous</a:t>
            </a:r>
          </a:p>
        </p:txBody>
      </p:sp>
      <p:sp>
        <p:nvSpPr>
          <p:cNvPr id="8" name="nav/next">
            <a:extLst xmlns:a="http://schemas.openxmlformats.org/drawingml/2006/main">
              <a:ext uri="{FF2B5EF4-FFF2-40B4-BE49-F238E27FC236}">
                <a16:creationId xmlns:a16="http://schemas.microsoft.com/office/drawing/2014/main" id="{492D9757-9FFC-4DCF-AD0C-4BB7AE05A931}"/>
              </a:ext>
            </a:extLst>
            <ns4:hlinkClick xmlns:ns4="http://schemas.openxmlformats.org/drawingml/2006/main" xmlns:ns5="http://schemas.openxmlformats.org/officeDocument/2006/relationships" ns5:id="rIdLifeNav2" action="ppaction://hlinksldjump"/>
          </p:cNvPr>
          <p:cNvSpPr>
            <a:spLocks xmlns:a="http://schemas.openxmlformats.org/drawingml/2006/main" noGrp="1"/>
          </p:cNvSpPr>
          <p:nvPr/>
        </p:nvSpPr>
        <p:spPr>
          <a:xfrm xmlns:a="http://schemas.openxmlformats.org/drawingml/2006/main">
            <a:off x="9715500" y="6191250"/>
            <a:ext cx="1714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Next</a:t>
            </a:r>
          </a:p>
        </p:txBody>
      </p:sp>
      <p:sp>
        <p:nvSpPr>
          <p:cNvPr id="9" name="nav/web">
            <a:extLst xmlns:a="http://schemas.openxmlformats.org/drawingml/2006/main">
              <a:ext uri="{FF2B5EF4-FFF2-40B4-BE49-F238E27FC236}">
                <a16:creationId xmlns:a16="http://schemas.microsoft.com/office/drawing/2014/main" id="{F4154A06-B343-4F34-AE07-A821EA23239C}"/>
              </a:ext>
            </a:extLst>
            <ns6:hlinkClick xmlns:ns6="http://schemas.openxmlformats.org/drawingml/2006/main" xmlns:ns7="http://schemas.openxmlformats.org/officeDocument/2006/relationships" ns7:id="rIdLifeNav3"/>
          </p:cNvPr>
          <p:cNvSpPr>
            <a:spLocks xmlns:a="http://schemas.openxmlformats.org/drawingml/2006/main" noGrp="1"/>
          </p:cNvSpPr>
          <p:nvPr/>
        </p:nvSpPr>
        <p:spPr>
          <a:xfrm xmlns:a="http://schemas.openxmlformats.org/drawingml/2006/main">
            <a:off x="5334000" y="6191250"/>
            <a:ext cx="190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Interactive map</a:t>
            </a:r>
          </a:p>
        </p:txBody>
      </p:sp>
      <p:sp>
        <p:nvSpPr>
          <p:cNvPr id="53" name="policy/label">
            <a:extLst xmlns:a="http://schemas.openxmlformats.org/drawingml/2006/main">
              <a:ext uri="{FF2B5EF4-FFF2-40B4-BE49-F238E27FC236}">
                <a16:creationId xmlns:a16="http://schemas.microsoft.com/office/drawing/2014/main" id="{82448563-6952-4744-B4A1-1886450D40FC}"/>
              </a:ext>
            </a:extLst>
          </p:cNvPr>
          <p:cNvSpPr>
            <a:spLocks xmlns:a="http://schemas.openxmlformats.org/drawingml/2006/main" noGrp="1"/>
          </p:cNvSpPr>
          <p:nvPr/>
        </p:nvSpPr>
        <p:spPr>
          <a:xfrm xmlns:a="http://schemas.openxmlformats.org/drawingml/2006/main">
            <a:off x="514350" y="385762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69768C"/>
                </a:solidFill>
                <a:latin typeface="Arial"/>
                <a:ea typeface="Arial"/>
                <a:cs typeface="Arial"/>
              </a:defRPr>
            </a:defPPr>
            <a:lvl1pPr algn="l">
              <a:defRPr sz="1500" b="1">
                <a:solidFill>
                  <a:srgbClr val="69768C"/>
                </a:solidFill>
                <a:latin typeface="Arial"/>
                <a:ea typeface="Arial"/>
                <a:cs typeface="Arial"/>
              </a:defRPr>
            </a:lvl1pPr>
            <a:lvl2pPr algn="l">
              <a:defRPr sz="1500" b="1">
                <a:solidFill>
                  <a:srgbClr val="69768C"/>
                </a:solidFill>
                <a:latin typeface="Arial"/>
                <a:ea typeface="Arial"/>
                <a:cs typeface="Arial"/>
              </a:defRPr>
            </a:lvl2pPr>
            <a:lvl3pPr algn="l">
              <a:defRPr sz="1500" b="1">
                <a:solidFill>
                  <a:srgbClr val="69768C"/>
                </a:solidFill>
                <a:latin typeface="Arial"/>
                <a:ea typeface="Arial"/>
                <a:cs typeface="Arial"/>
              </a:defRPr>
            </a:lvl3pPr>
            <a:lvl4pPr algn="l">
              <a:defRPr sz="1500" b="1">
                <a:solidFill>
                  <a:srgbClr val="69768C"/>
                </a:solidFill>
                <a:latin typeface="Arial"/>
                <a:ea typeface="Arial"/>
                <a:cs typeface="Arial"/>
              </a:defRPr>
            </a:lvl4pPr>
            <a:lvl5pPr algn="l">
              <a:defRPr sz="1500" b="1">
                <a:solidFill>
                  <a:srgbClr val="69768C"/>
                </a:solidFill>
                <a:latin typeface="Arial"/>
                <a:ea typeface="Arial"/>
                <a:cs typeface="Arial"/>
              </a:defRPr>
            </a:lvl5pPr>
            <a:lvl6pPr algn="l">
              <a:defRPr sz="1500" b="1">
                <a:solidFill>
                  <a:srgbClr val="69768C"/>
                </a:solidFill>
                <a:latin typeface="Arial"/>
                <a:ea typeface="Arial"/>
                <a:cs typeface="Arial"/>
              </a:defRPr>
            </a:lvl6pPr>
            <a:lvl7pPr algn="l">
              <a:defRPr sz="1500" b="1">
                <a:solidFill>
                  <a:srgbClr val="69768C"/>
                </a:solidFill>
                <a:latin typeface="Arial"/>
                <a:ea typeface="Arial"/>
                <a:cs typeface="Arial"/>
              </a:defRPr>
            </a:lvl7pPr>
            <a:lvl8pPr algn="l">
              <a:defRPr sz="1500" b="1">
                <a:solidFill>
                  <a:srgbClr val="69768C"/>
                </a:solidFill>
                <a:latin typeface="Arial"/>
                <a:ea typeface="Arial"/>
                <a:cs typeface="Arial"/>
              </a:defRPr>
            </a:lvl8pPr>
            <a:lvl9pPr algn="l">
              <a:defRPr sz="1500" b="1">
                <a:solidFill>
                  <a:srgbClr val="69768C"/>
                </a:solidFill>
                <a:latin typeface="Arial"/>
                <a:ea typeface="Arial"/>
                <a:cs typeface="Arial"/>
              </a:defRPr>
            </a:lvl9pPr>
          </a:lstStyle>
          <a:p xmlns:a="http://schemas.openxmlformats.org/drawingml/2006/main">
            <a:pPr algn="l">
              <a:defRPr sz="1500" b="1">
                <a:solidFill>
                  <a:srgbClr val="69768C"/>
                </a:solidFill>
                <a:latin typeface="Arial"/>
                <a:ea typeface="Arial"/>
                <a:cs typeface="Arial"/>
              </a:defRPr>
            </a:pPr>
            <a:r>
              <a:rPr sz="1500" b="1">
                <a:solidFill>
                  <a:srgbClr val="69768C"/>
                </a:solidFill>
                <a:latin typeface="Arial"/>
                <a:ea typeface="Arial"/>
                <a:cs typeface="Arial"/>
              </a:rPr>
              <a:t>Controller policy inputs</a:t>
            </a:r>
          </a:p>
        </p:txBody>
      </p:sp>
      <p:sp>
        <p:nvSpPr>
          <p:cNvPr id="56" name="body/54">
            <a:extLst xmlns:a="http://schemas.openxmlformats.org/drawingml/2006/main">
              <a:ext uri="{FF2B5EF4-FFF2-40B4-BE49-F238E27FC236}">
                <a16:creationId xmlns:a16="http://schemas.microsoft.com/office/drawing/2014/main" id="{648B0B88-536F-4F06-B9F4-FE26F59436DF}"/>
              </a:ext>
            </a:extLst>
          </p:cNvPr>
          <p:cNvSpPr>
            <a:spLocks xmlns:a="http://schemas.openxmlformats.org/drawingml/2006/main" noGrp="1"/>
          </p:cNvSpPr>
          <p:nvPr/>
        </p:nvSpPr>
        <p:spPr>
          <a:xfrm xmlns:a="http://schemas.openxmlformats.org/drawingml/2006/main">
            <a:off x="514350" y="5715000"/>
            <a:ext cx="11163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69768C"/>
                </a:solidFill>
                <a:latin typeface="Arial"/>
                <a:ea typeface="Arial"/>
                <a:cs typeface="Arial"/>
              </a:defRPr>
            </a:defPPr>
            <a:lvl1pPr algn="l">
              <a:defRPr sz="1500" b="0">
                <a:solidFill>
                  <a:srgbClr val="69768C"/>
                </a:solidFill>
                <a:latin typeface="Arial"/>
                <a:ea typeface="Arial"/>
                <a:cs typeface="Arial"/>
              </a:defRPr>
            </a:lvl1pPr>
            <a:lvl2pPr algn="l">
              <a:defRPr sz="1500" b="0">
                <a:solidFill>
                  <a:srgbClr val="69768C"/>
                </a:solidFill>
                <a:latin typeface="Arial"/>
                <a:ea typeface="Arial"/>
                <a:cs typeface="Arial"/>
              </a:defRPr>
            </a:lvl2pPr>
            <a:lvl3pPr algn="l">
              <a:defRPr sz="1500" b="0">
                <a:solidFill>
                  <a:srgbClr val="69768C"/>
                </a:solidFill>
                <a:latin typeface="Arial"/>
                <a:ea typeface="Arial"/>
                <a:cs typeface="Arial"/>
              </a:defRPr>
            </a:lvl3pPr>
            <a:lvl4pPr algn="l">
              <a:defRPr sz="1500" b="0">
                <a:solidFill>
                  <a:srgbClr val="69768C"/>
                </a:solidFill>
                <a:latin typeface="Arial"/>
                <a:ea typeface="Arial"/>
                <a:cs typeface="Arial"/>
              </a:defRPr>
            </a:lvl4pPr>
            <a:lvl5pPr algn="l">
              <a:defRPr sz="1500" b="0">
                <a:solidFill>
                  <a:srgbClr val="69768C"/>
                </a:solidFill>
                <a:latin typeface="Arial"/>
                <a:ea typeface="Arial"/>
                <a:cs typeface="Arial"/>
              </a:defRPr>
            </a:lvl5pPr>
            <a:lvl6pPr algn="l">
              <a:defRPr sz="1500" b="0">
                <a:solidFill>
                  <a:srgbClr val="69768C"/>
                </a:solidFill>
                <a:latin typeface="Arial"/>
                <a:ea typeface="Arial"/>
                <a:cs typeface="Arial"/>
              </a:defRPr>
            </a:lvl6pPr>
            <a:lvl7pPr algn="l">
              <a:defRPr sz="1500" b="0">
                <a:solidFill>
                  <a:srgbClr val="69768C"/>
                </a:solidFill>
                <a:latin typeface="Arial"/>
                <a:ea typeface="Arial"/>
                <a:cs typeface="Arial"/>
              </a:defRPr>
            </a:lvl7pPr>
            <a:lvl8pPr algn="l">
              <a:defRPr sz="1500" b="0">
                <a:solidFill>
                  <a:srgbClr val="69768C"/>
                </a:solidFill>
                <a:latin typeface="Arial"/>
                <a:ea typeface="Arial"/>
                <a:cs typeface="Arial"/>
              </a:defRPr>
            </a:lvl8pPr>
            <a:lvl9pPr algn="l">
              <a:defRPr sz="1500" b="0">
                <a:solidFill>
                  <a:srgbClr val="69768C"/>
                </a:solidFill>
                <a:latin typeface="Arial"/>
                <a:ea typeface="Arial"/>
                <a:cs typeface="Arial"/>
              </a:defRPr>
            </a:lvl9pPr>
          </a:lstStyle>
          <a:p xmlns:a="http://schemas.openxmlformats.org/drawingml/2006/main">
            <a:pPr algn="l">
              <a:defRPr sz="1500" b="0">
                <a:solidFill>
                  <a:srgbClr val="69768C"/>
                </a:solidFill>
                <a:latin typeface="Arial"/>
                <a:ea typeface="Arial"/>
                <a:cs typeface="Arial"/>
              </a:defRPr>
            </a:pPr>
            <a:r>
              <a:rPr sz="1500" b="0">
                <a:solidFill>
                  <a:srgbClr val="69768C"/>
                </a:solidFill>
                <a:latin typeface="Arial"/>
                <a:ea typeface="Arial"/>
                <a:cs typeface="Arial"/>
              </a:rPr>
              <a:t>Resident: Backend, Gateway, Controller, Template and warm-pool policy.</a:t>
            </a:r>
          </a:p>
        </p:txBody>
      </p:sp>
      <p:cxnSp>
        <p:nvCxnSpPr>
          <p:cNvPr id="55" name="edge/agent-acquire/53/sandbox&gt;pod">
            <a:extLst xmlns:a="http://schemas.openxmlformats.org/drawingml/2006/main">
              <a:ext uri="{FF2B5EF4-FFF2-40B4-BE49-F238E27FC236}">
                <a16:creationId xmlns:a16="http://schemas.microsoft.com/office/drawing/2014/main" id="{2369CEFB-3624-481C-8B74-46805A94D070}"/>
              </a:ext>
            </a:extLst>
          </p:cNvPr>
          <p:cNvCxnSpPr>
            <a:stCxn xmlns:a="http://schemas.openxmlformats.org/drawingml/2006/main" id="43" idx="3"/>
            <a:endCxn xmlns:a="http://schemas.openxmlformats.org/drawingml/2006/main" id="48" idx="1"/>
          </p:cNvCxnSpPr>
          <p:nvPr/>
        </p:nvCxnSpPr>
        <p:spPr>
          <a:xfrm xmlns:a="http://schemas.openxmlformats.org/drawingml/2006/main">
            <a:off x="8677275" y="4786313"/>
            <a:ext cx="581025" cy="0"/>
          </a:xfrm>
          <a:prstGeom xmlns:a="http://schemas.openxmlformats.org/drawingml/2006/main" prst="straightConnector1">
            <a:avLst/>
          </a:prstGeom>
          <a:ln xmlns:a="http://schemas.openxmlformats.org/drawingml/2006/main" w="17145">
            <a:solidFill>
              <a:srgbClr val="8055D6"/>
            </a:solidFill>
            <a:prstDash val="dash"/>
            <a:tailEnd type="triangle" w="sm" len="sm"/>
          </a:ln>
        </p:spPr>
      </p:cxnSp>
      <p:cxnSp>
        <p:nvCxnSpPr>
          <p:cNvPr id="54" name="edge/agent-acquire/52/controller&gt;sandbox">
            <a:extLst xmlns:a="http://schemas.openxmlformats.org/drawingml/2006/main">
              <a:ext uri="{FF2B5EF4-FFF2-40B4-BE49-F238E27FC236}">
                <a16:creationId xmlns:a16="http://schemas.microsoft.com/office/drawing/2014/main" id="{EC438EDC-C5FC-4E38-930F-1BED8B9C7013}"/>
              </a:ext>
            </a:extLst>
          </p:cNvPr>
          <p:cNvCxnSpPr>
            <a:stCxn xmlns:a="http://schemas.openxmlformats.org/drawingml/2006/main" id="25" idx="2"/>
            <a:endCxn xmlns:a="http://schemas.openxmlformats.org/drawingml/2006/main" id="43" idx="0"/>
          </p:cNvCxnSpPr>
          <p:nvPr/>
        </p:nvCxnSpPr>
        <p:spPr>
          <a:xfrm xmlns:a="http://schemas.openxmlformats.org/drawingml/2006/main" flipH="1">
            <a:off x="7510463" y="3333750"/>
            <a:ext cx="2957513" cy="952500"/>
          </a:xfrm>
          <a:prstGeom xmlns:a="http://schemas.openxmlformats.org/drawingml/2006/main" prst="bentConnector4">
            <a:avLst>
              <a:gd name="adj1" fmla="val 0"/>
              <a:gd name="adj2" fmla="val 50000"/>
            </a:avLst>
          </a:prstGeom>
          <a:ln xmlns:a="http://schemas.openxmlformats.org/drawingml/2006/main" w="17145">
            <a:solidFill>
              <a:srgbClr val="8055D6"/>
            </a:solidFill>
            <a:prstDash val="dash"/>
            <a:tailEnd type="triangle" w="sm" len="sm"/>
          </a:ln>
        </p:spPr>
      </p:cxnSp>
      <p:cxnSp>
        <p:nvCxnSpPr>
          <p:cNvPr id="32" name="edge/agent-acquire/51/claim&gt;controller">
            <a:extLst xmlns:a="http://schemas.openxmlformats.org/drawingml/2006/main">
              <a:ext uri="{FF2B5EF4-FFF2-40B4-BE49-F238E27FC236}">
                <a16:creationId xmlns:a16="http://schemas.microsoft.com/office/drawing/2014/main" id="{B058B197-390C-46F5-9F9A-7AB61FC7786F}"/>
              </a:ext>
            </a:extLst>
          </p:cNvPr>
          <p:cNvCxnSpPr>
            <a:stCxn xmlns:a="http://schemas.openxmlformats.org/drawingml/2006/main" id="20" idx="3"/>
            <a:endCxn xmlns:a="http://schemas.openxmlformats.org/drawingml/2006/main" id="25" idx="1"/>
          </p:cNvCxnSpPr>
          <p:nvPr/>
        </p:nvCxnSpPr>
        <p:spPr>
          <a:xfrm xmlns:a="http://schemas.openxmlformats.org/drawingml/2006/main">
            <a:off x="8677275" y="2833688"/>
            <a:ext cx="581025" cy="0"/>
          </a:xfrm>
          <a:prstGeom xmlns:a="http://schemas.openxmlformats.org/drawingml/2006/main" prst="straightConnector1">
            <a:avLst/>
          </a:prstGeom>
          <a:ln xmlns:a="http://schemas.openxmlformats.org/drawingml/2006/main" w="17145">
            <a:solidFill>
              <a:srgbClr val="8055D6"/>
            </a:solidFill>
            <a:prstDash val="dash"/>
            <a:tailEnd type="triangle" w="sm" len="sm"/>
          </a:ln>
        </p:spPr>
      </p:cxnSp>
      <p:cxnSp>
        <p:nvCxnSpPr>
          <p:cNvPr id="31" name="edge/agent-acquire/50/gateway&gt;claim">
            <a:extLst xmlns:a="http://schemas.openxmlformats.org/drawingml/2006/main">
              <a:ext uri="{FF2B5EF4-FFF2-40B4-BE49-F238E27FC236}">
                <a16:creationId xmlns:a16="http://schemas.microsoft.com/office/drawing/2014/main" id="{220563D7-F1FE-4CBA-AD85-8DE55890031A}"/>
              </a:ext>
            </a:extLst>
          </p:cNvPr>
          <p:cNvCxnSpPr>
            <a:stCxn xmlns:a="http://schemas.openxmlformats.org/drawingml/2006/main" id="15" idx="3"/>
            <a:endCxn xmlns:a="http://schemas.openxmlformats.org/drawingml/2006/main" id="20" idx="1"/>
          </p:cNvCxnSpPr>
          <p:nvPr/>
        </p:nvCxnSpPr>
        <p:spPr>
          <a:xfrm xmlns:a="http://schemas.openxmlformats.org/drawingml/2006/main">
            <a:off x="5762625" y="2833688"/>
            <a:ext cx="581025" cy="0"/>
          </a:xfrm>
          <a:prstGeom xmlns:a="http://schemas.openxmlformats.org/drawingml/2006/main" prst="straightConnector1">
            <a:avLst/>
          </a:prstGeom>
          <a:ln xmlns:a="http://schemas.openxmlformats.org/drawingml/2006/main" w="17145">
            <a:solidFill>
              <a:srgbClr val="8055D6"/>
            </a:solidFill>
            <a:prstDash val="dash"/>
            <a:tailEnd type="triangle" w="sm" len="sm"/>
          </a:ln>
        </p:spPr>
      </p:cxnSp>
      <p:cxnSp>
        <p:nvCxnSpPr>
          <p:cNvPr id="30" name="edge/agent-acquire/49/backend&gt;gateway">
            <a:extLst xmlns:a="http://schemas.openxmlformats.org/drawingml/2006/main">
              <a:ext uri="{FF2B5EF4-FFF2-40B4-BE49-F238E27FC236}">
                <a16:creationId xmlns:a16="http://schemas.microsoft.com/office/drawing/2014/main" id="{AB31E63E-D4F6-4788-A583-97E4192BEDF6}"/>
              </a:ext>
            </a:extLst>
          </p:cNvPr>
          <p:cNvCxnSpPr>
            <a:stCxn xmlns:a="http://schemas.openxmlformats.org/drawingml/2006/main" id="10" idx="3"/>
            <a:endCxn xmlns:a="http://schemas.openxmlformats.org/drawingml/2006/main" id="15" idx="1"/>
          </p:cNvCxnSpPr>
          <p:nvPr/>
        </p:nvCxnSpPr>
        <p:spPr>
          <a:xfrm xmlns:a="http://schemas.openxmlformats.org/drawingml/2006/main">
            <a:off x="2847975" y="2833688"/>
            <a:ext cx="581025" cy="0"/>
          </a:xfrm>
          <a:prstGeom xmlns:a="http://schemas.openxmlformats.org/drawingml/2006/main" prst="straightConnector1">
            <a:avLst/>
          </a:prstGeom>
          <a:ln xmlns:a="http://schemas.openxmlformats.org/drawingml/2006/main" w="17145">
            <a:solidFill>
              <a:srgbClr val="3E6FE3"/>
            </a:solidFill>
            <a:prstDash val="solid"/>
            <a:tailEnd type="triangle" w="sm" len="sm"/>
          </a:ln>
        </p:spPr>
      </p:cxnSp>
      <p:grpSp>
        <p:nvGrpSpPr>
          <p:cNvPr id="58" name="agent-acquire/backend"/>
          <p:cNvGrpSpPr/>
          <p:nvPr/>
        </p:nvGrpSpPr>
        <p:grpSpPr>
          <ns1:xfrm xmlns:ns1="http://schemas.openxmlformats.org/drawingml/2006/main">
            <ns1:off x="514350" y="2333625"/>
            <ns1:ext cx="2333625" cy="1000125"/>
            <ns1:chOff x="514350" y="2333625"/>
            <ns1:chExt cx="2333625" cy="1000125"/>
          </ns1:xfrm>
        </p:grpSpPr>
        <p:sp>
          <p:nvSpPr>
            <p:cNvPr id="10" name="agent-acquire/backend/frame">
              <a:extLst xmlns:a="http://schemas.openxmlformats.org/drawingml/2006/main">
                <a:ext uri="{FF2B5EF4-FFF2-40B4-BE49-F238E27FC236}">
                  <a16:creationId xmlns:a16="http://schemas.microsoft.com/office/drawing/2014/main" id="{253DFBE9-97C8-49A0-A28F-6C303788AD10}"/>
                </a:ext>
              </a:extLst>
            </p:cNvPr>
            <p:cNvSpPr>
              <a:spLocks xmlns:a="http://schemas.openxmlformats.org/drawingml/2006/main" noGrp="1"/>
            </p:cNvSpPr>
            <p:nvPr/>
          </p:nvSpPr>
          <p:spPr>
            <a:xfrm xmlns:a="http://schemas.openxmlformats.org/drawingml/2006/main">
              <a:off x="514350" y="2333625"/>
              <a:ext cx="2333625" cy="1000125"/>
            </a:xfrm>
            <a:prstGeom xmlns:a="http://schemas.openxmlformats.org/drawingml/2006/main" prst="roundRect">
              <a:avLst>
                <a:gd name="adj" fmla="val 9524"/>
              </a:avLst>
            </a:prstGeom>
            <a:solidFill xmlns:a="http://schemas.openxmlformats.org/drawingml/2006/main">
              <a:srgbClr val="FFFFFF"/>
            </a:solidFill>
            <a:ln xmlns:a="http://schemas.openxmlformats.org/drawingml/2006/main" w="9525">
              <a:solidFill>
                <a:srgbClr val="DFE5EF"/>
              </a:solidFill>
              <a:prstDash val="solid"/>
            </a:ln>
          </p:spPr>
        </p:sp>
        <p:sp>
          <p:nvSpPr>
            <p:cNvPr id="11" name="agent-acquire/backend/badge">
              <a:extLst xmlns:a="http://schemas.openxmlformats.org/drawingml/2006/main">
                <a:ext uri="{FF2B5EF4-FFF2-40B4-BE49-F238E27FC236}">
                  <a16:creationId xmlns:a16="http://schemas.microsoft.com/office/drawing/2014/main" id="{B31692E8-D0B5-42C7-8E61-89F52BC4B038}"/>
                </a:ext>
              </a:extLst>
            </p:cNvPr>
            <p:cNvSpPr>
              <a:spLocks xmlns:a="http://schemas.openxmlformats.org/drawingml/2006/main" noGrp="1"/>
            </p:cNvSpPr>
            <p:nvPr/>
          </p:nvSpPr>
          <p:spPr>
            <a:xfrm xmlns:a="http://schemas.openxmlformats.org/drawingml/2006/main">
              <a:off x="609600" y="2495550"/>
              <a:ext cx="400050" cy="400050"/>
            </a:xfrm>
            <a:prstGeom xmlns:a="http://schemas.openxmlformats.org/drawingml/2006/main" prst="roundRect">
              <a:avLst>
                <a:gd name="adj" fmla="val 19048"/>
              </a:avLst>
            </a:prstGeom>
            <a:solidFill xmlns:a="http://schemas.openxmlformats.org/drawingml/2006/main">
              <a:srgbClr val="F1F2FD"/>
            </a:solidFill>
            <a:ln xmlns:a="http://schemas.openxmlformats.org/drawingml/2006/main" w="0">
              <a:noFill/>
              <a:prstDash val="solid"/>
            </a:ln>
          </p:spPr>
        </p:sp>
        <p:pic>
          <p:nvPicPr>
            <p:cNvPr id="12" name="agent-acquire/backend/icon">
              <a:extLst xmlns:a="http://schemas.openxmlformats.org/drawingml/2006/main">
                <a:ext uri="{FF2B5EF4-FFF2-40B4-BE49-F238E27FC236}">
                  <a16:creationId xmlns:a16="http://schemas.microsoft.com/office/drawing/2014/main" id="{BFA8BAE8-E623-4B16-B7ED-7DFD73AEF157}"/>
                </a:ext>
              </a:extLst>
            </p:cNvPr>
            <p:cNvPicPr>
              <a:picLocks xmlns:a="http://schemas.openxmlformats.org/drawingml/2006/main" noChangeAspect="1"/>
            </p:cNvPicPr>
            <p:nvPr/>
          </p:nvPicPr>
          <p:blipFill>
            <a:blip xmlns:r="http://schemas.openxmlformats.org/officeDocument/2006/relationships" xmlns:a="http://schemas.openxmlformats.org/drawingml/2006/main" r:embed="R04be5ff6be8d4400">
              <a:extLst>
                <a:ext uri="{96DAC541-7B7A-43D3-8B79-37D633B846F1}">
                  <asvg:svgBlip xmlns:asvg="http://schemas.microsoft.com/office/drawing/2016/SVG/main" r:embed="Rb9dffa1b6ebc4400"/>
                </a:ext>
              </a:extLst>
            </a:blip>
            <a:stretch xmlns:a="http://schemas.openxmlformats.org/drawingml/2006/main"/>
          </p:blipFill>
          <p:spPr>
            <a:xfrm xmlns:a="http://schemas.openxmlformats.org/drawingml/2006/main">
              <a:off x="628650" y="2514600"/>
              <a:ext cx="361950" cy="361950"/>
            </a:xfrm>
            <a:prstGeom xmlns:a="http://schemas.openxmlformats.org/drawingml/2006/main" prst="rect">
              <a:avLst/>
            </a:prstGeom>
          </p:spPr>
        </p:pic>
        <p:sp>
          <p:nvSpPr>
            <p:cNvPr id="13" name="agent-acquire/backend/title">
              <a:extLst xmlns:a="http://schemas.openxmlformats.org/drawingml/2006/main">
                <a:ext uri="{FF2B5EF4-FFF2-40B4-BE49-F238E27FC236}">
                  <a16:creationId xmlns:a16="http://schemas.microsoft.com/office/drawing/2014/main" id="{3F08450A-725B-4C61-85AC-787BCE0C484D}"/>
                </a:ext>
              </a:extLst>
            </p:cNvPr>
            <p:cNvSpPr>
              <a:spLocks xmlns:a="http://schemas.openxmlformats.org/drawingml/2006/main" noGrp="1"/>
            </p:cNvSpPr>
            <p:nvPr/>
          </p:nvSpPr>
          <p:spPr>
            <a:xfrm xmlns:a="http://schemas.openxmlformats.org/drawingml/2006/main">
              <a:off x="1123950" y="2447925"/>
              <a:ext cx="16097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Agent Backend</a:t>
              </a:r>
            </a:p>
          </p:txBody>
        </p:sp>
        <p:sp>
          <p:nvSpPr>
            <p:cNvPr id="14" name="agent-acquire/backend/meta">
              <a:extLst xmlns:a="http://schemas.openxmlformats.org/drawingml/2006/main">
                <a:ext uri="{FF2B5EF4-FFF2-40B4-BE49-F238E27FC236}">
                  <a16:creationId xmlns:a16="http://schemas.microsoft.com/office/drawing/2014/main" id="{5D3243F8-F967-425C-97B7-02A2CD33DDFD}"/>
                </a:ext>
              </a:extLst>
            </p:cNvPr>
            <p:cNvSpPr>
              <a:spLocks xmlns:a="http://schemas.openxmlformats.org/drawingml/2006/main" noGrp="1"/>
            </p:cNvSpPr>
            <p:nvPr/>
          </p:nvSpPr>
          <p:spPr>
            <a:xfrm xmlns:a="http://schemas.openxmlformats.org/drawingml/2006/main">
              <a:off x="1123950" y="3133725"/>
              <a:ext cx="160972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4E61E9"/>
                  </a:solidFill>
                  <a:latin typeface="Arial"/>
                  <a:ea typeface="Arial"/>
                  <a:cs typeface="Arial"/>
                </a:defRPr>
              </a:defPPr>
              <a:lvl1pPr algn="l">
                <a:defRPr sz="863" b="0">
                  <a:solidFill>
                    <a:srgbClr val="4E61E9"/>
                  </a:solidFill>
                  <a:latin typeface="Arial"/>
                  <a:ea typeface="Arial"/>
                  <a:cs typeface="Arial"/>
                </a:defRPr>
              </a:lvl1pPr>
              <a:lvl2pPr algn="l">
                <a:defRPr sz="863" b="0">
                  <a:solidFill>
                    <a:srgbClr val="4E61E9"/>
                  </a:solidFill>
                  <a:latin typeface="Arial"/>
                  <a:ea typeface="Arial"/>
                  <a:cs typeface="Arial"/>
                </a:defRPr>
              </a:lvl2pPr>
              <a:lvl3pPr algn="l">
                <a:defRPr sz="863" b="0">
                  <a:solidFill>
                    <a:srgbClr val="4E61E9"/>
                  </a:solidFill>
                  <a:latin typeface="Arial"/>
                  <a:ea typeface="Arial"/>
                  <a:cs typeface="Arial"/>
                </a:defRPr>
              </a:lvl3pPr>
              <a:lvl4pPr algn="l">
                <a:defRPr sz="863" b="0">
                  <a:solidFill>
                    <a:srgbClr val="4E61E9"/>
                  </a:solidFill>
                  <a:latin typeface="Arial"/>
                  <a:ea typeface="Arial"/>
                  <a:cs typeface="Arial"/>
                </a:defRPr>
              </a:lvl4pPr>
              <a:lvl5pPr algn="l">
                <a:defRPr sz="863" b="0">
                  <a:solidFill>
                    <a:srgbClr val="4E61E9"/>
                  </a:solidFill>
                  <a:latin typeface="Arial"/>
                  <a:ea typeface="Arial"/>
                  <a:cs typeface="Arial"/>
                </a:defRPr>
              </a:lvl5pPr>
              <a:lvl6pPr algn="l">
                <a:defRPr sz="863" b="0">
                  <a:solidFill>
                    <a:srgbClr val="4E61E9"/>
                  </a:solidFill>
                  <a:latin typeface="Arial"/>
                  <a:ea typeface="Arial"/>
                  <a:cs typeface="Arial"/>
                </a:defRPr>
              </a:lvl6pPr>
              <a:lvl7pPr algn="l">
                <a:defRPr sz="863" b="0">
                  <a:solidFill>
                    <a:srgbClr val="4E61E9"/>
                  </a:solidFill>
                  <a:latin typeface="Arial"/>
                  <a:ea typeface="Arial"/>
                  <a:cs typeface="Arial"/>
                </a:defRPr>
              </a:lvl7pPr>
              <a:lvl8pPr algn="l">
                <a:defRPr sz="863" b="0">
                  <a:solidFill>
                    <a:srgbClr val="4E61E9"/>
                  </a:solidFill>
                  <a:latin typeface="Arial"/>
                  <a:ea typeface="Arial"/>
                  <a:cs typeface="Arial"/>
                </a:defRPr>
              </a:lvl8pPr>
              <a:lvl9pPr algn="l">
                <a:defRPr sz="863" b="0">
                  <a:solidFill>
                    <a:srgbClr val="4E61E9"/>
                  </a:solidFill>
                  <a:latin typeface="Arial"/>
                  <a:ea typeface="Arial"/>
                  <a:cs typeface="Arial"/>
                </a:defRPr>
              </a:lvl9pPr>
            </a:lstStyle>
            <a:p xmlns:a="http://schemas.openxmlformats.org/drawingml/2006/main">
              <a:pPr algn="l">
                <a:defRPr sz="863" b="0">
                  <a:solidFill>
                    <a:srgbClr val="4E61E9"/>
                  </a:solidFill>
                  <a:latin typeface="Arial"/>
                  <a:ea typeface="Arial"/>
                  <a:cs typeface="Arial"/>
                </a:defRPr>
              </a:pPr>
              <a:r>
                <a:rPr sz="863" b="0">
                  <a:solidFill>
                    <a:srgbClr val="4E61E9"/>
                  </a:solidFill>
                  <a:latin typeface="Arial"/>
                  <a:ea typeface="Arial"/>
                  <a:cs typeface="Arial"/>
                </a:rPr>
                <a:t>Model / tool loop</a:t>
              </a:r>
            </a:p>
          </p:txBody>
        </p:sp>
      </p:grpSp>
      <p:grpSp>
        <p:nvGrpSpPr>
          <p:cNvPr id="59" name="agent-acquire/gateway"/>
          <p:cNvGrpSpPr/>
          <p:nvPr/>
        </p:nvGrpSpPr>
        <p:grpSpPr>
          <ns1:xfrm xmlns:ns1="http://schemas.openxmlformats.org/drawingml/2006/main">
            <ns1:off x="3429000" y="2333625"/>
            <ns1:ext cx="2333625" cy="1000125"/>
            <ns1:chOff x="3429000" y="2333625"/>
            <ns1:chExt cx="2333625" cy="1000125"/>
          </ns1:xfrm>
        </p:grpSpPr>
        <p:sp>
          <p:nvSpPr>
            <p:cNvPr id="15" name="agent-acquire/gateway/frame">
              <a:extLst xmlns:a="http://schemas.openxmlformats.org/drawingml/2006/main">
                <a:ext uri="{FF2B5EF4-FFF2-40B4-BE49-F238E27FC236}">
                  <a16:creationId xmlns:a16="http://schemas.microsoft.com/office/drawing/2014/main" id="{9247BFA2-6090-4E2A-9ED3-C3623E28D038}"/>
                </a:ext>
              </a:extLst>
            </p:cNvPr>
            <p:cNvSpPr>
              <a:spLocks xmlns:a="http://schemas.openxmlformats.org/drawingml/2006/main" noGrp="1"/>
            </p:cNvSpPr>
            <p:nvPr/>
          </p:nvSpPr>
          <p:spPr>
            <a:xfrm xmlns:a="http://schemas.openxmlformats.org/drawingml/2006/main">
              <a:off x="3429000" y="2333625"/>
              <a:ext cx="2333625" cy="1000125"/>
            </a:xfrm>
            <a:prstGeom xmlns:a="http://schemas.openxmlformats.org/drawingml/2006/main" prst="roundRect">
              <a:avLst>
                <a:gd name="adj" fmla="val 9524"/>
              </a:avLst>
            </a:prstGeom>
            <a:solidFill xmlns:a="http://schemas.openxmlformats.org/drawingml/2006/main">
              <a:srgbClr val="FFFFFF"/>
            </a:solidFill>
            <a:ln xmlns:a="http://schemas.openxmlformats.org/drawingml/2006/main" w="9525">
              <a:solidFill>
                <a:srgbClr val="DFE5EF"/>
              </a:solidFill>
              <a:prstDash val="solid"/>
            </a:ln>
          </p:spPr>
        </p:sp>
        <p:sp>
          <p:nvSpPr>
            <p:cNvPr id="16" name="agent-acquire/gateway/badge">
              <a:extLst xmlns:a="http://schemas.openxmlformats.org/drawingml/2006/main">
                <a:ext uri="{FF2B5EF4-FFF2-40B4-BE49-F238E27FC236}">
                  <a16:creationId xmlns:a16="http://schemas.microsoft.com/office/drawing/2014/main" id="{1F88A12B-18F9-41EA-B8EB-DF9FC8DF8E07}"/>
                </a:ext>
              </a:extLst>
            </p:cNvPr>
            <p:cNvSpPr>
              <a:spLocks xmlns:a="http://schemas.openxmlformats.org/drawingml/2006/main" noGrp="1"/>
            </p:cNvSpPr>
            <p:nvPr/>
          </p:nvSpPr>
          <p:spPr>
            <a:xfrm xmlns:a="http://schemas.openxmlformats.org/drawingml/2006/main">
              <a:off x="3524250" y="2495550"/>
              <a:ext cx="400050" cy="400050"/>
            </a:xfrm>
            <a:prstGeom xmlns:a="http://schemas.openxmlformats.org/drawingml/2006/main" prst="roundRect">
              <a:avLst>
                <a:gd name="adj" fmla="val 19048"/>
              </a:avLst>
            </a:prstGeom>
            <a:solidFill xmlns:a="http://schemas.openxmlformats.org/drawingml/2006/main">
              <a:srgbClr val="F1F2FD"/>
            </a:solidFill>
            <a:ln xmlns:a="http://schemas.openxmlformats.org/drawingml/2006/main" w="0">
              <a:noFill/>
              <a:prstDash val="solid"/>
            </a:ln>
          </p:spPr>
        </p:sp>
        <p:pic>
          <p:nvPicPr>
            <p:cNvPr id="17" name="agent-acquire/gateway/icon">
              <a:extLst xmlns:a="http://schemas.openxmlformats.org/drawingml/2006/main">
                <a:ext uri="{FF2B5EF4-FFF2-40B4-BE49-F238E27FC236}">
                  <a16:creationId xmlns:a16="http://schemas.microsoft.com/office/drawing/2014/main" id="{EFE5BD2E-39BD-446D-98A4-D9A441818D3A}"/>
                </a:ext>
              </a:extLst>
            </p:cNvPr>
            <p:cNvPicPr>
              <a:picLocks xmlns:a="http://schemas.openxmlformats.org/drawingml/2006/main" noChangeAspect="1"/>
            </p:cNvPicPr>
            <p:nvPr/>
          </p:nvPicPr>
          <p:blipFill>
            <a:blip xmlns:r="http://schemas.openxmlformats.org/officeDocument/2006/relationships" xmlns:a="http://schemas.openxmlformats.org/drawingml/2006/main" r:embed="R3260e69f177748b9">
              <a:extLst>
                <a:ext uri="{96DAC541-7B7A-43D3-8B79-37D633B846F1}">
                  <asvg:svgBlip xmlns:asvg="http://schemas.microsoft.com/office/drawing/2016/SVG/main" r:embed="Ree2e1364b3f949fb"/>
                </a:ext>
              </a:extLst>
            </a:blip>
            <a:stretch xmlns:a="http://schemas.openxmlformats.org/drawingml/2006/main"/>
          </p:blipFill>
          <p:spPr>
            <a:xfrm xmlns:a="http://schemas.openxmlformats.org/drawingml/2006/main">
              <a:off x="3543300" y="2514600"/>
              <a:ext cx="361950" cy="361950"/>
            </a:xfrm>
            <a:prstGeom xmlns:a="http://schemas.openxmlformats.org/drawingml/2006/main" prst="rect">
              <a:avLst/>
            </a:prstGeom>
          </p:spPr>
        </p:pic>
        <p:sp>
          <p:nvSpPr>
            <p:cNvPr id="18" name="agent-acquire/gateway/title">
              <a:extLst xmlns:a="http://schemas.openxmlformats.org/drawingml/2006/main">
                <a:ext uri="{FF2B5EF4-FFF2-40B4-BE49-F238E27FC236}">
                  <a16:creationId xmlns:a16="http://schemas.microsoft.com/office/drawing/2014/main" id="{BCB99296-2444-49F0-A3D3-2DE0C55AE089}"/>
                </a:ext>
              </a:extLst>
            </p:cNvPr>
            <p:cNvSpPr>
              <a:spLocks xmlns:a="http://schemas.openxmlformats.org/drawingml/2006/main" noGrp="1"/>
            </p:cNvSpPr>
            <p:nvPr/>
          </p:nvSpPr>
          <p:spPr>
            <a:xfrm xmlns:a="http://schemas.openxmlformats.org/drawingml/2006/main">
              <a:off x="4038600" y="2447925"/>
              <a:ext cx="16097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Sandbox</a:t>
              </a:r>
            </a:p>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Gateway</a:t>
              </a:r>
            </a:p>
          </p:txBody>
        </p:sp>
        <p:sp>
          <p:nvSpPr>
            <p:cNvPr id="19" name="agent-acquire/gateway/meta">
              <a:extLst xmlns:a="http://schemas.openxmlformats.org/drawingml/2006/main">
                <a:ext uri="{FF2B5EF4-FFF2-40B4-BE49-F238E27FC236}">
                  <a16:creationId xmlns:a16="http://schemas.microsoft.com/office/drawing/2014/main" id="{AEEF7D23-72B4-48C5-B3C5-35E782C427A8}"/>
                </a:ext>
              </a:extLst>
            </p:cNvPr>
            <p:cNvSpPr>
              <a:spLocks xmlns:a="http://schemas.openxmlformats.org/drawingml/2006/main" noGrp="1"/>
            </p:cNvSpPr>
            <p:nvPr/>
          </p:nvSpPr>
          <p:spPr>
            <a:xfrm xmlns:a="http://schemas.openxmlformats.org/drawingml/2006/main">
              <a:off x="4038600" y="3133725"/>
              <a:ext cx="160972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4E61E9"/>
                  </a:solidFill>
                  <a:latin typeface="Arial"/>
                  <a:ea typeface="Arial"/>
                  <a:cs typeface="Arial"/>
                </a:defRPr>
              </a:defPPr>
              <a:lvl1pPr algn="l">
                <a:defRPr sz="863" b="0">
                  <a:solidFill>
                    <a:srgbClr val="4E61E9"/>
                  </a:solidFill>
                  <a:latin typeface="Arial"/>
                  <a:ea typeface="Arial"/>
                  <a:cs typeface="Arial"/>
                </a:defRPr>
              </a:lvl1pPr>
              <a:lvl2pPr algn="l">
                <a:defRPr sz="863" b="0">
                  <a:solidFill>
                    <a:srgbClr val="4E61E9"/>
                  </a:solidFill>
                  <a:latin typeface="Arial"/>
                  <a:ea typeface="Arial"/>
                  <a:cs typeface="Arial"/>
                </a:defRPr>
              </a:lvl2pPr>
              <a:lvl3pPr algn="l">
                <a:defRPr sz="863" b="0">
                  <a:solidFill>
                    <a:srgbClr val="4E61E9"/>
                  </a:solidFill>
                  <a:latin typeface="Arial"/>
                  <a:ea typeface="Arial"/>
                  <a:cs typeface="Arial"/>
                </a:defRPr>
              </a:lvl3pPr>
              <a:lvl4pPr algn="l">
                <a:defRPr sz="863" b="0">
                  <a:solidFill>
                    <a:srgbClr val="4E61E9"/>
                  </a:solidFill>
                  <a:latin typeface="Arial"/>
                  <a:ea typeface="Arial"/>
                  <a:cs typeface="Arial"/>
                </a:defRPr>
              </a:lvl4pPr>
              <a:lvl5pPr algn="l">
                <a:defRPr sz="863" b="0">
                  <a:solidFill>
                    <a:srgbClr val="4E61E9"/>
                  </a:solidFill>
                  <a:latin typeface="Arial"/>
                  <a:ea typeface="Arial"/>
                  <a:cs typeface="Arial"/>
                </a:defRPr>
              </a:lvl5pPr>
              <a:lvl6pPr algn="l">
                <a:defRPr sz="863" b="0">
                  <a:solidFill>
                    <a:srgbClr val="4E61E9"/>
                  </a:solidFill>
                  <a:latin typeface="Arial"/>
                  <a:ea typeface="Arial"/>
                  <a:cs typeface="Arial"/>
                </a:defRPr>
              </a:lvl6pPr>
              <a:lvl7pPr algn="l">
                <a:defRPr sz="863" b="0">
                  <a:solidFill>
                    <a:srgbClr val="4E61E9"/>
                  </a:solidFill>
                  <a:latin typeface="Arial"/>
                  <a:ea typeface="Arial"/>
                  <a:cs typeface="Arial"/>
                </a:defRPr>
              </a:lvl7pPr>
              <a:lvl8pPr algn="l">
                <a:defRPr sz="863" b="0">
                  <a:solidFill>
                    <a:srgbClr val="4E61E9"/>
                  </a:solidFill>
                  <a:latin typeface="Arial"/>
                  <a:ea typeface="Arial"/>
                  <a:cs typeface="Arial"/>
                </a:defRPr>
              </a:lvl8pPr>
              <a:lvl9pPr algn="l">
                <a:defRPr sz="863" b="0">
                  <a:solidFill>
                    <a:srgbClr val="4E61E9"/>
                  </a:solidFill>
                  <a:latin typeface="Arial"/>
                  <a:ea typeface="Arial"/>
                  <a:cs typeface="Arial"/>
                </a:defRPr>
              </a:lvl9pPr>
            </a:lstStyle>
            <a:p xmlns:a="http://schemas.openxmlformats.org/drawingml/2006/main">
              <a:pPr algn="l">
                <a:defRPr sz="863" b="0">
                  <a:solidFill>
                    <a:srgbClr val="4E61E9"/>
                  </a:solidFill>
                  <a:latin typeface="Arial"/>
                  <a:ea typeface="Arial"/>
                  <a:cs typeface="Arial"/>
                </a:defRPr>
              </a:pPr>
              <a:r>
                <a:rPr sz="863" b="0">
                  <a:solidFill>
                    <a:srgbClr val="4E61E9"/>
                  </a:solidFill>
                  <a:latin typeface="Arial"/>
                  <a:ea typeface="Arial"/>
                  <a:cs typeface="Arial"/>
                </a:rPr>
                <a:t>Acquire runtime</a:t>
              </a:r>
            </a:p>
          </p:txBody>
        </p:sp>
      </p:grpSp>
      <p:grpSp>
        <p:nvGrpSpPr>
          <p:cNvPr id="60" name="agent-acquire/claim"/>
          <p:cNvGrpSpPr/>
          <p:nvPr/>
        </p:nvGrpSpPr>
        <p:grpSpPr>
          <ns1:xfrm xmlns:ns1="http://schemas.openxmlformats.org/drawingml/2006/main">
            <ns1:off x="6343650" y="2333625"/>
            <ns1:ext cx="2333625" cy="1000125"/>
            <ns1:chOff x="6343650" y="2333625"/>
            <ns1:chExt cx="2333625" cy="1000125"/>
          </ns1:xfrm>
        </p:grpSpPr>
        <p:sp>
          <p:nvSpPr>
            <p:cNvPr id="20" name="agent-acquire/claim/frame">
              <a:extLst xmlns:a="http://schemas.openxmlformats.org/drawingml/2006/main">
                <a:ext uri="{FF2B5EF4-FFF2-40B4-BE49-F238E27FC236}">
                  <a16:creationId xmlns:a16="http://schemas.microsoft.com/office/drawing/2014/main" id="{91888085-1D45-402B-B76D-894A58A4291C}"/>
                </a:ext>
              </a:extLst>
            </p:cNvPr>
            <p:cNvSpPr>
              <a:spLocks xmlns:a="http://schemas.openxmlformats.org/drawingml/2006/main" noGrp="1"/>
            </p:cNvSpPr>
            <p:nvPr/>
          </p:nvSpPr>
          <p:spPr>
            <a:xfrm xmlns:a="http://schemas.openxmlformats.org/drawingml/2006/main">
              <a:off x="6343650" y="2333625"/>
              <a:ext cx="2333625" cy="1000125"/>
            </a:xfrm>
            <a:prstGeom xmlns:a="http://schemas.openxmlformats.org/drawingml/2006/main" prst="roundRect">
              <a:avLst>
                <a:gd name="adj" fmla="val 9524"/>
              </a:avLst>
            </a:prstGeom>
            <a:solidFill xmlns:a="http://schemas.openxmlformats.org/drawingml/2006/main">
              <a:srgbClr val="FFFFFF"/>
            </a:solidFill>
            <a:ln xmlns:a="http://schemas.openxmlformats.org/drawingml/2006/main" w="9525">
              <a:solidFill>
                <a:srgbClr val="DFE5EF"/>
              </a:solidFill>
              <a:prstDash val="solid"/>
            </a:ln>
          </p:spPr>
        </p:sp>
        <p:sp>
          <p:nvSpPr>
            <p:cNvPr id="21" name="agent-acquire/claim/badge">
              <a:extLst xmlns:a="http://schemas.openxmlformats.org/drawingml/2006/main">
                <a:ext uri="{FF2B5EF4-FFF2-40B4-BE49-F238E27FC236}">
                  <a16:creationId xmlns:a16="http://schemas.microsoft.com/office/drawing/2014/main" id="{A3300F4B-F3DC-4D17-80ED-3241AC41B5A0}"/>
                </a:ext>
              </a:extLst>
            </p:cNvPr>
            <p:cNvSpPr>
              <a:spLocks xmlns:a="http://schemas.openxmlformats.org/drawingml/2006/main" noGrp="1"/>
            </p:cNvSpPr>
            <p:nvPr/>
          </p:nvSpPr>
          <p:spPr>
            <a:xfrm xmlns:a="http://schemas.openxmlformats.org/drawingml/2006/main">
              <a:off x="6438900" y="2495550"/>
              <a:ext cx="400050" cy="400050"/>
            </a:xfrm>
            <a:prstGeom xmlns:a="http://schemas.openxmlformats.org/drawingml/2006/main" prst="roundRect">
              <a:avLst>
                <a:gd name="adj" fmla="val 19048"/>
              </a:avLst>
            </a:prstGeom>
            <a:solidFill xmlns:a="http://schemas.openxmlformats.org/drawingml/2006/main">
              <a:srgbClr val="FCF1F4"/>
            </a:solidFill>
            <a:ln xmlns:a="http://schemas.openxmlformats.org/drawingml/2006/main" w="0">
              <a:noFill/>
              <a:prstDash val="solid"/>
            </a:ln>
          </p:spPr>
        </p:sp>
        <p:pic>
          <p:nvPicPr>
            <p:cNvPr id="22" name="agent-acquire/claim/icon">
              <a:extLst xmlns:a="http://schemas.openxmlformats.org/drawingml/2006/main">
                <a:ext uri="{FF2B5EF4-FFF2-40B4-BE49-F238E27FC236}">
                  <a16:creationId xmlns:a16="http://schemas.microsoft.com/office/drawing/2014/main" id="{4E160196-2F63-470F-93B3-792304A4F87D}"/>
                </a:ext>
              </a:extLst>
            </p:cNvPr>
            <p:cNvPicPr>
              <a:picLocks xmlns:a="http://schemas.openxmlformats.org/drawingml/2006/main" noChangeAspect="1"/>
            </p:cNvPicPr>
            <p:nvPr/>
          </p:nvPicPr>
          <p:blipFill>
            <a:blip xmlns:r="http://schemas.openxmlformats.org/officeDocument/2006/relationships" xmlns:a="http://schemas.openxmlformats.org/drawingml/2006/main" r:embed="Rf19140a0f1f64dbd">
              <a:extLst>
                <a:ext uri="{96DAC541-7B7A-43D3-8B79-37D633B846F1}">
                  <asvg:svgBlip xmlns:asvg="http://schemas.microsoft.com/office/drawing/2016/SVG/main" r:embed="R0690af45beec4d0c"/>
                </a:ext>
              </a:extLst>
            </a:blip>
            <a:stretch xmlns:a="http://schemas.openxmlformats.org/drawingml/2006/main"/>
          </p:blipFill>
          <p:spPr>
            <a:xfrm xmlns:a="http://schemas.openxmlformats.org/drawingml/2006/main">
              <a:off x="6457950" y="2514600"/>
              <a:ext cx="361950" cy="361950"/>
            </a:xfrm>
            <a:prstGeom xmlns:a="http://schemas.openxmlformats.org/drawingml/2006/main" prst="rect">
              <a:avLst/>
            </a:prstGeom>
          </p:spPr>
        </p:pic>
        <p:sp>
          <p:nvSpPr>
            <p:cNvPr id="23" name="agent-acquire/claim/title">
              <a:extLst xmlns:a="http://schemas.openxmlformats.org/drawingml/2006/main">
                <a:ext uri="{FF2B5EF4-FFF2-40B4-BE49-F238E27FC236}">
                  <a16:creationId xmlns:a16="http://schemas.microsoft.com/office/drawing/2014/main" id="{5CCBD45F-D666-42DA-A09F-DEFEE9E8BF5E}"/>
                </a:ext>
              </a:extLst>
            </p:cNvPr>
            <p:cNvSpPr>
              <a:spLocks xmlns:a="http://schemas.openxmlformats.org/drawingml/2006/main" noGrp="1"/>
            </p:cNvSpPr>
            <p:nvPr/>
          </p:nvSpPr>
          <p:spPr>
            <a:xfrm xmlns:a="http://schemas.openxmlformats.org/drawingml/2006/main">
              <a:off x="6953250" y="2447925"/>
              <a:ext cx="16097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SandboxClaim</a:t>
              </a:r>
            </a:p>
          </p:txBody>
        </p:sp>
        <p:sp>
          <p:nvSpPr>
            <p:cNvPr id="24" name="agent-acquire/claim/meta">
              <a:extLst xmlns:a="http://schemas.openxmlformats.org/drawingml/2006/main">
                <a:ext uri="{FF2B5EF4-FFF2-40B4-BE49-F238E27FC236}">
                  <a16:creationId xmlns:a16="http://schemas.microsoft.com/office/drawing/2014/main" id="{5468CDBA-90BA-4C6C-8074-B925BB3EF659}"/>
                </a:ext>
              </a:extLst>
            </p:cNvPr>
            <p:cNvSpPr>
              <a:spLocks xmlns:a="http://schemas.openxmlformats.org/drawingml/2006/main" noGrp="1"/>
            </p:cNvSpPr>
            <p:nvPr/>
          </p:nvSpPr>
          <p:spPr>
            <a:xfrm xmlns:a="http://schemas.openxmlformats.org/drawingml/2006/main">
              <a:off x="6953250" y="3133725"/>
              <a:ext cx="160972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D94E7A"/>
                  </a:solidFill>
                  <a:latin typeface="Arial"/>
                  <a:ea typeface="Arial"/>
                  <a:cs typeface="Arial"/>
                </a:defRPr>
              </a:defPPr>
              <a:lvl1pPr algn="l">
                <a:defRPr sz="863" b="0">
                  <a:solidFill>
                    <a:srgbClr val="D94E7A"/>
                  </a:solidFill>
                  <a:latin typeface="Arial"/>
                  <a:ea typeface="Arial"/>
                  <a:cs typeface="Arial"/>
                </a:defRPr>
              </a:lvl1pPr>
              <a:lvl2pPr algn="l">
                <a:defRPr sz="863" b="0">
                  <a:solidFill>
                    <a:srgbClr val="D94E7A"/>
                  </a:solidFill>
                  <a:latin typeface="Arial"/>
                  <a:ea typeface="Arial"/>
                  <a:cs typeface="Arial"/>
                </a:defRPr>
              </a:lvl2pPr>
              <a:lvl3pPr algn="l">
                <a:defRPr sz="863" b="0">
                  <a:solidFill>
                    <a:srgbClr val="D94E7A"/>
                  </a:solidFill>
                  <a:latin typeface="Arial"/>
                  <a:ea typeface="Arial"/>
                  <a:cs typeface="Arial"/>
                </a:defRPr>
              </a:lvl3pPr>
              <a:lvl4pPr algn="l">
                <a:defRPr sz="863" b="0">
                  <a:solidFill>
                    <a:srgbClr val="D94E7A"/>
                  </a:solidFill>
                  <a:latin typeface="Arial"/>
                  <a:ea typeface="Arial"/>
                  <a:cs typeface="Arial"/>
                </a:defRPr>
              </a:lvl4pPr>
              <a:lvl5pPr algn="l">
                <a:defRPr sz="863" b="0">
                  <a:solidFill>
                    <a:srgbClr val="D94E7A"/>
                  </a:solidFill>
                  <a:latin typeface="Arial"/>
                  <a:ea typeface="Arial"/>
                  <a:cs typeface="Arial"/>
                </a:defRPr>
              </a:lvl5pPr>
              <a:lvl6pPr algn="l">
                <a:defRPr sz="863" b="0">
                  <a:solidFill>
                    <a:srgbClr val="D94E7A"/>
                  </a:solidFill>
                  <a:latin typeface="Arial"/>
                  <a:ea typeface="Arial"/>
                  <a:cs typeface="Arial"/>
                </a:defRPr>
              </a:lvl6pPr>
              <a:lvl7pPr algn="l">
                <a:defRPr sz="863" b="0">
                  <a:solidFill>
                    <a:srgbClr val="D94E7A"/>
                  </a:solidFill>
                  <a:latin typeface="Arial"/>
                  <a:ea typeface="Arial"/>
                  <a:cs typeface="Arial"/>
                </a:defRPr>
              </a:lvl7pPr>
              <a:lvl8pPr algn="l">
                <a:defRPr sz="863" b="0">
                  <a:solidFill>
                    <a:srgbClr val="D94E7A"/>
                  </a:solidFill>
                  <a:latin typeface="Arial"/>
                  <a:ea typeface="Arial"/>
                  <a:cs typeface="Arial"/>
                </a:defRPr>
              </a:lvl8pPr>
              <a:lvl9pPr algn="l">
                <a:defRPr sz="863" b="0">
                  <a:solidFill>
                    <a:srgbClr val="D94E7A"/>
                  </a:solidFill>
                  <a:latin typeface="Arial"/>
                  <a:ea typeface="Arial"/>
                  <a:cs typeface="Arial"/>
                </a:defRPr>
              </a:lvl9pPr>
            </a:lstStyle>
            <a:p xmlns:a="http://schemas.openxmlformats.org/drawingml/2006/main">
              <a:pPr algn="l">
                <a:defRPr sz="863" b="0">
                  <a:solidFill>
                    <a:srgbClr val="D94E7A"/>
                  </a:solidFill>
                  <a:latin typeface="Arial"/>
                  <a:ea typeface="Arial"/>
                  <a:cs typeface="Arial"/>
                </a:defRPr>
              </a:pPr>
              <a:r>
                <a:rPr sz="863" b="0">
                  <a:solidFill>
                    <a:srgbClr val="D94E7A"/>
                  </a:solidFill>
                  <a:latin typeface="Arial"/>
                  <a:ea typeface="Arial"/>
                  <a:cs typeface="Arial"/>
                </a:rPr>
                <a:t>Session request</a:t>
              </a:r>
            </a:p>
          </p:txBody>
        </p:sp>
      </p:grpSp>
      <p:grpSp>
        <p:nvGrpSpPr>
          <p:cNvPr id="61" name="agent-acquire/controller"/>
          <p:cNvGrpSpPr/>
          <p:nvPr/>
        </p:nvGrpSpPr>
        <p:grpSpPr>
          <ns1:xfrm xmlns:ns1="http://schemas.openxmlformats.org/drawingml/2006/main">
            <ns1:off x="9258300" y="2333625"/>
            <ns1:ext cx="2419350" cy="1000125"/>
            <ns1:chOff x="9258300" y="2333625"/>
            <ns1:chExt cx="2419350" cy="1000125"/>
          </ns1:xfrm>
        </p:grpSpPr>
        <p:sp>
          <p:nvSpPr>
            <p:cNvPr id="25" name="agent-acquire/controller/frame">
              <a:extLst xmlns:a="http://schemas.openxmlformats.org/drawingml/2006/main">
                <a:ext uri="{FF2B5EF4-FFF2-40B4-BE49-F238E27FC236}">
                  <a16:creationId xmlns:a16="http://schemas.microsoft.com/office/drawing/2014/main" id="{646B1EA5-8F4F-4C21-9CDD-2EA13E5B10DB}"/>
                </a:ext>
              </a:extLst>
            </p:cNvPr>
            <p:cNvSpPr>
              <a:spLocks xmlns:a="http://schemas.openxmlformats.org/drawingml/2006/main" noGrp="1"/>
            </p:cNvSpPr>
            <p:nvPr/>
          </p:nvSpPr>
          <p:spPr>
            <a:xfrm xmlns:a="http://schemas.openxmlformats.org/drawingml/2006/main">
              <a:off x="9258300" y="2333625"/>
              <a:ext cx="2419350" cy="1000125"/>
            </a:xfrm>
            <a:prstGeom xmlns:a="http://schemas.openxmlformats.org/drawingml/2006/main" prst="roundRect">
              <a:avLst>
                <a:gd name="adj" fmla="val 9524"/>
              </a:avLst>
            </a:prstGeom>
            <a:solidFill xmlns:a="http://schemas.openxmlformats.org/drawingml/2006/main">
              <a:srgbClr val="FFFFFF"/>
            </a:solidFill>
            <a:ln xmlns:a="http://schemas.openxmlformats.org/drawingml/2006/main" w="9525">
              <a:solidFill>
                <a:srgbClr val="DFE5EF"/>
              </a:solidFill>
              <a:prstDash val="solid"/>
            </a:ln>
          </p:spPr>
        </p:sp>
        <p:sp>
          <p:nvSpPr>
            <p:cNvPr id="26" name="agent-acquire/controller/badge">
              <a:extLst xmlns:a="http://schemas.openxmlformats.org/drawingml/2006/main">
                <a:ext uri="{FF2B5EF4-FFF2-40B4-BE49-F238E27FC236}">
                  <a16:creationId xmlns:a16="http://schemas.microsoft.com/office/drawing/2014/main" id="{6C81C9D1-1333-4E58-9888-E6D66945FEA9}"/>
                </a:ext>
              </a:extLst>
            </p:cNvPr>
            <p:cNvSpPr>
              <a:spLocks xmlns:a="http://schemas.openxmlformats.org/drawingml/2006/main" noGrp="1"/>
            </p:cNvSpPr>
            <p:nvPr/>
          </p:nvSpPr>
          <p:spPr>
            <a:xfrm xmlns:a="http://schemas.openxmlformats.org/drawingml/2006/main">
              <a:off x="9353550" y="2495550"/>
              <a:ext cx="400050" cy="400050"/>
            </a:xfrm>
            <a:prstGeom xmlns:a="http://schemas.openxmlformats.org/drawingml/2006/main" prst="roundRect">
              <a:avLst>
                <a:gd name="adj" fmla="val 19048"/>
              </a:avLst>
            </a:prstGeom>
            <a:solidFill xmlns:a="http://schemas.openxmlformats.org/drawingml/2006/main">
              <a:srgbClr val="F1F2FD"/>
            </a:solidFill>
            <a:ln xmlns:a="http://schemas.openxmlformats.org/drawingml/2006/main" w="0">
              <a:noFill/>
              <a:prstDash val="solid"/>
            </a:ln>
          </p:spPr>
        </p:sp>
        <p:pic>
          <p:nvPicPr>
            <p:cNvPr id="27" name="agent-acquire/controller/icon">
              <a:extLst xmlns:a="http://schemas.openxmlformats.org/drawingml/2006/main">
                <a:ext uri="{FF2B5EF4-FFF2-40B4-BE49-F238E27FC236}">
                  <a16:creationId xmlns:a16="http://schemas.microsoft.com/office/drawing/2014/main" id="{029002D2-89ED-44C1-9228-8DB6360486D6}"/>
                </a:ext>
              </a:extLst>
            </p:cNvPr>
            <p:cNvPicPr>
              <a:picLocks xmlns:a="http://schemas.openxmlformats.org/drawingml/2006/main" noChangeAspect="1"/>
            </p:cNvPicPr>
            <p:nvPr/>
          </p:nvPicPr>
          <p:blipFill>
            <a:blip xmlns:r="http://schemas.openxmlformats.org/officeDocument/2006/relationships" xmlns:a="http://schemas.openxmlformats.org/drawingml/2006/main" r:embed="R12570d930c4a4699">
              <a:extLst>
                <a:ext uri="{96DAC541-7B7A-43D3-8B79-37D633B846F1}">
                  <asvg:svgBlip xmlns:asvg="http://schemas.microsoft.com/office/drawing/2016/SVG/main" r:embed="R7ab1833fc27a4b68"/>
                </a:ext>
              </a:extLst>
            </a:blip>
            <a:stretch xmlns:a="http://schemas.openxmlformats.org/drawingml/2006/main"/>
          </p:blipFill>
          <p:spPr>
            <a:xfrm xmlns:a="http://schemas.openxmlformats.org/drawingml/2006/main">
              <a:off x="9372600" y="2514600"/>
              <a:ext cx="361950" cy="361950"/>
            </a:xfrm>
            <a:prstGeom xmlns:a="http://schemas.openxmlformats.org/drawingml/2006/main" prst="rect">
              <a:avLst/>
            </a:prstGeom>
          </p:spPr>
        </p:pic>
        <p:sp>
          <p:nvSpPr>
            <p:cNvPr id="28" name="agent-acquire/controller/title">
              <a:extLst xmlns:a="http://schemas.openxmlformats.org/drawingml/2006/main">
                <a:ext uri="{FF2B5EF4-FFF2-40B4-BE49-F238E27FC236}">
                  <a16:creationId xmlns:a16="http://schemas.microsoft.com/office/drawing/2014/main" id="{DB15EEAC-74A7-48B3-9152-B2909940CD5C}"/>
                </a:ext>
              </a:extLst>
            </p:cNvPr>
            <p:cNvSpPr>
              <a:spLocks xmlns:a="http://schemas.openxmlformats.org/drawingml/2006/main" noGrp="1"/>
            </p:cNvSpPr>
            <p:nvPr/>
          </p:nvSpPr>
          <p:spPr>
            <a:xfrm xmlns:a="http://schemas.openxmlformats.org/drawingml/2006/main">
              <a:off x="9867900" y="2447925"/>
              <a:ext cx="169545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Sandbox</a:t>
              </a:r>
            </a:p>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Controller</a:t>
              </a:r>
            </a:p>
          </p:txBody>
        </p:sp>
        <p:sp>
          <p:nvSpPr>
            <p:cNvPr id="29" name="agent-acquire/controller/meta">
              <a:extLst xmlns:a="http://schemas.openxmlformats.org/drawingml/2006/main">
                <a:ext uri="{FF2B5EF4-FFF2-40B4-BE49-F238E27FC236}">
                  <a16:creationId xmlns:a16="http://schemas.microsoft.com/office/drawing/2014/main" id="{7FCD1FE0-A2C8-47D1-A29B-D0DF5CC8728B}"/>
                </a:ext>
              </a:extLst>
            </p:cNvPr>
            <p:cNvSpPr>
              <a:spLocks xmlns:a="http://schemas.openxmlformats.org/drawingml/2006/main" noGrp="1"/>
            </p:cNvSpPr>
            <p:nvPr/>
          </p:nvSpPr>
          <p:spPr>
            <a:xfrm xmlns:a="http://schemas.openxmlformats.org/drawingml/2006/main">
              <a:off x="9867900" y="3133725"/>
              <a:ext cx="169545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4E61E9"/>
                  </a:solidFill>
                  <a:latin typeface="Arial"/>
                  <a:ea typeface="Arial"/>
                  <a:cs typeface="Arial"/>
                </a:defRPr>
              </a:defPPr>
              <a:lvl1pPr algn="l">
                <a:defRPr sz="863" b="0">
                  <a:solidFill>
                    <a:srgbClr val="4E61E9"/>
                  </a:solidFill>
                  <a:latin typeface="Arial"/>
                  <a:ea typeface="Arial"/>
                  <a:cs typeface="Arial"/>
                </a:defRPr>
              </a:lvl1pPr>
              <a:lvl2pPr algn="l">
                <a:defRPr sz="863" b="0">
                  <a:solidFill>
                    <a:srgbClr val="4E61E9"/>
                  </a:solidFill>
                  <a:latin typeface="Arial"/>
                  <a:ea typeface="Arial"/>
                  <a:cs typeface="Arial"/>
                </a:defRPr>
              </a:lvl2pPr>
              <a:lvl3pPr algn="l">
                <a:defRPr sz="863" b="0">
                  <a:solidFill>
                    <a:srgbClr val="4E61E9"/>
                  </a:solidFill>
                  <a:latin typeface="Arial"/>
                  <a:ea typeface="Arial"/>
                  <a:cs typeface="Arial"/>
                </a:defRPr>
              </a:lvl3pPr>
              <a:lvl4pPr algn="l">
                <a:defRPr sz="863" b="0">
                  <a:solidFill>
                    <a:srgbClr val="4E61E9"/>
                  </a:solidFill>
                  <a:latin typeface="Arial"/>
                  <a:ea typeface="Arial"/>
                  <a:cs typeface="Arial"/>
                </a:defRPr>
              </a:lvl4pPr>
              <a:lvl5pPr algn="l">
                <a:defRPr sz="863" b="0">
                  <a:solidFill>
                    <a:srgbClr val="4E61E9"/>
                  </a:solidFill>
                  <a:latin typeface="Arial"/>
                  <a:ea typeface="Arial"/>
                  <a:cs typeface="Arial"/>
                </a:defRPr>
              </a:lvl5pPr>
              <a:lvl6pPr algn="l">
                <a:defRPr sz="863" b="0">
                  <a:solidFill>
                    <a:srgbClr val="4E61E9"/>
                  </a:solidFill>
                  <a:latin typeface="Arial"/>
                  <a:ea typeface="Arial"/>
                  <a:cs typeface="Arial"/>
                </a:defRPr>
              </a:lvl6pPr>
              <a:lvl7pPr algn="l">
                <a:defRPr sz="863" b="0">
                  <a:solidFill>
                    <a:srgbClr val="4E61E9"/>
                  </a:solidFill>
                  <a:latin typeface="Arial"/>
                  <a:ea typeface="Arial"/>
                  <a:cs typeface="Arial"/>
                </a:defRPr>
              </a:lvl7pPr>
              <a:lvl8pPr algn="l">
                <a:defRPr sz="863" b="0">
                  <a:solidFill>
                    <a:srgbClr val="4E61E9"/>
                  </a:solidFill>
                  <a:latin typeface="Arial"/>
                  <a:ea typeface="Arial"/>
                  <a:cs typeface="Arial"/>
                </a:defRPr>
              </a:lvl8pPr>
              <a:lvl9pPr algn="l">
                <a:defRPr sz="863" b="0">
                  <a:solidFill>
                    <a:srgbClr val="4E61E9"/>
                  </a:solidFill>
                  <a:latin typeface="Arial"/>
                  <a:ea typeface="Arial"/>
                  <a:cs typeface="Arial"/>
                </a:defRPr>
              </a:lvl9pPr>
            </a:lstStyle>
            <a:p xmlns:a="http://schemas.openxmlformats.org/drawingml/2006/main">
              <a:pPr algn="l">
                <a:defRPr sz="863" b="0">
                  <a:solidFill>
                    <a:srgbClr val="4E61E9"/>
                  </a:solidFill>
                  <a:latin typeface="Arial"/>
                  <a:ea typeface="Arial"/>
                  <a:cs typeface="Arial"/>
                </a:defRPr>
              </a:pPr>
              <a:r>
                <a:rPr sz="863" b="0">
                  <a:solidFill>
                    <a:srgbClr val="4E61E9"/>
                  </a:solidFill>
                  <a:latin typeface="Arial"/>
                  <a:ea typeface="Arial"/>
                  <a:cs typeface="Arial"/>
                </a:rPr>
                <a:t>Bind capacity</a:t>
              </a:r>
            </a:p>
          </p:txBody>
        </p:sp>
      </p:grpSp>
      <p:grpSp>
        <p:nvGrpSpPr>
          <p:cNvPr id="62" name="agent-acquire/template"/>
          <p:cNvGrpSpPr/>
          <p:nvPr/>
        </p:nvGrpSpPr>
        <p:grpSpPr>
          <ns1:xfrm xmlns:ns1="http://schemas.openxmlformats.org/drawingml/2006/main">
            <ns1:off x="514350" y="4286250"/>
            <ns1:ext cx="2333625" cy="1000125"/>
            <ns1:chOff x="514350" y="4286250"/>
            <ns1:chExt cx="2333625" cy="1000125"/>
          </ns1:xfrm>
        </p:grpSpPr>
        <p:sp>
          <p:nvSpPr>
            <p:cNvPr id="33" name="agent-acquire/template/frame">
              <a:extLst xmlns:a="http://schemas.openxmlformats.org/drawingml/2006/main">
                <a:ext uri="{FF2B5EF4-FFF2-40B4-BE49-F238E27FC236}">
                  <a16:creationId xmlns:a16="http://schemas.microsoft.com/office/drawing/2014/main" id="{7A4D85E8-8B6F-4EA0-9F0E-CFB779FC127A}"/>
                </a:ext>
              </a:extLst>
            </p:cNvPr>
            <p:cNvSpPr>
              <a:spLocks xmlns:a="http://schemas.openxmlformats.org/drawingml/2006/main" noGrp="1"/>
            </p:cNvSpPr>
            <p:nvPr/>
          </p:nvSpPr>
          <p:spPr>
            <a:xfrm xmlns:a="http://schemas.openxmlformats.org/drawingml/2006/main">
              <a:off x="514350" y="4286250"/>
              <a:ext cx="2333625" cy="1000125"/>
            </a:xfrm>
            <a:prstGeom xmlns:a="http://schemas.openxmlformats.org/drawingml/2006/main" prst="roundRect">
              <a:avLst>
                <a:gd name="adj" fmla="val 9524"/>
              </a:avLst>
            </a:prstGeom>
            <a:solidFill xmlns:a="http://schemas.openxmlformats.org/drawingml/2006/main">
              <a:srgbClr val="FFFFFF"/>
            </a:solidFill>
            <a:ln xmlns:a="http://schemas.openxmlformats.org/drawingml/2006/main" w="9525">
              <a:solidFill>
                <a:srgbClr val="DFE5EF"/>
              </a:solidFill>
              <a:prstDash val="solid"/>
            </a:ln>
          </p:spPr>
        </p:sp>
        <p:sp>
          <p:nvSpPr>
            <p:cNvPr id="34" name="agent-acquire/template/badge">
              <a:extLst xmlns:a="http://schemas.openxmlformats.org/drawingml/2006/main">
                <a:ext uri="{FF2B5EF4-FFF2-40B4-BE49-F238E27FC236}">
                  <a16:creationId xmlns:a16="http://schemas.microsoft.com/office/drawing/2014/main" id="{4A5CBD6A-6C81-477D-8C4F-BF5AEFE6A6E7}"/>
                </a:ext>
              </a:extLst>
            </p:cNvPr>
            <p:cNvSpPr>
              <a:spLocks xmlns:a="http://schemas.openxmlformats.org/drawingml/2006/main" noGrp="1"/>
            </p:cNvSpPr>
            <p:nvPr/>
          </p:nvSpPr>
          <p:spPr>
            <a:xfrm xmlns:a="http://schemas.openxmlformats.org/drawingml/2006/main">
              <a:off x="609600" y="4448175"/>
              <a:ext cx="400050" cy="400050"/>
            </a:xfrm>
            <a:prstGeom xmlns:a="http://schemas.openxmlformats.org/drawingml/2006/main" prst="roundRect">
              <a:avLst>
                <a:gd name="adj" fmla="val 19048"/>
              </a:avLst>
            </a:prstGeom>
            <a:solidFill xmlns:a="http://schemas.openxmlformats.org/drawingml/2006/main">
              <a:srgbClr val="FCF1F4"/>
            </a:solidFill>
            <a:ln xmlns:a="http://schemas.openxmlformats.org/drawingml/2006/main" w="0">
              <a:noFill/>
              <a:prstDash val="solid"/>
            </a:ln>
          </p:spPr>
        </p:sp>
        <p:pic>
          <p:nvPicPr>
            <p:cNvPr id="35" name="agent-acquire/template/icon">
              <a:extLst xmlns:a="http://schemas.openxmlformats.org/drawingml/2006/main">
                <a:ext uri="{FF2B5EF4-FFF2-40B4-BE49-F238E27FC236}">
                  <a16:creationId xmlns:a16="http://schemas.microsoft.com/office/drawing/2014/main" id="{5249E929-78C2-4C59-81A6-515B2BB969B6}"/>
                </a:ext>
              </a:extLst>
            </p:cNvPr>
            <p:cNvPicPr>
              <a:picLocks xmlns:a="http://schemas.openxmlformats.org/drawingml/2006/main" noChangeAspect="1"/>
            </p:cNvPicPr>
            <p:nvPr/>
          </p:nvPicPr>
          <p:blipFill>
            <a:blip xmlns:r="http://schemas.openxmlformats.org/officeDocument/2006/relationships" xmlns:a="http://schemas.openxmlformats.org/drawingml/2006/main" r:embed="R2932cad37ac1423a">
              <a:extLst>
                <a:ext uri="{96DAC541-7B7A-43D3-8B79-37D633B846F1}">
                  <asvg:svgBlip xmlns:asvg="http://schemas.microsoft.com/office/drawing/2016/SVG/main" r:embed="R4b5f6f96863b41df"/>
                </a:ext>
              </a:extLst>
            </a:blip>
            <a:stretch xmlns:a="http://schemas.openxmlformats.org/drawingml/2006/main"/>
          </p:blipFill>
          <p:spPr>
            <a:xfrm xmlns:a="http://schemas.openxmlformats.org/drawingml/2006/main">
              <a:off x="628650" y="4467225"/>
              <a:ext cx="361950" cy="361950"/>
            </a:xfrm>
            <a:prstGeom xmlns:a="http://schemas.openxmlformats.org/drawingml/2006/main" prst="rect">
              <a:avLst/>
            </a:prstGeom>
          </p:spPr>
        </p:pic>
        <p:sp>
          <p:nvSpPr>
            <p:cNvPr id="36" name="agent-acquire/template/title">
              <a:extLst xmlns:a="http://schemas.openxmlformats.org/drawingml/2006/main">
                <a:ext uri="{FF2B5EF4-FFF2-40B4-BE49-F238E27FC236}">
                  <a16:creationId xmlns:a16="http://schemas.microsoft.com/office/drawing/2014/main" id="{970869DF-B2D4-4EBC-851E-6E762502F979}"/>
                </a:ext>
              </a:extLst>
            </p:cNvPr>
            <p:cNvSpPr>
              <a:spLocks xmlns:a="http://schemas.openxmlformats.org/drawingml/2006/main" noGrp="1"/>
            </p:cNvSpPr>
            <p:nvPr/>
          </p:nvSpPr>
          <p:spPr>
            <a:xfrm xmlns:a="http://schemas.openxmlformats.org/drawingml/2006/main">
              <a:off x="1123950" y="4400550"/>
              <a:ext cx="16097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Template</a:t>
              </a:r>
            </a:p>
          </p:txBody>
        </p:sp>
        <p:sp>
          <p:nvSpPr>
            <p:cNvPr id="37" name="agent-acquire/template/meta">
              <a:extLst xmlns:a="http://schemas.openxmlformats.org/drawingml/2006/main">
                <a:ext uri="{FF2B5EF4-FFF2-40B4-BE49-F238E27FC236}">
                  <a16:creationId xmlns:a16="http://schemas.microsoft.com/office/drawing/2014/main" id="{C94B6CFB-B1EC-47B4-B9B5-08F01D9D4C18}"/>
                </a:ext>
              </a:extLst>
            </p:cNvPr>
            <p:cNvSpPr>
              <a:spLocks xmlns:a="http://schemas.openxmlformats.org/drawingml/2006/main" noGrp="1"/>
            </p:cNvSpPr>
            <p:nvPr/>
          </p:nvSpPr>
          <p:spPr>
            <a:xfrm xmlns:a="http://schemas.openxmlformats.org/drawingml/2006/main">
              <a:off x="1123950" y="5086350"/>
              <a:ext cx="160972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D94E7A"/>
                  </a:solidFill>
                  <a:latin typeface="Arial"/>
                  <a:ea typeface="Arial"/>
                  <a:cs typeface="Arial"/>
                </a:defRPr>
              </a:defPPr>
              <a:lvl1pPr algn="l">
                <a:defRPr sz="863" b="0">
                  <a:solidFill>
                    <a:srgbClr val="D94E7A"/>
                  </a:solidFill>
                  <a:latin typeface="Arial"/>
                  <a:ea typeface="Arial"/>
                  <a:cs typeface="Arial"/>
                </a:defRPr>
              </a:lvl1pPr>
              <a:lvl2pPr algn="l">
                <a:defRPr sz="863" b="0">
                  <a:solidFill>
                    <a:srgbClr val="D94E7A"/>
                  </a:solidFill>
                  <a:latin typeface="Arial"/>
                  <a:ea typeface="Arial"/>
                  <a:cs typeface="Arial"/>
                </a:defRPr>
              </a:lvl2pPr>
              <a:lvl3pPr algn="l">
                <a:defRPr sz="863" b="0">
                  <a:solidFill>
                    <a:srgbClr val="D94E7A"/>
                  </a:solidFill>
                  <a:latin typeface="Arial"/>
                  <a:ea typeface="Arial"/>
                  <a:cs typeface="Arial"/>
                </a:defRPr>
              </a:lvl3pPr>
              <a:lvl4pPr algn="l">
                <a:defRPr sz="863" b="0">
                  <a:solidFill>
                    <a:srgbClr val="D94E7A"/>
                  </a:solidFill>
                  <a:latin typeface="Arial"/>
                  <a:ea typeface="Arial"/>
                  <a:cs typeface="Arial"/>
                </a:defRPr>
              </a:lvl4pPr>
              <a:lvl5pPr algn="l">
                <a:defRPr sz="863" b="0">
                  <a:solidFill>
                    <a:srgbClr val="D94E7A"/>
                  </a:solidFill>
                  <a:latin typeface="Arial"/>
                  <a:ea typeface="Arial"/>
                  <a:cs typeface="Arial"/>
                </a:defRPr>
              </a:lvl5pPr>
              <a:lvl6pPr algn="l">
                <a:defRPr sz="863" b="0">
                  <a:solidFill>
                    <a:srgbClr val="D94E7A"/>
                  </a:solidFill>
                  <a:latin typeface="Arial"/>
                  <a:ea typeface="Arial"/>
                  <a:cs typeface="Arial"/>
                </a:defRPr>
              </a:lvl6pPr>
              <a:lvl7pPr algn="l">
                <a:defRPr sz="863" b="0">
                  <a:solidFill>
                    <a:srgbClr val="D94E7A"/>
                  </a:solidFill>
                  <a:latin typeface="Arial"/>
                  <a:ea typeface="Arial"/>
                  <a:cs typeface="Arial"/>
                </a:defRPr>
              </a:lvl7pPr>
              <a:lvl8pPr algn="l">
                <a:defRPr sz="863" b="0">
                  <a:solidFill>
                    <a:srgbClr val="D94E7A"/>
                  </a:solidFill>
                  <a:latin typeface="Arial"/>
                  <a:ea typeface="Arial"/>
                  <a:cs typeface="Arial"/>
                </a:defRPr>
              </a:lvl8pPr>
              <a:lvl9pPr algn="l">
                <a:defRPr sz="863" b="0">
                  <a:solidFill>
                    <a:srgbClr val="D94E7A"/>
                  </a:solidFill>
                  <a:latin typeface="Arial"/>
                  <a:ea typeface="Arial"/>
                  <a:cs typeface="Arial"/>
                </a:defRPr>
              </a:lvl9pPr>
            </a:lstStyle>
            <a:p xmlns:a="http://schemas.openxmlformats.org/drawingml/2006/main">
              <a:pPr algn="l">
                <a:defRPr sz="863" b="0">
                  <a:solidFill>
                    <a:srgbClr val="D94E7A"/>
                  </a:solidFill>
                  <a:latin typeface="Arial"/>
                  <a:ea typeface="Arial"/>
                  <a:cs typeface="Arial"/>
                </a:defRPr>
              </a:pPr>
              <a:r>
                <a:rPr sz="863" b="0">
                  <a:solidFill>
                    <a:srgbClr val="D94E7A"/>
                  </a:solidFill>
                  <a:latin typeface="Arial"/>
                  <a:ea typeface="Arial"/>
                  <a:cs typeface="Arial"/>
                </a:rPr>
                <a:t>Runtime specification</a:t>
              </a:r>
            </a:p>
          </p:txBody>
        </p:sp>
      </p:grpSp>
      <p:grpSp>
        <p:nvGrpSpPr>
          <p:cNvPr id="63" name="agent-acquire/pool"/>
          <p:cNvGrpSpPr/>
          <p:nvPr/>
        </p:nvGrpSpPr>
        <p:grpSpPr>
          <ns1:xfrm xmlns:ns1="http://schemas.openxmlformats.org/drawingml/2006/main">
            <ns1:off x="3429000" y="4286250"/>
            <ns1:ext cx="2333625" cy="1000125"/>
            <ns1:chOff x="3429000" y="4286250"/>
            <ns1:chExt cx="2333625" cy="1000125"/>
          </ns1:xfrm>
        </p:grpSpPr>
        <p:sp>
          <p:nvSpPr>
            <p:cNvPr id="38" name="agent-acquire/pool/frame">
              <a:extLst xmlns:a="http://schemas.openxmlformats.org/drawingml/2006/main">
                <a:ext uri="{FF2B5EF4-FFF2-40B4-BE49-F238E27FC236}">
                  <a16:creationId xmlns:a16="http://schemas.microsoft.com/office/drawing/2014/main" id="{ADD646E1-E5B2-41EA-AA4A-A85F5B714CF0}"/>
                </a:ext>
              </a:extLst>
            </p:cNvPr>
            <p:cNvSpPr>
              <a:spLocks xmlns:a="http://schemas.openxmlformats.org/drawingml/2006/main" noGrp="1"/>
            </p:cNvSpPr>
            <p:nvPr/>
          </p:nvSpPr>
          <p:spPr>
            <a:xfrm xmlns:a="http://schemas.openxmlformats.org/drawingml/2006/main">
              <a:off x="3429000" y="4286250"/>
              <a:ext cx="2333625" cy="1000125"/>
            </a:xfrm>
            <a:prstGeom xmlns:a="http://schemas.openxmlformats.org/drawingml/2006/main" prst="roundRect">
              <a:avLst>
                <a:gd name="adj" fmla="val 9524"/>
              </a:avLst>
            </a:prstGeom>
            <a:solidFill xmlns:a="http://schemas.openxmlformats.org/drawingml/2006/main">
              <a:srgbClr val="FFFFFF"/>
            </a:solidFill>
            <a:ln xmlns:a="http://schemas.openxmlformats.org/drawingml/2006/main" w="9525">
              <a:solidFill>
                <a:srgbClr val="DFE5EF"/>
              </a:solidFill>
              <a:prstDash val="solid"/>
            </a:ln>
          </p:spPr>
        </p:sp>
        <p:sp>
          <p:nvSpPr>
            <p:cNvPr id="39" name="agent-acquire/pool/badge">
              <a:extLst xmlns:a="http://schemas.openxmlformats.org/drawingml/2006/main">
                <a:ext uri="{FF2B5EF4-FFF2-40B4-BE49-F238E27FC236}">
                  <a16:creationId xmlns:a16="http://schemas.microsoft.com/office/drawing/2014/main" id="{31ABADFC-1EC3-4A53-8551-D4EED147867F}"/>
                </a:ext>
              </a:extLst>
            </p:cNvPr>
            <p:cNvSpPr>
              <a:spLocks xmlns:a="http://schemas.openxmlformats.org/drawingml/2006/main" noGrp="1"/>
            </p:cNvSpPr>
            <p:nvPr/>
          </p:nvSpPr>
          <p:spPr>
            <a:xfrm xmlns:a="http://schemas.openxmlformats.org/drawingml/2006/main">
              <a:off x="3524250" y="4448175"/>
              <a:ext cx="400050" cy="400050"/>
            </a:xfrm>
            <a:prstGeom xmlns:a="http://schemas.openxmlformats.org/drawingml/2006/main" prst="roundRect">
              <a:avLst>
                <a:gd name="adj" fmla="val 19048"/>
              </a:avLst>
            </a:prstGeom>
            <a:solidFill xmlns:a="http://schemas.openxmlformats.org/drawingml/2006/main">
              <a:srgbClr val="FCF1F4"/>
            </a:solidFill>
            <a:ln xmlns:a="http://schemas.openxmlformats.org/drawingml/2006/main" w="0">
              <a:noFill/>
              <a:prstDash val="solid"/>
            </a:ln>
          </p:spPr>
        </p:sp>
        <p:pic>
          <p:nvPicPr>
            <p:cNvPr id="40" name="agent-acquire/pool/icon">
              <a:extLst xmlns:a="http://schemas.openxmlformats.org/drawingml/2006/main">
                <a:ext uri="{FF2B5EF4-FFF2-40B4-BE49-F238E27FC236}">
                  <a16:creationId xmlns:a16="http://schemas.microsoft.com/office/drawing/2014/main" id="{B02A5BF4-2DE3-4C7D-9FC6-0BE8EE1B7D11}"/>
                </a:ext>
              </a:extLst>
            </p:cNvPr>
            <p:cNvPicPr>
              <a:picLocks xmlns:a="http://schemas.openxmlformats.org/drawingml/2006/main" noChangeAspect="1"/>
            </p:cNvPicPr>
            <p:nvPr/>
          </p:nvPicPr>
          <p:blipFill>
            <a:blip xmlns:r="http://schemas.openxmlformats.org/officeDocument/2006/relationships" xmlns:a="http://schemas.openxmlformats.org/drawingml/2006/main" r:embed="Rebf454ba719c4348">
              <a:extLst>
                <a:ext uri="{96DAC541-7B7A-43D3-8B79-37D633B846F1}">
                  <asvg:svgBlip xmlns:asvg="http://schemas.microsoft.com/office/drawing/2016/SVG/main" r:embed="Rf2ee4cb56e9d402c"/>
                </a:ext>
              </a:extLst>
            </a:blip>
            <a:stretch xmlns:a="http://schemas.openxmlformats.org/drawingml/2006/main"/>
          </p:blipFill>
          <p:spPr>
            <a:xfrm xmlns:a="http://schemas.openxmlformats.org/drawingml/2006/main">
              <a:off x="3543300" y="4467225"/>
              <a:ext cx="361950" cy="361950"/>
            </a:xfrm>
            <a:prstGeom xmlns:a="http://schemas.openxmlformats.org/drawingml/2006/main" prst="rect">
              <a:avLst/>
            </a:prstGeom>
          </p:spPr>
        </p:pic>
        <p:sp>
          <p:nvSpPr>
            <p:cNvPr id="41" name="agent-acquire/pool/title">
              <a:extLst xmlns:a="http://schemas.openxmlformats.org/drawingml/2006/main">
                <a:ext uri="{FF2B5EF4-FFF2-40B4-BE49-F238E27FC236}">
                  <a16:creationId xmlns:a16="http://schemas.microsoft.com/office/drawing/2014/main" id="{D1300E06-8FC5-45D3-960B-753E0ED72DC3}"/>
                </a:ext>
              </a:extLst>
            </p:cNvPr>
            <p:cNvSpPr>
              <a:spLocks xmlns:a="http://schemas.openxmlformats.org/drawingml/2006/main" noGrp="1"/>
            </p:cNvSpPr>
            <p:nvPr/>
          </p:nvSpPr>
          <p:spPr>
            <a:xfrm xmlns:a="http://schemas.openxmlformats.org/drawingml/2006/main">
              <a:off x="4038600" y="4400550"/>
              <a:ext cx="16097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Warm Pool</a:t>
              </a:r>
            </a:p>
          </p:txBody>
        </p:sp>
        <p:sp>
          <p:nvSpPr>
            <p:cNvPr id="42" name="agent-acquire/pool/meta">
              <a:extLst xmlns:a="http://schemas.openxmlformats.org/drawingml/2006/main">
                <a:ext uri="{FF2B5EF4-FFF2-40B4-BE49-F238E27FC236}">
                  <a16:creationId xmlns:a16="http://schemas.microsoft.com/office/drawing/2014/main" id="{86431427-53C8-4F05-9715-5FE6EAD9FBB0}"/>
                </a:ext>
              </a:extLst>
            </p:cNvPr>
            <p:cNvSpPr>
              <a:spLocks xmlns:a="http://schemas.openxmlformats.org/drawingml/2006/main" noGrp="1"/>
            </p:cNvSpPr>
            <p:nvPr/>
          </p:nvSpPr>
          <p:spPr>
            <a:xfrm xmlns:a="http://schemas.openxmlformats.org/drawingml/2006/main">
              <a:off x="4038600" y="5086350"/>
              <a:ext cx="160972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D94E7A"/>
                  </a:solidFill>
                  <a:latin typeface="Arial"/>
                  <a:ea typeface="Arial"/>
                  <a:cs typeface="Arial"/>
                </a:defRPr>
              </a:defPPr>
              <a:lvl1pPr algn="l">
                <a:defRPr sz="863" b="0">
                  <a:solidFill>
                    <a:srgbClr val="D94E7A"/>
                  </a:solidFill>
                  <a:latin typeface="Arial"/>
                  <a:ea typeface="Arial"/>
                  <a:cs typeface="Arial"/>
                </a:defRPr>
              </a:lvl1pPr>
              <a:lvl2pPr algn="l">
                <a:defRPr sz="863" b="0">
                  <a:solidFill>
                    <a:srgbClr val="D94E7A"/>
                  </a:solidFill>
                  <a:latin typeface="Arial"/>
                  <a:ea typeface="Arial"/>
                  <a:cs typeface="Arial"/>
                </a:defRPr>
              </a:lvl2pPr>
              <a:lvl3pPr algn="l">
                <a:defRPr sz="863" b="0">
                  <a:solidFill>
                    <a:srgbClr val="D94E7A"/>
                  </a:solidFill>
                  <a:latin typeface="Arial"/>
                  <a:ea typeface="Arial"/>
                  <a:cs typeface="Arial"/>
                </a:defRPr>
              </a:lvl3pPr>
              <a:lvl4pPr algn="l">
                <a:defRPr sz="863" b="0">
                  <a:solidFill>
                    <a:srgbClr val="D94E7A"/>
                  </a:solidFill>
                  <a:latin typeface="Arial"/>
                  <a:ea typeface="Arial"/>
                  <a:cs typeface="Arial"/>
                </a:defRPr>
              </a:lvl4pPr>
              <a:lvl5pPr algn="l">
                <a:defRPr sz="863" b="0">
                  <a:solidFill>
                    <a:srgbClr val="D94E7A"/>
                  </a:solidFill>
                  <a:latin typeface="Arial"/>
                  <a:ea typeface="Arial"/>
                  <a:cs typeface="Arial"/>
                </a:defRPr>
              </a:lvl5pPr>
              <a:lvl6pPr algn="l">
                <a:defRPr sz="863" b="0">
                  <a:solidFill>
                    <a:srgbClr val="D94E7A"/>
                  </a:solidFill>
                  <a:latin typeface="Arial"/>
                  <a:ea typeface="Arial"/>
                  <a:cs typeface="Arial"/>
                </a:defRPr>
              </a:lvl6pPr>
              <a:lvl7pPr algn="l">
                <a:defRPr sz="863" b="0">
                  <a:solidFill>
                    <a:srgbClr val="D94E7A"/>
                  </a:solidFill>
                  <a:latin typeface="Arial"/>
                  <a:ea typeface="Arial"/>
                  <a:cs typeface="Arial"/>
                </a:defRPr>
              </a:lvl7pPr>
              <a:lvl8pPr algn="l">
                <a:defRPr sz="863" b="0">
                  <a:solidFill>
                    <a:srgbClr val="D94E7A"/>
                  </a:solidFill>
                  <a:latin typeface="Arial"/>
                  <a:ea typeface="Arial"/>
                  <a:cs typeface="Arial"/>
                </a:defRPr>
              </a:lvl8pPr>
              <a:lvl9pPr algn="l">
                <a:defRPr sz="863" b="0">
                  <a:solidFill>
                    <a:srgbClr val="D94E7A"/>
                  </a:solidFill>
                  <a:latin typeface="Arial"/>
                  <a:ea typeface="Arial"/>
                  <a:cs typeface="Arial"/>
                </a:defRPr>
              </a:lvl9pPr>
            </a:lstStyle>
            <a:p xmlns:a="http://schemas.openxmlformats.org/drawingml/2006/main">
              <a:pPr algn="l">
                <a:defRPr sz="863" b="0">
                  <a:solidFill>
                    <a:srgbClr val="D94E7A"/>
                  </a:solidFill>
                  <a:latin typeface="Arial"/>
                  <a:ea typeface="Arial"/>
                  <a:cs typeface="Arial"/>
                </a:defRPr>
              </a:pPr>
              <a:r>
                <a:rPr sz="863" b="0">
                  <a:solidFill>
                    <a:srgbClr val="D94E7A"/>
                  </a:solidFill>
                  <a:latin typeface="Arial"/>
                  <a:ea typeface="Arial"/>
                  <a:cs typeface="Arial"/>
                </a:rPr>
                <a:t>Prewarmed capacity</a:t>
              </a:r>
            </a:p>
          </p:txBody>
        </p:sp>
      </p:grpSp>
      <p:grpSp>
        <p:nvGrpSpPr>
          <p:cNvPr id="64" name="agent-acquire/sandbox"/>
          <p:cNvGrpSpPr/>
          <p:nvPr/>
        </p:nvGrpSpPr>
        <p:grpSpPr>
          <ns1:xfrm xmlns:ns1="http://schemas.openxmlformats.org/drawingml/2006/main">
            <ns1:off x="6343650" y="4286250"/>
            <ns1:ext cx="2333625" cy="1000125"/>
            <ns1:chOff x="6343650" y="4286250"/>
            <ns1:chExt cx="2333625" cy="1000125"/>
          </ns1:xfrm>
        </p:grpSpPr>
        <p:sp>
          <p:nvSpPr>
            <p:cNvPr id="43" name="agent-acquire/sandbox/frame">
              <a:extLst xmlns:a="http://schemas.openxmlformats.org/drawingml/2006/main">
                <a:ext uri="{FF2B5EF4-FFF2-40B4-BE49-F238E27FC236}">
                  <a16:creationId xmlns:a16="http://schemas.microsoft.com/office/drawing/2014/main" id="{E676D14A-04DB-4CC1-922E-69A0A5C51A31}"/>
                </a:ext>
              </a:extLst>
            </p:cNvPr>
            <p:cNvSpPr>
              <a:spLocks xmlns:a="http://schemas.openxmlformats.org/drawingml/2006/main" noGrp="1"/>
            </p:cNvSpPr>
            <p:nvPr/>
          </p:nvSpPr>
          <p:spPr>
            <a:xfrm xmlns:a="http://schemas.openxmlformats.org/drawingml/2006/main">
              <a:off x="6343650" y="4286250"/>
              <a:ext cx="2333625" cy="1000125"/>
            </a:xfrm>
            <a:prstGeom xmlns:a="http://schemas.openxmlformats.org/drawingml/2006/main" prst="roundRect">
              <a:avLst>
                <a:gd name="adj" fmla="val 9524"/>
              </a:avLst>
            </a:prstGeom>
            <a:solidFill xmlns:a="http://schemas.openxmlformats.org/drawingml/2006/main">
              <a:srgbClr val="FFFFFF"/>
            </a:solidFill>
            <a:ln xmlns:a="http://schemas.openxmlformats.org/drawingml/2006/main" w="9525">
              <a:solidFill>
                <a:srgbClr val="DFE5EF"/>
              </a:solidFill>
              <a:prstDash val="solid"/>
            </a:ln>
          </p:spPr>
        </p:sp>
        <p:sp>
          <p:nvSpPr>
            <p:cNvPr id="44" name="agent-acquire/sandbox/badge">
              <a:extLst xmlns:a="http://schemas.openxmlformats.org/drawingml/2006/main">
                <a:ext uri="{FF2B5EF4-FFF2-40B4-BE49-F238E27FC236}">
                  <a16:creationId xmlns:a16="http://schemas.microsoft.com/office/drawing/2014/main" id="{6C8448F1-8E91-45F6-8A3D-C08E1523E3F1}"/>
                </a:ext>
              </a:extLst>
            </p:cNvPr>
            <p:cNvSpPr>
              <a:spLocks xmlns:a="http://schemas.openxmlformats.org/drawingml/2006/main" noGrp="1"/>
            </p:cNvSpPr>
            <p:nvPr/>
          </p:nvSpPr>
          <p:spPr>
            <a:xfrm xmlns:a="http://schemas.openxmlformats.org/drawingml/2006/main">
              <a:off x="6438900" y="4448175"/>
              <a:ext cx="400050" cy="400050"/>
            </a:xfrm>
            <a:prstGeom xmlns:a="http://schemas.openxmlformats.org/drawingml/2006/main" prst="roundRect">
              <a:avLst>
                <a:gd name="adj" fmla="val 19048"/>
              </a:avLst>
            </a:prstGeom>
            <a:solidFill xmlns:a="http://schemas.openxmlformats.org/drawingml/2006/main">
              <a:srgbClr val="FCF1F4"/>
            </a:solidFill>
            <a:ln xmlns:a="http://schemas.openxmlformats.org/drawingml/2006/main" w="0">
              <a:noFill/>
              <a:prstDash val="solid"/>
            </a:ln>
          </p:spPr>
        </p:sp>
        <p:pic>
          <p:nvPicPr>
            <p:cNvPr id="45" name="agent-acquire/sandbox/icon">
              <a:extLst xmlns:a="http://schemas.openxmlformats.org/drawingml/2006/main">
                <a:ext uri="{FF2B5EF4-FFF2-40B4-BE49-F238E27FC236}">
                  <a16:creationId xmlns:a16="http://schemas.microsoft.com/office/drawing/2014/main" id="{3F73094F-48C2-4388-8A61-EE1E01EF9B6F}"/>
                </a:ext>
              </a:extLst>
            </p:cNvPr>
            <p:cNvPicPr>
              <a:picLocks xmlns:a="http://schemas.openxmlformats.org/drawingml/2006/main" noChangeAspect="1"/>
            </p:cNvPicPr>
            <p:nvPr/>
          </p:nvPicPr>
          <p:blipFill>
            <a:blip xmlns:r="http://schemas.openxmlformats.org/officeDocument/2006/relationships" xmlns:a="http://schemas.openxmlformats.org/drawingml/2006/main" r:embed="R8f848b881d2240d1">
              <a:extLst>
                <a:ext uri="{96DAC541-7B7A-43D3-8B79-37D633B846F1}">
                  <asvg:svgBlip xmlns:asvg="http://schemas.microsoft.com/office/drawing/2016/SVG/main" r:embed="R4af42d5eaf5c482e"/>
                </a:ext>
              </a:extLst>
            </a:blip>
            <a:stretch xmlns:a="http://schemas.openxmlformats.org/drawingml/2006/main"/>
          </p:blipFill>
          <p:spPr>
            <a:xfrm xmlns:a="http://schemas.openxmlformats.org/drawingml/2006/main">
              <a:off x="6457950" y="4467225"/>
              <a:ext cx="361950" cy="361950"/>
            </a:xfrm>
            <a:prstGeom xmlns:a="http://schemas.openxmlformats.org/drawingml/2006/main" prst="rect">
              <a:avLst/>
            </a:prstGeom>
          </p:spPr>
        </p:pic>
        <p:sp>
          <p:nvSpPr>
            <p:cNvPr id="46" name="agent-acquire/sandbox/title">
              <a:extLst xmlns:a="http://schemas.openxmlformats.org/drawingml/2006/main">
                <a:ext uri="{FF2B5EF4-FFF2-40B4-BE49-F238E27FC236}">
                  <a16:creationId xmlns:a16="http://schemas.microsoft.com/office/drawing/2014/main" id="{5D8BD0E9-85E3-4DD9-A63F-2C06DD1CEC17}"/>
                </a:ext>
              </a:extLst>
            </p:cNvPr>
            <p:cNvSpPr>
              <a:spLocks xmlns:a="http://schemas.openxmlformats.org/drawingml/2006/main" noGrp="1"/>
            </p:cNvSpPr>
            <p:nvPr/>
          </p:nvSpPr>
          <p:spPr>
            <a:xfrm xmlns:a="http://schemas.openxmlformats.org/drawingml/2006/main">
              <a:off x="6953250" y="4400550"/>
              <a:ext cx="16097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Sandbox</a:t>
              </a:r>
            </a:p>
          </p:txBody>
        </p:sp>
        <p:sp>
          <p:nvSpPr>
            <p:cNvPr id="47" name="agent-acquire/sandbox/meta">
              <a:extLst xmlns:a="http://schemas.openxmlformats.org/drawingml/2006/main">
                <a:ext uri="{FF2B5EF4-FFF2-40B4-BE49-F238E27FC236}">
                  <a16:creationId xmlns:a16="http://schemas.microsoft.com/office/drawing/2014/main" id="{87CCC316-DA95-46ED-871C-1F4F73275747}"/>
                </a:ext>
              </a:extLst>
            </p:cNvPr>
            <p:cNvSpPr>
              <a:spLocks xmlns:a="http://schemas.openxmlformats.org/drawingml/2006/main" noGrp="1"/>
            </p:cNvSpPr>
            <p:nvPr/>
          </p:nvSpPr>
          <p:spPr>
            <a:xfrm xmlns:a="http://schemas.openxmlformats.org/drawingml/2006/main">
              <a:off x="6953250" y="5086350"/>
              <a:ext cx="160972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D94E7A"/>
                  </a:solidFill>
                  <a:latin typeface="Arial"/>
                  <a:ea typeface="Arial"/>
                  <a:cs typeface="Arial"/>
                </a:defRPr>
              </a:defPPr>
              <a:lvl1pPr algn="l">
                <a:defRPr sz="863" b="0">
                  <a:solidFill>
                    <a:srgbClr val="D94E7A"/>
                  </a:solidFill>
                  <a:latin typeface="Arial"/>
                  <a:ea typeface="Arial"/>
                  <a:cs typeface="Arial"/>
                </a:defRPr>
              </a:lvl1pPr>
              <a:lvl2pPr algn="l">
                <a:defRPr sz="863" b="0">
                  <a:solidFill>
                    <a:srgbClr val="D94E7A"/>
                  </a:solidFill>
                  <a:latin typeface="Arial"/>
                  <a:ea typeface="Arial"/>
                  <a:cs typeface="Arial"/>
                </a:defRPr>
              </a:lvl2pPr>
              <a:lvl3pPr algn="l">
                <a:defRPr sz="863" b="0">
                  <a:solidFill>
                    <a:srgbClr val="D94E7A"/>
                  </a:solidFill>
                  <a:latin typeface="Arial"/>
                  <a:ea typeface="Arial"/>
                  <a:cs typeface="Arial"/>
                </a:defRPr>
              </a:lvl3pPr>
              <a:lvl4pPr algn="l">
                <a:defRPr sz="863" b="0">
                  <a:solidFill>
                    <a:srgbClr val="D94E7A"/>
                  </a:solidFill>
                  <a:latin typeface="Arial"/>
                  <a:ea typeface="Arial"/>
                  <a:cs typeface="Arial"/>
                </a:defRPr>
              </a:lvl4pPr>
              <a:lvl5pPr algn="l">
                <a:defRPr sz="863" b="0">
                  <a:solidFill>
                    <a:srgbClr val="D94E7A"/>
                  </a:solidFill>
                  <a:latin typeface="Arial"/>
                  <a:ea typeface="Arial"/>
                  <a:cs typeface="Arial"/>
                </a:defRPr>
              </a:lvl5pPr>
              <a:lvl6pPr algn="l">
                <a:defRPr sz="863" b="0">
                  <a:solidFill>
                    <a:srgbClr val="D94E7A"/>
                  </a:solidFill>
                  <a:latin typeface="Arial"/>
                  <a:ea typeface="Arial"/>
                  <a:cs typeface="Arial"/>
                </a:defRPr>
              </a:lvl6pPr>
              <a:lvl7pPr algn="l">
                <a:defRPr sz="863" b="0">
                  <a:solidFill>
                    <a:srgbClr val="D94E7A"/>
                  </a:solidFill>
                  <a:latin typeface="Arial"/>
                  <a:ea typeface="Arial"/>
                  <a:cs typeface="Arial"/>
                </a:defRPr>
              </a:lvl7pPr>
              <a:lvl8pPr algn="l">
                <a:defRPr sz="863" b="0">
                  <a:solidFill>
                    <a:srgbClr val="D94E7A"/>
                  </a:solidFill>
                  <a:latin typeface="Arial"/>
                  <a:ea typeface="Arial"/>
                  <a:cs typeface="Arial"/>
                </a:defRPr>
              </a:lvl8pPr>
              <a:lvl9pPr algn="l">
                <a:defRPr sz="863" b="0">
                  <a:solidFill>
                    <a:srgbClr val="D94E7A"/>
                  </a:solidFill>
                  <a:latin typeface="Arial"/>
                  <a:ea typeface="Arial"/>
                  <a:cs typeface="Arial"/>
                </a:defRPr>
              </a:lvl9pPr>
            </a:lstStyle>
            <a:p xmlns:a="http://schemas.openxmlformats.org/drawingml/2006/main">
              <a:pPr algn="l">
                <a:defRPr sz="863" b="0">
                  <a:solidFill>
                    <a:srgbClr val="D94E7A"/>
                  </a:solidFill>
                  <a:latin typeface="Arial"/>
                  <a:ea typeface="Arial"/>
                  <a:cs typeface="Arial"/>
                </a:defRPr>
              </a:pPr>
              <a:r>
                <a:rPr sz="863" b="0">
                  <a:solidFill>
                    <a:srgbClr val="D94E7A"/>
                  </a:solidFill>
                  <a:latin typeface="Arial"/>
                  <a:ea typeface="Arial"/>
                  <a:cs typeface="Arial"/>
                </a:rPr>
                <a:t>Bound resource</a:t>
              </a:r>
            </a:p>
          </p:txBody>
        </p:sp>
      </p:grpSp>
      <p:grpSp>
        <p:nvGrpSpPr>
          <p:cNvPr id="65" name="agent-acquire/pod"/>
          <p:cNvGrpSpPr/>
          <p:nvPr/>
        </p:nvGrpSpPr>
        <p:grpSpPr>
          <ns1:xfrm xmlns:ns1="http://schemas.openxmlformats.org/drawingml/2006/main">
            <ns1:off x="9258300" y="4286250"/>
            <ns1:ext cx="2419350" cy="1000125"/>
            <ns1:chOff x="9258300" y="4286250"/>
            <ns1:chExt cx="2419350" cy="1000125"/>
          </ns1:xfrm>
        </p:grpSpPr>
        <p:sp>
          <p:nvSpPr>
            <p:cNvPr id="48" name="agent-acquire/pod/frame">
              <a:extLst xmlns:a="http://schemas.openxmlformats.org/drawingml/2006/main">
                <a:ext uri="{FF2B5EF4-FFF2-40B4-BE49-F238E27FC236}">
                  <a16:creationId xmlns:a16="http://schemas.microsoft.com/office/drawing/2014/main" id="{4EBD56BB-CE2A-4EDB-A3AF-573E450F7D20}"/>
                </a:ext>
              </a:extLst>
            </p:cNvPr>
            <p:cNvSpPr>
              <a:spLocks xmlns:a="http://schemas.openxmlformats.org/drawingml/2006/main" noGrp="1"/>
            </p:cNvSpPr>
            <p:nvPr/>
          </p:nvSpPr>
          <p:spPr>
            <a:xfrm xmlns:a="http://schemas.openxmlformats.org/drawingml/2006/main">
              <a:off x="9258300" y="4286250"/>
              <a:ext cx="2419350" cy="1000125"/>
            </a:xfrm>
            <a:prstGeom xmlns:a="http://schemas.openxmlformats.org/drawingml/2006/main" prst="roundRect">
              <a:avLst>
                <a:gd name="adj" fmla="val 9524"/>
              </a:avLst>
            </a:prstGeom>
            <a:solidFill xmlns:a="http://schemas.openxmlformats.org/drawingml/2006/main">
              <a:srgbClr val="FFFFFF"/>
            </a:solidFill>
            <a:ln xmlns:a="http://schemas.openxmlformats.org/drawingml/2006/main" w="9525">
              <a:solidFill>
                <a:srgbClr val="DFE5EF"/>
              </a:solidFill>
              <a:prstDash val="solid"/>
            </a:ln>
          </p:spPr>
        </p:sp>
        <p:sp>
          <p:nvSpPr>
            <p:cNvPr id="49" name="agent-acquire/pod/badge">
              <a:extLst xmlns:a="http://schemas.openxmlformats.org/drawingml/2006/main">
                <a:ext uri="{FF2B5EF4-FFF2-40B4-BE49-F238E27FC236}">
                  <a16:creationId xmlns:a16="http://schemas.microsoft.com/office/drawing/2014/main" id="{2278CE46-F2F1-440A-A172-30F06F620399}"/>
                </a:ext>
              </a:extLst>
            </p:cNvPr>
            <p:cNvSpPr>
              <a:spLocks xmlns:a="http://schemas.openxmlformats.org/drawingml/2006/main" noGrp="1"/>
            </p:cNvSpPr>
            <p:nvPr/>
          </p:nvSpPr>
          <p:spPr>
            <a:xfrm xmlns:a="http://schemas.openxmlformats.org/drawingml/2006/main">
              <a:off x="9353550" y="4448175"/>
              <a:ext cx="400050" cy="400050"/>
            </a:xfrm>
            <a:prstGeom xmlns:a="http://schemas.openxmlformats.org/drawingml/2006/main" prst="roundRect">
              <a:avLst>
                <a:gd name="adj" fmla="val 19048"/>
              </a:avLst>
            </a:prstGeom>
            <a:solidFill xmlns:a="http://schemas.openxmlformats.org/drawingml/2006/main">
              <a:srgbClr val="F0F3FD"/>
            </a:solidFill>
            <a:ln xmlns:a="http://schemas.openxmlformats.org/drawingml/2006/main" w="0">
              <a:noFill/>
              <a:prstDash val="solid"/>
            </a:ln>
          </p:spPr>
        </p:sp>
        <p:pic>
          <p:nvPicPr>
            <p:cNvPr id="50" name="agent-acquire/pod/icon">
              <a:extLst xmlns:a="http://schemas.openxmlformats.org/drawingml/2006/main">
                <a:ext uri="{FF2B5EF4-FFF2-40B4-BE49-F238E27FC236}">
                  <a16:creationId xmlns:a16="http://schemas.microsoft.com/office/drawing/2014/main" id="{9A38C0F5-9F84-4847-A7F9-AF46D353C031}"/>
                </a:ext>
              </a:extLst>
            </p:cNvPr>
            <p:cNvPicPr>
              <a:picLocks xmlns:a="http://schemas.openxmlformats.org/drawingml/2006/main" noChangeAspect="1"/>
            </p:cNvPicPr>
            <p:nvPr/>
          </p:nvPicPr>
          <p:blipFill>
            <a:blip xmlns:r="http://schemas.openxmlformats.org/officeDocument/2006/relationships" xmlns:a="http://schemas.openxmlformats.org/drawingml/2006/main" r:embed="R76aa3a2de63040f5">
              <a:extLst>
                <a:ext uri="{96DAC541-7B7A-43D3-8B79-37D633B846F1}">
                  <asvg:svgBlip xmlns:asvg="http://schemas.microsoft.com/office/drawing/2016/SVG/main" r:embed="R83231f754db848c4"/>
                </a:ext>
              </a:extLst>
            </a:blip>
            <a:stretch xmlns:a="http://schemas.openxmlformats.org/drawingml/2006/main"/>
          </p:blipFill>
          <p:spPr>
            <a:xfrm xmlns:a="http://schemas.openxmlformats.org/drawingml/2006/main">
              <a:off x="9372600" y="4467225"/>
              <a:ext cx="361950" cy="361950"/>
            </a:xfrm>
            <a:prstGeom xmlns:a="http://schemas.openxmlformats.org/drawingml/2006/main" prst="rect">
              <a:avLst/>
            </a:prstGeom>
          </p:spPr>
        </p:pic>
        <p:sp>
          <p:nvSpPr>
            <p:cNvPr id="51" name="agent-acquire/pod/title">
              <a:extLst xmlns:a="http://schemas.openxmlformats.org/drawingml/2006/main">
                <a:ext uri="{FF2B5EF4-FFF2-40B4-BE49-F238E27FC236}">
                  <a16:creationId xmlns:a16="http://schemas.microsoft.com/office/drawing/2014/main" id="{C8F46F50-370B-4295-ACAA-6374595EC37F}"/>
                </a:ext>
              </a:extLst>
            </p:cNvPr>
            <p:cNvSpPr>
              <a:spLocks xmlns:a="http://schemas.openxmlformats.org/drawingml/2006/main" noGrp="1"/>
            </p:cNvSpPr>
            <p:nvPr/>
          </p:nvSpPr>
          <p:spPr>
            <a:xfrm xmlns:a="http://schemas.openxmlformats.org/drawingml/2006/main">
              <a:off x="9867900" y="4400550"/>
              <a:ext cx="169545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Session Pod</a:t>
              </a:r>
            </a:p>
          </p:txBody>
        </p:sp>
        <p:sp>
          <p:nvSpPr>
            <p:cNvPr id="52" name="agent-acquire/pod/meta">
              <a:extLst xmlns:a="http://schemas.openxmlformats.org/drawingml/2006/main">
                <a:ext uri="{FF2B5EF4-FFF2-40B4-BE49-F238E27FC236}">
                  <a16:creationId xmlns:a16="http://schemas.microsoft.com/office/drawing/2014/main" id="{0E98FA2F-87A5-4A5A-B292-A2CEBEE9F66C}"/>
                </a:ext>
              </a:extLst>
            </p:cNvPr>
            <p:cNvSpPr>
              <a:spLocks xmlns:a="http://schemas.openxmlformats.org/drawingml/2006/main" noGrp="1"/>
            </p:cNvSpPr>
            <p:nvPr/>
          </p:nvSpPr>
          <p:spPr>
            <a:xfrm xmlns:a="http://schemas.openxmlformats.org/drawingml/2006/main">
              <a:off x="9867900" y="5086350"/>
              <a:ext cx="169545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3E6FE3"/>
                  </a:solidFill>
                  <a:latin typeface="Arial"/>
                  <a:ea typeface="Arial"/>
                  <a:cs typeface="Arial"/>
                </a:defRPr>
              </a:defPPr>
              <a:lvl1pPr algn="l">
                <a:defRPr sz="863" b="0">
                  <a:solidFill>
                    <a:srgbClr val="3E6FE3"/>
                  </a:solidFill>
                  <a:latin typeface="Arial"/>
                  <a:ea typeface="Arial"/>
                  <a:cs typeface="Arial"/>
                </a:defRPr>
              </a:lvl1pPr>
              <a:lvl2pPr algn="l">
                <a:defRPr sz="863" b="0">
                  <a:solidFill>
                    <a:srgbClr val="3E6FE3"/>
                  </a:solidFill>
                  <a:latin typeface="Arial"/>
                  <a:ea typeface="Arial"/>
                  <a:cs typeface="Arial"/>
                </a:defRPr>
              </a:lvl2pPr>
              <a:lvl3pPr algn="l">
                <a:defRPr sz="863" b="0">
                  <a:solidFill>
                    <a:srgbClr val="3E6FE3"/>
                  </a:solidFill>
                  <a:latin typeface="Arial"/>
                  <a:ea typeface="Arial"/>
                  <a:cs typeface="Arial"/>
                </a:defRPr>
              </a:lvl3pPr>
              <a:lvl4pPr algn="l">
                <a:defRPr sz="863" b="0">
                  <a:solidFill>
                    <a:srgbClr val="3E6FE3"/>
                  </a:solidFill>
                  <a:latin typeface="Arial"/>
                  <a:ea typeface="Arial"/>
                  <a:cs typeface="Arial"/>
                </a:defRPr>
              </a:lvl4pPr>
              <a:lvl5pPr algn="l">
                <a:defRPr sz="863" b="0">
                  <a:solidFill>
                    <a:srgbClr val="3E6FE3"/>
                  </a:solidFill>
                  <a:latin typeface="Arial"/>
                  <a:ea typeface="Arial"/>
                  <a:cs typeface="Arial"/>
                </a:defRPr>
              </a:lvl5pPr>
              <a:lvl6pPr algn="l">
                <a:defRPr sz="863" b="0">
                  <a:solidFill>
                    <a:srgbClr val="3E6FE3"/>
                  </a:solidFill>
                  <a:latin typeface="Arial"/>
                  <a:ea typeface="Arial"/>
                  <a:cs typeface="Arial"/>
                </a:defRPr>
              </a:lvl6pPr>
              <a:lvl7pPr algn="l">
                <a:defRPr sz="863" b="0">
                  <a:solidFill>
                    <a:srgbClr val="3E6FE3"/>
                  </a:solidFill>
                  <a:latin typeface="Arial"/>
                  <a:ea typeface="Arial"/>
                  <a:cs typeface="Arial"/>
                </a:defRPr>
              </a:lvl7pPr>
              <a:lvl8pPr algn="l">
                <a:defRPr sz="863" b="0">
                  <a:solidFill>
                    <a:srgbClr val="3E6FE3"/>
                  </a:solidFill>
                  <a:latin typeface="Arial"/>
                  <a:ea typeface="Arial"/>
                  <a:cs typeface="Arial"/>
                </a:defRPr>
              </a:lvl8pPr>
              <a:lvl9pPr algn="l">
                <a:defRPr sz="863" b="0">
                  <a:solidFill>
                    <a:srgbClr val="3E6FE3"/>
                  </a:solidFill>
                  <a:latin typeface="Arial"/>
                  <a:ea typeface="Arial"/>
                  <a:cs typeface="Arial"/>
                </a:defRPr>
              </a:lvl9pPr>
            </a:lstStyle>
            <a:p xmlns:a="http://schemas.openxmlformats.org/drawingml/2006/main">
              <a:pPr algn="l">
                <a:defRPr sz="863" b="0">
                  <a:solidFill>
                    <a:srgbClr val="3E6FE3"/>
                  </a:solidFill>
                  <a:latin typeface="Arial"/>
                  <a:ea typeface="Arial"/>
                  <a:cs typeface="Arial"/>
                </a:defRPr>
              </a:pPr>
              <a:r>
                <a:rPr sz="863" b="0">
                  <a:solidFill>
                    <a:srgbClr val="3E6FE3"/>
                  </a:solidFill>
                  <a:latin typeface="Arial"/>
                  <a:ea typeface="Arial"/>
                  <a:cs typeface="Arial"/>
                </a:rPr>
                <a:t>shellctl + files</a:t>
              </a:r>
            </a:p>
          </p:txBody>
        </p:sp>
      </p:grpSp>
    </p:spTree>
    <p:extLst>
      <p:ext uri="{BB962C8B-B14F-4D97-AF65-F5344CB8AC3E}">
        <p14:creationId xmlns:p14="http://schemas.microsoft.com/office/powerpoint/2010/main" val="892038132"/>
      </p:ext>
    </p:extLst>
  </p:cSld>
  <p:transition spd="fast">
    <p:fade/>
  </p:transition>
</p:sld>
</file>

<file path=ppt/slides/slide110.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43" name="page/title">
            <a:extLst xmlns:a="http://schemas.openxmlformats.org/drawingml/2006/main">
              <a:ext uri="{FF2B5EF4-FFF2-40B4-BE49-F238E27FC236}">
                <a16:creationId xmlns:a16="http://schemas.microsoft.com/office/drawing/2014/main" id="{78AF0B6C-EC01-4CA3-9464-DD6DC71333F0}"/>
              </a:ext>
            </a:extLst>
          </p:cNvPr>
          <p:cNvSpPr>
            <a:spLocks xmlns:a="http://schemas.openxmlformats.org/drawingml/2006/main" noGrp="1"/>
          </p:cNvSpPr>
          <p:nvPr/>
        </p:nvSpPr>
        <p:spPr>
          <a:xfrm xmlns:a="http://schemas.openxmlformats.org/drawingml/2006/main">
            <a:off x="495300" y="390525"/>
            <a:ext cx="107632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850" b="1">
                <a:solidFill>
                  <a:srgbClr val="18253D"/>
                </a:solidFill>
                <a:latin typeface="Arial"/>
                <a:ea typeface="Arial"/>
                <a:cs typeface="Arial"/>
              </a:defRPr>
            </a:defPPr>
            <a:lvl1pPr algn="l">
              <a:defRPr sz="2850" b="1">
                <a:solidFill>
                  <a:srgbClr val="18253D"/>
                </a:solidFill>
                <a:latin typeface="Arial"/>
                <a:ea typeface="Arial"/>
                <a:cs typeface="Arial"/>
              </a:defRPr>
            </a:lvl1pPr>
            <a:lvl2pPr algn="l">
              <a:defRPr sz="2850" b="1">
                <a:solidFill>
                  <a:srgbClr val="18253D"/>
                </a:solidFill>
                <a:latin typeface="Arial"/>
                <a:ea typeface="Arial"/>
                <a:cs typeface="Arial"/>
              </a:defRPr>
            </a:lvl2pPr>
            <a:lvl3pPr algn="l">
              <a:defRPr sz="2850" b="1">
                <a:solidFill>
                  <a:srgbClr val="18253D"/>
                </a:solidFill>
                <a:latin typeface="Arial"/>
                <a:ea typeface="Arial"/>
                <a:cs typeface="Arial"/>
              </a:defRPr>
            </a:lvl3pPr>
            <a:lvl4pPr algn="l">
              <a:defRPr sz="2850" b="1">
                <a:solidFill>
                  <a:srgbClr val="18253D"/>
                </a:solidFill>
                <a:latin typeface="Arial"/>
                <a:ea typeface="Arial"/>
                <a:cs typeface="Arial"/>
              </a:defRPr>
            </a:lvl4pPr>
            <a:lvl5pPr algn="l">
              <a:defRPr sz="2850" b="1">
                <a:solidFill>
                  <a:srgbClr val="18253D"/>
                </a:solidFill>
                <a:latin typeface="Arial"/>
                <a:ea typeface="Arial"/>
                <a:cs typeface="Arial"/>
              </a:defRPr>
            </a:lvl5pPr>
            <a:lvl6pPr algn="l">
              <a:defRPr sz="2850" b="1">
                <a:solidFill>
                  <a:srgbClr val="18253D"/>
                </a:solidFill>
                <a:latin typeface="Arial"/>
                <a:ea typeface="Arial"/>
                <a:cs typeface="Arial"/>
              </a:defRPr>
            </a:lvl6pPr>
            <a:lvl7pPr algn="l">
              <a:defRPr sz="2850" b="1">
                <a:solidFill>
                  <a:srgbClr val="18253D"/>
                </a:solidFill>
                <a:latin typeface="Arial"/>
                <a:ea typeface="Arial"/>
                <a:cs typeface="Arial"/>
              </a:defRPr>
            </a:lvl7pPr>
            <a:lvl8pPr algn="l">
              <a:defRPr sz="2850" b="1">
                <a:solidFill>
                  <a:srgbClr val="18253D"/>
                </a:solidFill>
                <a:latin typeface="Arial"/>
                <a:ea typeface="Arial"/>
                <a:cs typeface="Arial"/>
              </a:defRPr>
            </a:lvl8pPr>
            <a:lvl9pPr algn="l">
              <a:defRPr sz="2850" b="1">
                <a:solidFill>
                  <a:srgbClr val="18253D"/>
                </a:solidFill>
                <a:latin typeface="Arial"/>
                <a:ea typeface="Arial"/>
                <a:cs typeface="Arial"/>
              </a:defRPr>
            </a:lvl9pPr>
          </a:lstStyle>
          <a:p xmlns:a="http://schemas.openxmlformats.org/drawingml/2006/main">
            <a:pPr algn="l">
              <a:defRPr sz="2850" b="1">
                <a:solidFill>
                  <a:srgbClr val="18253D"/>
                </a:solidFill>
                <a:latin typeface="Arial"/>
                <a:ea typeface="Arial"/>
                <a:cs typeface="Arial"/>
              </a:defRPr>
            </a:pPr>
            <a:r>
              <a:rPr sz="2850" b="1">
                <a:solidFill>
                  <a:srgbClr val="18253D"/>
                </a:solidFill>
                <a:latin typeface="Arial"/>
                <a:ea typeface="Arial"/>
                <a:cs typeface="Arial"/>
              </a:rPr>
              <a:t>Agent command and file execution</a:t>
            </a:r>
          </a:p>
        </p:txBody>
      </p:sp>
      <p:sp>
        <p:nvSpPr>
          <p:cNvPr id="2" name="page/subtitle">
            <a:extLst xmlns:a="http://schemas.openxmlformats.org/drawingml/2006/main">
              <a:ext uri="{FF2B5EF4-FFF2-40B4-BE49-F238E27FC236}">
                <a16:creationId xmlns:a16="http://schemas.microsoft.com/office/drawing/2014/main" id="{9F504D9B-6D64-4D16-840F-4655AF1B8CD1}"/>
              </a:ext>
            </a:extLst>
          </p:cNvPr>
          <p:cNvSpPr>
            <a:spLocks xmlns:a="http://schemas.openxmlformats.org/drawingml/2006/main" noGrp="1"/>
          </p:cNvSpPr>
          <p:nvPr/>
        </p:nvSpPr>
        <p:spPr>
          <a:xfrm xmlns:a="http://schemas.openxmlformats.org/drawingml/2006/main">
            <a:off x="514350" y="1028700"/>
            <a:ext cx="11144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69768C"/>
                </a:solidFill>
                <a:latin typeface="Arial"/>
                <a:ea typeface="Arial"/>
                <a:cs typeface="Arial"/>
              </a:defRPr>
            </a:defPPr>
            <a:lvl1pPr algn="l">
              <a:defRPr sz="1425" b="0">
                <a:solidFill>
                  <a:srgbClr val="69768C"/>
                </a:solidFill>
                <a:latin typeface="Arial"/>
                <a:ea typeface="Arial"/>
                <a:cs typeface="Arial"/>
              </a:defRPr>
            </a:lvl1pPr>
            <a:lvl2pPr algn="l">
              <a:defRPr sz="1425" b="0">
                <a:solidFill>
                  <a:srgbClr val="69768C"/>
                </a:solidFill>
                <a:latin typeface="Arial"/>
                <a:ea typeface="Arial"/>
                <a:cs typeface="Arial"/>
              </a:defRPr>
            </a:lvl2pPr>
            <a:lvl3pPr algn="l">
              <a:defRPr sz="1425" b="0">
                <a:solidFill>
                  <a:srgbClr val="69768C"/>
                </a:solidFill>
                <a:latin typeface="Arial"/>
                <a:ea typeface="Arial"/>
                <a:cs typeface="Arial"/>
              </a:defRPr>
            </a:lvl3pPr>
            <a:lvl4pPr algn="l">
              <a:defRPr sz="1425" b="0">
                <a:solidFill>
                  <a:srgbClr val="69768C"/>
                </a:solidFill>
                <a:latin typeface="Arial"/>
                <a:ea typeface="Arial"/>
                <a:cs typeface="Arial"/>
              </a:defRPr>
            </a:lvl4pPr>
            <a:lvl5pPr algn="l">
              <a:defRPr sz="1425" b="0">
                <a:solidFill>
                  <a:srgbClr val="69768C"/>
                </a:solidFill>
                <a:latin typeface="Arial"/>
                <a:ea typeface="Arial"/>
                <a:cs typeface="Arial"/>
              </a:defRPr>
            </a:lvl5pPr>
            <a:lvl6pPr algn="l">
              <a:defRPr sz="1425" b="0">
                <a:solidFill>
                  <a:srgbClr val="69768C"/>
                </a:solidFill>
                <a:latin typeface="Arial"/>
                <a:ea typeface="Arial"/>
                <a:cs typeface="Arial"/>
              </a:defRPr>
            </a:lvl6pPr>
            <a:lvl7pPr algn="l">
              <a:defRPr sz="1425" b="0">
                <a:solidFill>
                  <a:srgbClr val="69768C"/>
                </a:solidFill>
                <a:latin typeface="Arial"/>
                <a:ea typeface="Arial"/>
                <a:cs typeface="Arial"/>
              </a:defRPr>
            </a:lvl7pPr>
            <a:lvl8pPr algn="l">
              <a:defRPr sz="1425" b="0">
                <a:solidFill>
                  <a:srgbClr val="69768C"/>
                </a:solidFill>
                <a:latin typeface="Arial"/>
                <a:ea typeface="Arial"/>
                <a:cs typeface="Arial"/>
              </a:defRPr>
            </a:lvl8pPr>
            <a:lvl9pPr algn="l">
              <a:defRPr sz="1425" b="0">
                <a:solidFill>
                  <a:srgbClr val="69768C"/>
                </a:solidFill>
                <a:latin typeface="Arial"/>
                <a:ea typeface="Arial"/>
                <a:cs typeface="Arial"/>
              </a:defRPr>
            </a:lvl9pPr>
          </a:lstStyle>
          <a:p xmlns:a="http://schemas.openxmlformats.org/drawingml/2006/main">
            <a:pPr algn="l">
              <a:defRPr sz="1425" b="0">
                <a:solidFill>
                  <a:srgbClr val="69768C"/>
                </a:solidFill>
                <a:latin typeface="Arial"/>
                <a:ea typeface="Arial"/>
                <a:cs typeface="Arial"/>
              </a:defRPr>
            </a:pPr>
            <a:r>
              <a:rPr sz="1425" b="0">
                <a:solidFill>
                  <a:srgbClr val="69768C"/>
                </a:solidFill>
                <a:latin typeface="Arial"/>
                <a:ea typeface="Arial"/>
                <a:cs typeface="Arial"/>
              </a:rPr>
              <a:t>Backend runs the model loop. The bound runtime handles shell and file operations.</a:t>
            </a:r>
          </a:p>
        </p:txBody>
      </p:sp>
      <p:pic>
        <p:nvPicPr>
          <p:cNvPr id="3" name="page/logo">
            <a:extLst xmlns:a="http://schemas.openxmlformats.org/drawingml/2006/main">
              <a:ext uri="{FF2B5EF4-FFF2-40B4-BE49-F238E27FC236}">
                <a16:creationId xmlns:a16="http://schemas.microsoft.com/office/drawing/2014/main" id="{CEC9E03D-A355-45DF-B1F0-596D36100F0C}"/>
              </a:ext>
            </a:extLst>
          </p:cNvPr>
          <p:cNvPicPr>
            <a:picLocks xmlns:a="http://schemas.openxmlformats.org/drawingml/2006/main" noChangeAspect="1"/>
          </p:cNvPicPr>
          <p:nvPr/>
        </p:nvPicPr>
        <p:blipFill>
          <a:blip xmlns:r="http://schemas.openxmlformats.org/officeDocument/2006/relationships" xmlns:a="http://schemas.openxmlformats.org/drawingml/2006/main" r:embed="Rbce4d2d60f7441a6">
            <a:extLst>
              <a:ext uri="{96DAC541-7B7A-43D3-8B79-37D633B846F1}">
                <asvg:svgBlip xmlns:asvg="http://schemas.microsoft.com/office/drawing/2016/SVG/main" r:embed="R137357834a1e4c96"/>
              </a:ext>
            </a:extLst>
          </a:blip>
          <a:stretch xmlns:a="http://schemas.openxmlformats.org/drawingml/2006/main"/>
        </p:blipFill>
        <p:spPr>
          <a:xfrm xmlns:a="http://schemas.openxmlformats.org/drawingml/2006/main">
            <a:off x="11239500" y="295275"/>
            <a:ext cx="552450" cy="266700"/>
          </a:xfrm>
          <a:prstGeom xmlns:a="http://schemas.openxmlformats.org/drawingml/2006/main" prst="rect">
            <a:avLst/>
          </a:prstGeom>
        </p:spPr>
      </p:pic>
      <p:sp>
        <p:nvSpPr>
          <p:cNvPr id="4" name="page/version">
            <a:extLst xmlns:a="http://schemas.openxmlformats.org/drawingml/2006/main">
              <a:ext uri="{FF2B5EF4-FFF2-40B4-BE49-F238E27FC236}">
                <a16:creationId xmlns:a16="http://schemas.microsoft.com/office/drawing/2014/main" id="{7A9D9534-E43C-4E9E-ABA8-8ADFADAED204}"/>
              </a:ext>
            </a:extLst>
          </p:cNvPr>
          <p:cNvSpPr>
            <a:spLocks xmlns:a="http://schemas.openxmlformats.org/drawingml/2006/main" noGrp="1"/>
          </p:cNvSpPr>
          <p:nvPr/>
        </p:nvSpPr>
        <p:spPr>
          <a:xfrm xmlns:a="http://schemas.openxmlformats.org/drawingml/2006/main">
            <a:off x="514350" y="6486525"/>
            <a:ext cx="88582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25" b="0">
                <a:solidFill>
                  <a:srgbClr val="69768C"/>
                </a:solidFill>
                <a:latin typeface="Arial"/>
                <a:ea typeface="Arial"/>
                <a:cs typeface="Arial"/>
              </a:defRPr>
            </a:defPPr>
            <a:lvl1pPr algn="l">
              <a:defRPr sz="825" b="0">
                <a:solidFill>
                  <a:srgbClr val="69768C"/>
                </a:solidFill>
                <a:latin typeface="Arial"/>
                <a:ea typeface="Arial"/>
                <a:cs typeface="Arial"/>
              </a:defRPr>
            </a:lvl1pPr>
            <a:lvl2pPr algn="l">
              <a:defRPr sz="825" b="0">
                <a:solidFill>
                  <a:srgbClr val="69768C"/>
                </a:solidFill>
                <a:latin typeface="Arial"/>
                <a:ea typeface="Arial"/>
                <a:cs typeface="Arial"/>
              </a:defRPr>
            </a:lvl2pPr>
            <a:lvl3pPr algn="l">
              <a:defRPr sz="825" b="0">
                <a:solidFill>
                  <a:srgbClr val="69768C"/>
                </a:solidFill>
                <a:latin typeface="Arial"/>
                <a:ea typeface="Arial"/>
                <a:cs typeface="Arial"/>
              </a:defRPr>
            </a:lvl3pPr>
            <a:lvl4pPr algn="l">
              <a:defRPr sz="825" b="0">
                <a:solidFill>
                  <a:srgbClr val="69768C"/>
                </a:solidFill>
                <a:latin typeface="Arial"/>
                <a:ea typeface="Arial"/>
                <a:cs typeface="Arial"/>
              </a:defRPr>
            </a:lvl4pPr>
            <a:lvl5pPr algn="l">
              <a:defRPr sz="825" b="0">
                <a:solidFill>
                  <a:srgbClr val="69768C"/>
                </a:solidFill>
                <a:latin typeface="Arial"/>
                <a:ea typeface="Arial"/>
                <a:cs typeface="Arial"/>
              </a:defRPr>
            </a:lvl5pPr>
            <a:lvl6pPr algn="l">
              <a:defRPr sz="825" b="0">
                <a:solidFill>
                  <a:srgbClr val="69768C"/>
                </a:solidFill>
                <a:latin typeface="Arial"/>
                <a:ea typeface="Arial"/>
                <a:cs typeface="Arial"/>
              </a:defRPr>
            </a:lvl6pPr>
            <a:lvl7pPr algn="l">
              <a:defRPr sz="825" b="0">
                <a:solidFill>
                  <a:srgbClr val="69768C"/>
                </a:solidFill>
                <a:latin typeface="Arial"/>
                <a:ea typeface="Arial"/>
                <a:cs typeface="Arial"/>
              </a:defRPr>
            </a:lvl7pPr>
            <a:lvl8pPr algn="l">
              <a:defRPr sz="825" b="0">
                <a:solidFill>
                  <a:srgbClr val="69768C"/>
                </a:solidFill>
                <a:latin typeface="Arial"/>
                <a:ea typeface="Arial"/>
                <a:cs typeface="Arial"/>
              </a:defRPr>
            </a:lvl8pPr>
            <a:lvl9pPr algn="l">
              <a:defRPr sz="825" b="0">
                <a:solidFill>
                  <a:srgbClr val="69768C"/>
                </a:solidFill>
                <a:latin typeface="Arial"/>
                <a:ea typeface="Arial"/>
                <a:cs typeface="Arial"/>
              </a:defRPr>
            </a:lvl9pPr>
          </a:lstStyle>
          <a:p xmlns:a="http://schemas.openxmlformats.org/drawingml/2006/main">
            <a:pPr algn="l">
              <a:defRPr sz="825" b="0">
                <a:solidFill>
                  <a:srgbClr val="69768C"/>
                </a:solidFill>
                <a:latin typeface="Arial"/>
                <a:ea typeface="Arial"/>
                <a:cs typeface="Arial"/>
              </a:defRPr>
            </a:pPr>
            <a:r>
              <a:rPr sz="825" b="0">
                <a:solidFill>
                  <a:srgbClr val="69768C"/>
                </a:solidFill>
                <a:latin typeface="Arial"/>
                <a:ea typeface="Arial"/>
                <a:cs typeface="Arial"/>
              </a:rPr>
              <a:t>EE 3.13.2 · Reference deployment · 03 Nov 2026</a:t>
            </a:r>
          </a:p>
        </p:txBody>
      </p:sp>
      <p:sp>
        <p:nvSpPr>
          <p:cNvPr id="5" name="page/number">
            <a:extLst xmlns:a="http://schemas.openxmlformats.org/drawingml/2006/main">
              <a:ext uri="{FF2B5EF4-FFF2-40B4-BE49-F238E27FC236}">
                <a16:creationId xmlns:a16="http://schemas.microsoft.com/office/drawing/2014/main" id="{96D9B862-1A8E-4DFA-99CD-7E47FB491E53}"/>
              </a:ext>
            </a:extLst>
          </p:cNvPr>
          <p:cNvSpPr>
            <a:spLocks xmlns:a="http://schemas.openxmlformats.org/drawingml/2006/main" noGrp="1"/>
          </p:cNvSpPr>
          <p:nvPr/>
        </p:nvSpPr>
        <p:spPr>
          <a:xfrm xmlns:a="http://schemas.openxmlformats.org/drawingml/2006/main">
            <a:off x="11334750" y="6486525"/>
            <a:ext cx="4000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75" b="0">
                <a:solidFill>
                  <a:srgbClr val="69768C"/>
                </a:solidFill>
                <a:latin typeface="Arial"/>
                <a:ea typeface="Arial"/>
                <a:cs typeface="Arial"/>
              </a:defRPr>
            </a:defPPr>
            <a:lvl1pPr algn="l">
              <a:defRPr sz="975" b="0">
                <a:solidFill>
                  <a:srgbClr val="69768C"/>
                </a:solidFill>
                <a:latin typeface="Arial"/>
                <a:ea typeface="Arial"/>
                <a:cs typeface="Arial"/>
              </a:defRPr>
            </a:lvl1pPr>
            <a:lvl2pPr algn="l">
              <a:defRPr sz="975" b="0">
                <a:solidFill>
                  <a:srgbClr val="69768C"/>
                </a:solidFill>
                <a:latin typeface="Arial"/>
                <a:ea typeface="Arial"/>
                <a:cs typeface="Arial"/>
              </a:defRPr>
            </a:lvl2pPr>
            <a:lvl3pPr algn="l">
              <a:defRPr sz="975" b="0">
                <a:solidFill>
                  <a:srgbClr val="69768C"/>
                </a:solidFill>
                <a:latin typeface="Arial"/>
                <a:ea typeface="Arial"/>
                <a:cs typeface="Arial"/>
              </a:defRPr>
            </a:lvl3pPr>
            <a:lvl4pPr algn="l">
              <a:defRPr sz="975" b="0">
                <a:solidFill>
                  <a:srgbClr val="69768C"/>
                </a:solidFill>
                <a:latin typeface="Arial"/>
                <a:ea typeface="Arial"/>
                <a:cs typeface="Arial"/>
              </a:defRPr>
            </a:lvl4pPr>
            <a:lvl5pPr algn="l">
              <a:defRPr sz="975" b="0">
                <a:solidFill>
                  <a:srgbClr val="69768C"/>
                </a:solidFill>
                <a:latin typeface="Arial"/>
                <a:ea typeface="Arial"/>
                <a:cs typeface="Arial"/>
              </a:defRPr>
            </a:lvl5pPr>
            <a:lvl6pPr algn="l">
              <a:defRPr sz="975" b="0">
                <a:solidFill>
                  <a:srgbClr val="69768C"/>
                </a:solidFill>
                <a:latin typeface="Arial"/>
                <a:ea typeface="Arial"/>
                <a:cs typeface="Arial"/>
              </a:defRPr>
            </a:lvl6pPr>
            <a:lvl7pPr algn="l">
              <a:defRPr sz="975" b="0">
                <a:solidFill>
                  <a:srgbClr val="69768C"/>
                </a:solidFill>
                <a:latin typeface="Arial"/>
                <a:ea typeface="Arial"/>
                <a:cs typeface="Arial"/>
              </a:defRPr>
            </a:lvl7pPr>
            <a:lvl8pPr algn="l">
              <a:defRPr sz="975" b="0">
                <a:solidFill>
                  <a:srgbClr val="69768C"/>
                </a:solidFill>
                <a:latin typeface="Arial"/>
                <a:ea typeface="Arial"/>
                <a:cs typeface="Arial"/>
              </a:defRPr>
            </a:lvl8pPr>
            <a:lvl9pPr algn="l">
              <a:defRPr sz="975" b="0">
                <a:solidFill>
                  <a:srgbClr val="69768C"/>
                </a:solidFill>
                <a:latin typeface="Arial"/>
                <a:ea typeface="Arial"/>
                <a:cs typeface="Arial"/>
              </a:defRPr>
            </a:lvl9pPr>
          </a:lstStyle>
          <a:p xmlns:a="http://schemas.openxmlformats.org/drawingml/2006/main">
            <a:pPr algn="l">
              <a:defRPr sz="975" b="0">
                <a:solidFill>
                  <a:srgbClr val="69768C"/>
                </a:solidFill>
                <a:latin typeface="Arial"/>
                <a:ea typeface="Arial"/>
                <a:cs typeface="Arial"/>
              </a:defRPr>
            </a:pPr>
            <a:r>
              <a:rPr sz="975" b="0">
                <a:solidFill>
                  <a:srgbClr val="69768C"/>
                </a:solidFill>
                <a:latin typeface="Arial"/>
                <a:ea typeface="Arial"/>
                <a:cs typeface="Arial"/>
              </a:rPr>
              <a:t>15</a:t>
            </a:r>
          </a:p>
        </p:txBody>
      </p:sp>
      <p:sp>
        <p:nvSpPr>
          <p:cNvPr id="6" name="nav/back">
            <a:extLst xmlns:a="http://schemas.openxmlformats.org/drawingml/2006/main">
              <a:ext uri="{FF2B5EF4-FFF2-40B4-BE49-F238E27FC236}">
                <a16:creationId xmlns:a16="http://schemas.microsoft.com/office/drawing/2014/main" id="{A7A87833-6EC5-4FBB-A50E-B21FF1A53665}"/>
              </a:ext>
            </a:extLst>
            <ns0:hlinkClick xmlns:ns0="http://schemas.openxmlformats.org/drawingml/2006/main" xmlns:ns1="http://schemas.openxmlformats.org/officeDocument/2006/relationships" ns1:id="rIdLifeNav0" action="ppaction://hlinksldjump"/>
          </p:cNvPr>
          <p:cNvSpPr>
            <a:spLocks xmlns:a="http://schemas.openxmlformats.org/drawingml/2006/main" noGrp="1"/>
          </p:cNvSpPr>
          <p:nvPr/>
        </p:nvSpPr>
        <p:spPr>
          <a:xfrm xmlns:a="http://schemas.openxmlformats.org/drawingml/2006/main">
            <a:off x="514350" y="6191250"/>
            <a:ext cx="1714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Overview</a:t>
            </a:r>
          </a:p>
        </p:txBody>
      </p:sp>
      <p:sp>
        <p:nvSpPr>
          <p:cNvPr id="7" name="nav/previous">
            <a:extLst xmlns:a="http://schemas.openxmlformats.org/drawingml/2006/main">
              <a:ext uri="{FF2B5EF4-FFF2-40B4-BE49-F238E27FC236}">
                <a16:creationId xmlns:a16="http://schemas.microsoft.com/office/drawing/2014/main" id="{185F5DBD-6841-40E1-BBBB-BDE60AEE77F7}"/>
              </a:ext>
            </a:extLst>
            <ns2:hlinkClick xmlns:ns2="http://schemas.openxmlformats.org/drawingml/2006/main" xmlns:ns3="http://schemas.openxmlformats.org/officeDocument/2006/relationships" ns3:id="rIdLifeNav1" action="ppaction://hlinksldjump"/>
          </p:cNvPr>
          <p:cNvSpPr>
            <a:spLocks xmlns:a="http://schemas.openxmlformats.org/drawingml/2006/main" noGrp="1"/>
          </p:cNvSpPr>
          <p:nvPr/>
        </p:nvSpPr>
        <p:spPr>
          <a:xfrm xmlns:a="http://schemas.openxmlformats.org/drawingml/2006/main">
            <a:off x="7524750" y="6191250"/>
            <a:ext cx="1619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Previous</a:t>
            </a:r>
          </a:p>
        </p:txBody>
      </p:sp>
      <p:sp>
        <p:nvSpPr>
          <p:cNvPr id="8" name="nav/next">
            <a:extLst xmlns:a="http://schemas.openxmlformats.org/drawingml/2006/main">
              <a:ext uri="{FF2B5EF4-FFF2-40B4-BE49-F238E27FC236}">
                <a16:creationId xmlns:a16="http://schemas.microsoft.com/office/drawing/2014/main" id="{5527F847-6452-4C05-8C08-DCC895B51CE5}"/>
              </a:ext>
            </a:extLst>
            <ns4:hlinkClick xmlns:ns4="http://schemas.openxmlformats.org/drawingml/2006/main" xmlns:ns5="http://schemas.openxmlformats.org/officeDocument/2006/relationships" ns5:id="rIdLifeNav2" action="ppaction://hlinksldjump"/>
          </p:cNvPr>
          <p:cNvSpPr>
            <a:spLocks xmlns:a="http://schemas.openxmlformats.org/drawingml/2006/main" noGrp="1"/>
          </p:cNvSpPr>
          <p:nvPr/>
        </p:nvSpPr>
        <p:spPr>
          <a:xfrm xmlns:a="http://schemas.openxmlformats.org/drawingml/2006/main">
            <a:off x="9715500" y="6191250"/>
            <a:ext cx="1714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Next</a:t>
            </a:r>
          </a:p>
        </p:txBody>
      </p:sp>
      <p:sp>
        <p:nvSpPr>
          <p:cNvPr id="9" name="nav/web">
            <a:extLst xmlns:a="http://schemas.openxmlformats.org/drawingml/2006/main">
              <a:ext uri="{FF2B5EF4-FFF2-40B4-BE49-F238E27FC236}">
                <a16:creationId xmlns:a16="http://schemas.microsoft.com/office/drawing/2014/main" id="{00F89EAB-3B04-4E67-A54B-40B542F74243}"/>
              </a:ext>
            </a:extLst>
            <ns6:hlinkClick xmlns:ns6="http://schemas.openxmlformats.org/drawingml/2006/main" xmlns:ns7="http://schemas.openxmlformats.org/officeDocument/2006/relationships" ns7:id="rIdLifeNav3"/>
          </p:cNvPr>
          <p:cNvSpPr>
            <a:spLocks xmlns:a="http://schemas.openxmlformats.org/drawingml/2006/main" noGrp="1"/>
          </p:cNvSpPr>
          <p:nvPr/>
        </p:nvSpPr>
        <p:spPr>
          <a:xfrm xmlns:a="http://schemas.openxmlformats.org/drawingml/2006/main">
            <a:off x="5334000" y="6191250"/>
            <a:ext cx="190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Interactive map</a:t>
            </a:r>
          </a:p>
        </p:txBody>
      </p:sp>
      <p:sp>
        <p:nvSpPr>
          <p:cNvPr id="40" name="model-loop">
            <a:extLst xmlns:a="http://schemas.openxmlformats.org/drawingml/2006/main">
              <a:ext uri="{FF2B5EF4-FFF2-40B4-BE49-F238E27FC236}">
                <a16:creationId xmlns:a16="http://schemas.microsoft.com/office/drawing/2014/main" id="{F7926F88-C706-449B-BD48-70A77F3C987F}"/>
              </a:ext>
            </a:extLst>
          </p:cNvPr>
          <p:cNvSpPr>
            <a:spLocks xmlns:a="http://schemas.openxmlformats.org/drawingml/2006/main" noGrp="1"/>
          </p:cNvSpPr>
          <p:nvPr/>
        </p:nvSpPr>
        <p:spPr>
          <a:xfrm xmlns:a="http://schemas.openxmlformats.org/drawingml/2006/main">
            <a:off x="514350" y="2047875"/>
            <a:ext cx="28575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1">
                <a:solidFill>
                  <a:srgbClr val="3E6FE3"/>
                </a:solidFill>
                <a:latin typeface="Arial"/>
                <a:ea typeface="Arial"/>
                <a:cs typeface="Arial"/>
              </a:defRPr>
            </a:defPPr>
            <a:lvl1pPr algn="l">
              <a:defRPr sz="1800" b="1">
                <a:solidFill>
                  <a:srgbClr val="3E6FE3"/>
                </a:solidFill>
                <a:latin typeface="Arial"/>
                <a:ea typeface="Arial"/>
                <a:cs typeface="Arial"/>
              </a:defRPr>
            </a:lvl1pPr>
            <a:lvl2pPr algn="l">
              <a:defRPr sz="1800" b="1">
                <a:solidFill>
                  <a:srgbClr val="3E6FE3"/>
                </a:solidFill>
                <a:latin typeface="Arial"/>
                <a:ea typeface="Arial"/>
                <a:cs typeface="Arial"/>
              </a:defRPr>
            </a:lvl2pPr>
            <a:lvl3pPr algn="l">
              <a:defRPr sz="1800" b="1">
                <a:solidFill>
                  <a:srgbClr val="3E6FE3"/>
                </a:solidFill>
                <a:latin typeface="Arial"/>
                <a:ea typeface="Arial"/>
                <a:cs typeface="Arial"/>
              </a:defRPr>
            </a:lvl3pPr>
            <a:lvl4pPr algn="l">
              <a:defRPr sz="1800" b="1">
                <a:solidFill>
                  <a:srgbClr val="3E6FE3"/>
                </a:solidFill>
                <a:latin typeface="Arial"/>
                <a:ea typeface="Arial"/>
                <a:cs typeface="Arial"/>
              </a:defRPr>
            </a:lvl4pPr>
            <a:lvl5pPr algn="l">
              <a:defRPr sz="1800" b="1">
                <a:solidFill>
                  <a:srgbClr val="3E6FE3"/>
                </a:solidFill>
                <a:latin typeface="Arial"/>
                <a:ea typeface="Arial"/>
                <a:cs typeface="Arial"/>
              </a:defRPr>
            </a:lvl5pPr>
            <a:lvl6pPr algn="l">
              <a:defRPr sz="1800" b="1">
                <a:solidFill>
                  <a:srgbClr val="3E6FE3"/>
                </a:solidFill>
                <a:latin typeface="Arial"/>
                <a:ea typeface="Arial"/>
                <a:cs typeface="Arial"/>
              </a:defRPr>
            </a:lvl6pPr>
            <a:lvl7pPr algn="l">
              <a:defRPr sz="1800" b="1">
                <a:solidFill>
                  <a:srgbClr val="3E6FE3"/>
                </a:solidFill>
                <a:latin typeface="Arial"/>
                <a:ea typeface="Arial"/>
                <a:cs typeface="Arial"/>
              </a:defRPr>
            </a:lvl7pPr>
            <a:lvl8pPr algn="l">
              <a:defRPr sz="1800" b="1">
                <a:solidFill>
                  <a:srgbClr val="3E6FE3"/>
                </a:solidFill>
                <a:latin typeface="Arial"/>
                <a:ea typeface="Arial"/>
                <a:cs typeface="Arial"/>
              </a:defRPr>
            </a:lvl8pPr>
            <a:lvl9pPr algn="l">
              <a:defRPr sz="1800" b="1">
                <a:solidFill>
                  <a:srgbClr val="3E6FE3"/>
                </a:solidFill>
                <a:latin typeface="Arial"/>
                <a:ea typeface="Arial"/>
                <a:cs typeface="Arial"/>
              </a:defRPr>
            </a:lvl9pPr>
          </a:lstStyle>
          <a:p xmlns:a="http://schemas.openxmlformats.org/drawingml/2006/main">
            <a:pPr algn="l">
              <a:defRPr sz="1800" b="1">
                <a:solidFill>
                  <a:srgbClr val="3E6FE3"/>
                </a:solidFill>
                <a:latin typeface="Arial"/>
                <a:ea typeface="Arial"/>
                <a:cs typeface="Arial"/>
              </a:defRPr>
            </a:pPr>
            <a:r>
              <a:rPr sz="1800" b="1">
                <a:solidFill>
                  <a:srgbClr val="3E6FE3"/>
                </a:solidFill>
                <a:latin typeface="Arial"/>
                <a:ea typeface="Arial"/>
                <a:cs typeface="Arial"/>
              </a:rPr>
              <a:t>Model loop</a:t>
            </a:r>
          </a:p>
        </p:txBody>
      </p:sp>
      <p:sp>
        <p:nvSpPr>
          <p:cNvPr id="41" name="runtime-ops">
            <a:extLst xmlns:a="http://schemas.openxmlformats.org/drawingml/2006/main">
              <a:ext uri="{FF2B5EF4-FFF2-40B4-BE49-F238E27FC236}">
                <a16:creationId xmlns:a16="http://schemas.microsoft.com/office/drawing/2014/main" id="{507554F8-0903-4446-995C-93160ECFBCB2}"/>
              </a:ext>
            </a:extLst>
          </p:cNvPr>
          <p:cNvSpPr>
            <a:spLocks xmlns:a="http://schemas.openxmlformats.org/drawingml/2006/main" noGrp="1"/>
          </p:cNvSpPr>
          <p:nvPr/>
        </p:nvSpPr>
        <p:spPr>
          <a:xfrm xmlns:a="http://schemas.openxmlformats.org/drawingml/2006/main">
            <a:off x="6858000" y="2047875"/>
            <a:ext cx="47625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1">
                <a:solidFill>
                  <a:srgbClr val="3E6FE3"/>
                </a:solidFill>
                <a:latin typeface="Arial"/>
                <a:ea typeface="Arial"/>
                <a:cs typeface="Arial"/>
              </a:defRPr>
            </a:defPPr>
            <a:lvl1pPr algn="l">
              <a:defRPr sz="1800" b="1">
                <a:solidFill>
                  <a:srgbClr val="3E6FE3"/>
                </a:solidFill>
                <a:latin typeface="Arial"/>
                <a:ea typeface="Arial"/>
                <a:cs typeface="Arial"/>
              </a:defRPr>
            </a:lvl1pPr>
            <a:lvl2pPr algn="l">
              <a:defRPr sz="1800" b="1">
                <a:solidFill>
                  <a:srgbClr val="3E6FE3"/>
                </a:solidFill>
                <a:latin typeface="Arial"/>
                <a:ea typeface="Arial"/>
                <a:cs typeface="Arial"/>
              </a:defRPr>
            </a:lvl2pPr>
            <a:lvl3pPr algn="l">
              <a:defRPr sz="1800" b="1">
                <a:solidFill>
                  <a:srgbClr val="3E6FE3"/>
                </a:solidFill>
                <a:latin typeface="Arial"/>
                <a:ea typeface="Arial"/>
                <a:cs typeface="Arial"/>
              </a:defRPr>
            </a:lvl3pPr>
            <a:lvl4pPr algn="l">
              <a:defRPr sz="1800" b="1">
                <a:solidFill>
                  <a:srgbClr val="3E6FE3"/>
                </a:solidFill>
                <a:latin typeface="Arial"/>
                <a:ea typeface="Arial"/>
                <a:cs typeface="Arial"/>
              </a:defRPr>
            </a:lvl4pPr>
            <a:lvl5pPr algn="l">
              <a:defRPr sz="1800" b="1">
                <a:solidFill>
                  <a:srgbClr val="3E6FE3"/>
                </a:solidFill>
                <a:latin typeface="Arial"/>
                <a:ea typeface="Arial"/>
                <a:cs typeface="Arial"/>
              </a:defRPr>
            </a:lvl5pPr>
            <a:lvl6pPr algn="l">
              <a:defRPr sz="1800" b="1">
                <a:solidFill>
                  <a:srgbClr val="3E6FE3"/>
                </a:solidFill>
                <a:latin typeface="Arial"/>
                <a:ea typeface="Arial"/>
                <a:cs typeface="Arial"/>
              </a:defRPr>
            </a:lvl6pPr>
            <a:lvl7pPr algn="l">
              <a:defRPr sz="1800" b="1">
                <a:solidFill>
                  <a:srgbClr val="3E6FE3"/>
                </a:solidFill>
                <a:latin typeface="Arial"/>
                <a:ea typeface="Arial"/>
                <a:cs typeface="Arial"/>
              </a:defRPr>
            </a:lvl7pPr>
            <a:lvl8pPr algn="l">
              <a:defRPr sz="1800" b="1">
                <a:solidFill>
                  <a:srgbClr val="3E6FE3"/>
                </a:solidFill>
                <a:latin typeface="Arial"/>
                <a:ea typeface="Arial"/>
                <a:cs typeface="Arial"/>
              </a:defRPr>
            </a:lvl8pPr>
            <a:lvl9pPr algn="l">
              <a:defRPr sz="1800" b="1">
                <a:solidFill>
                  <a:srgbClr val="3E6FE3"/>
                </a:solidFill>
                <a:latin typeface="Arial"/>
                <a:ea typeface="Arial"/>
                <a:cs typeface="Arial"/>
              </a:defRPr>
            </a:lvl9pPr>
          </a:lstStyle>
          <a:p xmlns:a="http://schemas.openxmlformats.org/drawingml/2006/main">
            <a:pPr algn="l">
              <a:defRPr sz="1800" b="1">
                <a:solidFill>
                  <a:srgbClr val="3E6FE3"/>
                </a:solidFill>
                <a:latin typeface="Arial"/>
                <a:ea typeface="Arial"/>
                <a:cs typeface="Arial"/>
              </a:defRPr>
            </a:pPr>
            <a:r>
              <a:rPr sz="1800" b="1">
                <a:solidFill>
                  <a:srgbClr val="3E6FE3"/>
                </a:solidFill>
                <a:latin typeface="Arial"/>
                <a:ea typeface="Arial"/>
                <a:cs typeface="Arial"/>
              </a:rPr>
              <a:t>Runtime operations</a:t>
            </a:r>
          </a:p>
        </p:txBody>
      </p:sp>
      <p:sp>
        <p:nvSpPr>
          <p:cNvPr id="42" name="body/59">
            <a:extLst xmlns:a="http://schemas.openxmlformats.org/drawingml/2006/main">
              <a:ext uri="{FF2B5EF4-FFF2-40B4-BE49-F238E27FC236}">
                <a16:creationId xmlns:a16="http://schemas.microsoft.com/office/drawing/2014/main" id="{35D0F1BF-AB60-4610-862B-4433860FE801}"/>
              </a:ext>
            </a:extLst>
          </p:cNvPr>
          <p:cNvSpPr>
            <a:spLocks xmlns:a="http://schemas.openxmlformats.org/drawingml/2006/main" noGrp="1"/>
          </p:cNvSpPr>
          <p:nvPr/>
        </p:nvSpPr>
        <p:spPr>
          <a:xfrm xmlns:a="http://schemas.openxmlformats.org/drawingml/2006/main">
            <a:off x="514350" y="5762625"/>
            <a:ext cx="11163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69768C"/>
                </a:solidFill>
                <a:latin typeface="Arial"/>
                <a:ea typeface="Arial"/>
                <a:cs typeface="Arial"/>
              </a:defRPr>
            </a:defPPr>
            <a:lvl1pPr algn="l">
              <a:defRPr sz="1500" b="0">
                <a:solidFill>
                  <a:srgbClr val="69768C"/>
                </a:solidFill>
                <a:latin typeface="Arial"/>
                <a:ea typeface="Arial"/>
                <a:cs typeface="Arial"/>
              </a:defRPr>
            </a:lvl1pPr>
            <a:lvl2pPr algn="l">
              <a:defRPr sz="1500" b="0">
                <a:solidFill>
                  <a:srgbClr val="69768C"/>
                </a:solidFill>
                <a:latin typeface="Arial"/>
                <a:ea typeface="Arial"/>
                <a:cs typeface="Arial"/>
              </a:defRPr>
            </a:lvl2pPr>
            <a:lvl3pPr algn="l">
              <a:defRPr sz="1500" b="0">
                <a:solidFill>
                  <a:srgbClr val="69768C"/>
                </a:solidFill>
                <a:latin typeface="Arial"/>
                <a:ea typeface="Arial"/>
                <a:cs typeface="Arial"/>
              </a:defRPr>
            </a:lvl3pPr>
            <a:lvl4pPr algn="l">
              <a:defRPr sz="1500" b="0">
                <a:solidFill>
                  <a:srgbClr val="69768C"/>
                </a:solidFill>
                <a:latin typeface="Arial"/>
                <a:ea typeface="Arial"/>
                <a:cs typeface="Arial"/>
              </a:defRPr>
            </a:lvl4pPr>
            <a:lvl5pPr algn="l">
              <a:defRPr sz="1500" b="0">
                <a:solidFill>
                  <a:srgbClr val="69768C"/>
                </a:solidFill>
                <a:latin typeface="Arial"/>
                <a:ea typeface="Arial"/>
                <a:cs typeface="Arial"/>
              </a:defRPr>
            </a:lvl5pPr>
            <a:lvl6pPr algn="l">
              <a:defRPr sz="1500" b="0">
                <a:solidFill>
                  <a:srgbClr val="69768C"/>
                </a:solidFill>
                <a:latin typeface="Arial"/>
                <a:ea typeface="Arial"/>
                <a:cs typeface="Arial"/>
              </a:defRPr>
            </a:lvl6pPr>
            <a:lvl7pPr algn="l">
              <a:defRPr sz="1500" b="0">
                <a:solidFill>
                  <a:srgbClr val="69768C"/>
                </a:solidFill>
                <a:latin typeface="Arial"/>
                <a:ea typeface="Arial"/>
                <a:cs typeface="Arial"/>
              </a:defRPr>
            </a:lvl7pPr>
            <a:lvl8pPr algn="l">
              <a:defRPr sz="1500" b="0">
                <a:solidFill>
                  <a:srgbClr val="69768C"/>
                </a:solidFill>
                <a:latin typeface="Arial"/>
                <a:ea typeface="Arial"/>
                <a:cs typeface="Arial"/>
              </a:defRPr>
            </a:lvl8pPr>
            <a:lvl9pPr algn="l">
              <a:defRPr sz="1500" b="0">
                <a:solidFill>
                  <a:srgbClr val="69768C"/>
                </a:solidFill>
                <a:latin typeface="Arial"/>
                <a:ea typeface="Arial"/>
                <a:cs typeface="Arial"/>
              </a:defRPr>
            </a:lvl9pPr>
          </a:lstStyle>
          <a:p xmlns:a="http://schemas.openxmlformats.org/drawingml/2006/main">
            <a:pPr algn="l">
              <a:defRPr sz="1500" b="0">
                <a:solidFill>
                  <a:srgbClr val="69768C"/>
                </a:solidFill>
                <a:latin typeface="Arial"/>
                <a:ea typeface="Arial"/>
                <a:cs typeface="Arial"/>
              </a:defRPr>
            </a:pPr>
            <a:r>
              <a:rPr sz="1500" b="0">
                <a:solidFill>
                  <a:srgbClr val="69768C"/>
                </a:solidFill>
                <a:latin typeface="Arial"/>
                <a:ea typeface="Arial"/>
                <a:cs typeface="Arial"/>
              </a:rPr>
              <a:t>App Runner: deployed Workflows. Code Sandbox: Workflow Code nodes.</a:t>
            </a:r>
          </a:p>
        </p:txBody>
      </p:sp>
      <p:cxnSp>
        <p:nvCxnSpPr>
          <p:cNvPr id="39" name="edge/agent-execute/58/gateway&gt;object">
            <a:extLst xmlns:a="http://schemas.openxmlformats.org/drawingml/2006/main">
              <a:ext uri="{FF2B5EF4-FFF2-40B4-BE49-F238E27FC236}">
                <a16:creationId xmlns:a16="http://schemas.microsoft.com/office/drawing/2014/main" id="{82CF20C7-F109-46D5-A2FF-BF0B984950C2}"/>
              </a:ext>
            </a:extLst>
          </p:cNvPr>
          <p:cNvCxnSpPr>
            <a:stCxn xmlns:a="http://schemas.openxmlformats.org/drawingml/2006/main" id="16" idx="2"/>
            <a:endCxn xmlns:a="http://schemas.openxmlformats.org/drawingml/2006/main" id="34" idx="0"/>
          </p:cNvCxnSpPr>
          <p:nvPr/>
        </p:nvCxnSpPr>
        <p:spPr>
          <a:xfrm xmlns:a="http://schemas.openxmlformats.org/drawingml/2006/main">
            <a:off x="5119688" y="3714750"/>
            <a:ext cx="261938" cy="809625"/>
          </a:xfrm>
          <a:prstGeom xmlns:a="http://schemas.openxmlformats.org/drawingml/2006/main" prst="bentConnector4">
            <a:avLst>
              <a:gd name="adj1" fmla="val 0"/>
              <a:gd name="adj2" fmla="val 50000"/>
            </a:avLst>
          </a:prstGeom>
          <a:ln xmlns:a="http://schemas.openxmlformats.org/drawingml/2006/main" w="17145">
            <a:solidFill>
              <a:srgbClr val="C68A2B"/>
            </a:solidFill>
            <a:prstDash val="solid"/>
            <a:tailEnd type="triangle" w="sm" len="sm"/>
          </a:ln>
        </p:spPr>
      </p:cxnSp>
      <p:cxnSp>
        <p:nvCxnSpPr>
          <p:cNvPr id="33" name="edge/agent-execute/57/pod&gt;egress">
            <a:extLst xmlns:a="http://schemas.openxmlformats.org/drawingml/2006/main">
              <a:ext uri="{FF2B5EF4-FFF2-40B4-BE49-F238E27FC236}">
                <a16:creationId xmlns:a16="http://schemas.microsoft.com/office/drawing/2014/main" id="{AB6750F5-9E85-45FD-AC90-D7EFE2E0E6B5}"/>
              </a:ext>
            </a:extLst>
          </p:cNvPr>
          <p:cNvCxnSpPr>
            <a:stCxn xmlns:a="http://schemas.openxmlformats.org/drawingml/2006/main" id="21" idx="3"/>
            <a:endCxn xmlns:a="http://schemas.openxmlformats.org/drawingml/2006/main" id="26" idx="1"/>
          </p:cNvCxnSpPr>
          <p:nvPr/>
        </p:nvCxnSpPr>
        <p:spPr>
          <a:xfrm xmlns:a="http://schemas.openxmlformats.org/drawingml/2006/main">
            <a:off x="9191625" y="3143250"/>
            <a:ext cx="571500" cy="0"/>
          </a:xfrm>
          <a:prstGeom xmlns:a="http://schemas.openxmlformats.org/drawingml/2006/main" prst="straightConnector1">
            <a:avLst/>
          </a:prstGeom>
          <a:ln xmlns:a="http://schemas.openxmlformats.org/drawingml/2006/main" w="17145">
            <a:solidFill>
              <a:srgbClr val="3E6FE3"/>
            </a:solidFill>
            <a:prstDash val="solid"/>
            <a:tailEnd type="triangle" w="sm" len="sm"/>
          </a:ln>
        </p:spPr>
      </p:cxnSp>
      <p:cxnSp>
        <p:nvCxnSpPr>
          <p:cNvPr id="32" name="edge/agent-execute/56/gateway&gt;pod">
            <a:extLst xmlns:a="http://schemas.openxmlformats.org/drawingml/2006/main">
              <a:ext uri="{FF2B5EF4-FFF2-40B4-BE49-F238E27FC236}">
                <a16:creationId xmlns:a16="http://schemas.microsoft.com/office/drawing/2014/main" id="{8B05705E-14D2-4905-90D0-8940DE7F16BD}"/>
              </a:ext>
            </a:extLst>
          </p:cNvPr>
          <p:cNvCxnSpPr>
            <a:stCxn xmlns:a="http://schemas.openxmlformats.org/drawingml/2006/main" id="16" idx="3"/>
            <a:endCxn xmlns:a="http://schemas.openxmlformats.org/drawingml/2006/main" id="21" idx="1"/>
          </p:cNvCxnSpPr>
          <p:nvPr/>
        </p:nvCxnSpPr>
        <p:spPr>
          <a:xfrm xmlns:a="http://schemas.openxmlformats.org/drawingml/2006/main">
            <a:off x="6286500" y="3143250"/>
            <a:ext cx="571500" cy="0"/>
          </a:xfrm>
          <a:prstGeom xmlns:a="http://schemas.openxmlformats.org/drawingml/2006/main" prst="straightConnector1">
            <a:avLst/>
          </a:prstGeom>
          <a:ln xmlns:a="http://schemas.openxmlformats.org/drawingml/2006/main" w="17145">
            <a:solidFill>
              <a:srgbClr val="3E6FE3"/>
            </a:solidFill>
            <a:prstDash val="solid"/>
            <a:tailEnd type="triangle" w="sm" len="sm"/>
          </a:ln>
        </p:spPr>
      </p:cxnSp>
      <p:cxnSp>
        <p:nvCxnSpPr>
          <p:cNvPr id="31" name="edge/agent-execute/55/backend&gt;gateway">
            <a:extLst xmlns:a="http://schemas.openxmlformats.org/drawingml/2006/main">
              <a:ext uri="{FF2B5EF4-FFF2-40B4-BE49-F238E27FC236}">
                <a16:creationId xmlns:a16="http://schemas.microsoft.com/office/drawing/2014/main" id="{4BB8FB6F-E067-47ED-8017-93A016397A44}"/>
              </a:ext>
            </a:extLst>
          </p:cNvPr>
          <p:cNvCxnSpPr>
            <a:stCxn xmlns:a="http://schemas.openxmlformats.org/drawingml/2006/main" id="10" idx="3"/>
            <a:endCxn xmlns:a="http://schemas.openxmlformats.org/drawingml/2006/main" id="16" idx="1"/>
          </p:cNvCxnSpPr>
          <p:nvPr/>
        </p:nvCxnSpPr>
        <p:spPr>
          <a:xfrm xmlns:a="http://schemas.openxmlformats.org/drawingml/2006/main">
            <a:off x="3371850" y="3143250"/>
            <a:ext cx="581025" cy="0"/>
          </a:xfrm>
          <a:prstGeom xmlns:a="http://schemas.openxmlformats.org/drawingml/2006/main" prst="straightConnector1">
            <a:avLst/>
          </a:prstGeom>
          <a:ln xmlns:a="http://schemas.openxmlformats.org/drawingml/2006/main" w="17145">
            <a:solidFill>
              <a:srgbClr val="3E6FE3"/>
            </a:solidFill>
            <a:prstDash val="solid"/>
            <a:tailEnd type="triangle" w="sm" len="sm"/>
          </a:ln>
        </p:spPr>
      </p:cxnSp>
      <p:grpSp>
        <p:nvGrpSpPr>
          <p:cNvPr id="44" name="agent-execute/backend"/>
          <p:cNvGrpSpPr/>
          <p:nvPr/>
        </p:nvGrpSpPr>
        <p:grpSpPr>
          <ns1:xfrm xmlns:ns1="http://schemas.openxmlformats.org/drawingml/2006/main">
            <ns1:off x="514350" y="2571750"/>
            <ns1:ext cx="2857500" cy="1143000"/>
            <ns1:chOff x="514350" y="2571750"/>
            <ns1:chExt cx="2857500" cy="1143000"/>
          </ns1:xfrm>
        </p:grpSpPr>
        <p:sp>
          <p:nvSpPr>
            <p:cNvPr id="10" name="agent-execute/backend/frame">
              <a:extLst xmlns:a="http://schemas.openxmlformats.org/drawingml/2006/main">
                <a:ext uri="{FF2B5EF4-FFF2-40B4-BE49-F238E27FC236}">
                  <a16:creationId xmlns:a16="http://schemas.microsoft.com/office/drawing/2014/main" id="{DCFB4520-1B3F-49BA-A834-73FB64172019}"/>
                </a:ext>
              </a:extLst>
            </p:cNvPr>
            <p:cNvSpPr>
              <a:spLocks xmlns:a="http://schemas.openxmlformats.org/drawingml/2006/main" noGrp="1"/>
            </p:cNvSpPr>
            <p:nvPr/>
          </p:nvSpPr>
          <p:spPr>
            <a:xfrm xmlns:a="http://schemas.openxmlformats.org/drawingml/2006/main">
              <a:off x="514350" y="2571750"/>
              <a:ext cx="2857500" cy="1143000"/>
            </a:xfrm>
            <a:prstGeom xmlns:a="http://schemas.openxmlformats.org/drawingml/2006/main" prst="roundRect">
              <a:avLst>
                <a:gd name="adj" fmla="val 8333"/>
              </a:avLst>
            </a:prstGeom>
            <a:solidFill xmlns:a="http://schemas.openxmlformats.org/drawingml/2006/main">
              <a:srgbClr val="FFFFFF"/>
            </a:solidFill>
            <a:ln xmlns:a="http://schemas.openxmlformats.org/drawingml/2006/main" w="9525">
              <a:solidFill>
                <a:srgbClr val="DFE5EF"/>
              </a:solidFill>
              <a:prstDash val="solid"/>
            </a:ln>
          </p:spPr>
        </p:sp>
        <p:sp>
          <p:nvSpPr>
            <p:cNvPr id="11" name="agent-execute/backend/badge">
              <a:extLst xmlns:a="http://schemas.openxmlformats.org/drawingml/2006/main">
                <a:ext uri="{FF2B5EF4-FFF2-40B4-BE49-F238E27FC236}">
                  <a16:creationId xmlns:a16="http://schemas.microsoft.com/office/drawing/2014/main" id="{75577299-3860-471F-87BC-D2BFE9B82B67}"/>
                </a:ext>
              </a:extLst>
            </p:cNvPr>
            <p:cNvSpPr>
              <a:spLocks xmlns:a="http://schemas.openxmlformats.org/drawingml/2006/main" noGrp="1"/>
            </p:cNvSpPr>
            <p:nvPr/>
          </p:nvSpPr>
          <p:spPr>
            <a:xfrm xmlns:a="http://schemas.openxmlformats.org/drawingml/2006/main">
              <a:off x="609600" y="2733675"/>
              <a:ext cx="400050" cy="400050"/>
            </a:xfrm>
            <a:prstGeom xmlns:a="http://schemas.openxmlformats.org/drawingml/2006/main" prst="roundRect">
              <a:avLst>
                <a:gd name="adj" fmla="val 19048"/>
              </a:avLst>
            </a:prstGeom>
            <a:solidFill xmlns:a="http://schemas.openxmlformats.org/drawingml/2006/main">
              <a:srgbClr val="F1F2FD"/>
            </a:solidFill>
            <a:ln xmlns:a="http://schemas.openxmlformats.org/drawingml/2006/main" w="0">
              <a:noFill/>
              <a:prstDash val="solid"/>
            </a:ln>
          </p:spPr>
        </p:sp>
        <p:pic>
          <p:nvPicPr>
            <p:cNvPr id="12" name="agent-execute/backend/icon">
              <a:extLst xmlns:a="http://schemas.openxmlformats.org/drawingml/2006/main">
                <a:ext uri="{FF2B5EF4-FFF2-40B4-BE49-F238E27FC236}">
                  <a16:creationId xmlns:a16="http://schemas.microsoft.com/office/drawing/2014/main" id="{1B7877FC-4801-4B58-A95F-27E7877BC882}"/>
                </a:ext>
              </a:extLst>
            </p:cNvPr>
            <p:cNvPicPr>
              <a:picLocks xmlns:a="http://schemas.openxmlformats.org/drawingml/2006/main" noChangeAspect="1"/>
            </p:cNvPicPr>
            <p:nvPr/>
          </p:nvPicPr>
          <p:blipFill>
            <a:blip xmlns:r="http://schemas.openxmlformats.org/officeDocument/2006/relationships" xmlns:a="http://schemas.openxmlformats.org/drawingml/2006/main" r:embed="R4322f1fce4b64899">
              <a:extLst>
                <a:ext uri="{96DAC541-7B7A-43D3-8B79-37D633B846F1}">
                  <asvg:svgBlip xmlns:asvg="http://schemas.microsoft.com/office/drawing/2016/SVG/main" r:embed="R39b618241c5f45d6"/>
                </a:ext>
              </a:extLst>
            </a:blip>
            <a:stretch xmlns:a="http://schemas.openxmlformats.org/drawingml/2006/main"/>
          </p:blipFill>
          <p:spPr>
            <a:xfrm xmlns:a="http://schemas.openxmlformats.org/drawingml/2006/main">
              <a:off x="628650" y="2752725"/>
              <a:ext cx="361950" cy="361950"/>
            </a:xfrm>
            <a:prstGeom xmlns:a="http://schemas.openxmlformats.org/drawingml/2006/main" prst="rect">
              <a:avLst/>
            </a:prstGeom>
          </p:spPr>
        </p:pic>
        <p:sp>
          <p:nvSpPr>
            <p:cNvPr id="13" name="agent-execute/backend/title">
              <a:extLst xmlns:a="http://schemas.openxmlformats.org/drawingml/2006/main">
                <a:ext uri="{FF2B5EF4-FFF2-40B4-BE49-F238E27FC236}">
                  <a16:creationId xmlns:a16="http://schemas.microsoft.com/office/drawing/2014/main" id="{7293D3D2-1464-4ABD-9ADF-54B78B4C5B4A}"/>
                </a:ext>
              </a:extLst>
            </p:cNvPr>
            <p:cNvSpPr>
              <a:spLocks xmlns:a="http://schemas.openxmlformats.org/drawingml/2006/main" noGrp="1"/>
            </p:cNvSpPr>
            <p:nvPr/>
          </p:nvSpPr>
          <p:spPr>
            <a:xfrm xmlns:a="http://schemas.openxmlformats.org/drawingml/2006/main">
              <a:off x="1123950" y="2686050"/>
              <a:ext cx="213360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Agent Backend</a:t>
              </a:r>
            </a:p>
          </p:txBody>
        </p:sp>
        <p:sp>
          <p:nvSpPr>
            <p:cNvPr id="14" name="agent-execute/backend/description">
              <a:extLst xmlns:a="http://schemas.openxmlformats.org/drawingml/2006/main">
                <a:ext uri="{FF2B5EF4-FFF2-40B4-BE49-F238E27FC236}">
                  <a16:creationId xmlns:a16="http://schemas.microsoft.com/office/drawing/2014/main" id="{89721C77-6C4F-499C-90AF-BEBED8D05634}"/>
                </a:ext>
              </a:extLst>
            </p:cNvPr>
            <p:cNvSpPr>
              <a:spLocks xmlns:a="http://schemas.openxmlformats.org/drawingml/2006/main" noGrp="1"/>
            </p:cNvSpPr>
            <p:nvPr/>
          </p:nvSpPr>
          <p:spPr>
            <a:xfrm xmlns:a="http://schemas.openxmlformats.org/drawingml/2006/main">
              <a:off x="1123950" y="3019425"/>
              <a:ext cx="21336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75" b="0">
                  <a:solidFill>
                    <a:srgbClr val="69768C"/>
                  </a:solidFill>
                  <a:latin typeface="Arial"/>
                  <a:ea typeface="Arial"/>
                  <a:cs typeface="Arial"/>
                </a:defRPr>
              </a:defPPr>
              <a:lvl1pPr algn="l">
                <a:defRPr sz="975" b="0">
                  <a:solidFill>
                    <a:srgbClr val="69768C"/>
                  </a:solidFill>
                  <a:latin typeface="Arial"/>
                  <a:ea typeface="Arial"/>
                  <a:cs typeface="Arial"/>
                </a:defRPr>
              </a:lvl1pPr>
              <a:lvl2pPr algn="l">
                <a:defRPr sz="975" b="0">
                  <a:solidFill>
                    <a:srgbClr val="69768C"/>
                  </a:solidFill>
                  <a:latin typeface="Arial"/>
                  <a:ea typeface="Arial"/>
                  <a:cs typeface="Arial"/>
                </a:defRPr>
              </a:lvl2pPr>
              <a:lvl3pPr algn="l">
                <a:defRPr sz="975" b="0">
                  <a:solidFill>
                    <a:srgbClr val="69768C"/>
                  </a:solidFill>
                  <a:latin typeface="Arial"/>
                  <a:ea typeface="Arial"/>
                  <a:cs typeface="Arial"/>
                </a:defRPr>
              </a:lvl3pPr>
              <a:lvl4pPr algn="l">
                <a:defRPr sz="975" b="0">
                  <a:solidFill>
                    <a:srgbClr val="69768C"/>
                  </a:solidFill>
                  <a:latin typeface="Arial"/>
                  <a:ea typeface="Arial"/>
                  <a:cs typeface="Arial"/>
                </a:defRPr>
              </a:lvl4pPr>
              <a:lvl5pPr algn="l">
                <a:defRPr sz="975" b="0">
                  <a:solidFill>
                    <a:srgbClr val="69768C"/>
                  </a:solidFill>
                  <a:latin typeface="Arial"/>
                  <a:ea typeface="Arial"/>
                  <a:cs typeface="Arial"/>
                </a:defRPr>
              </a:lvl5pPr>
              <a:lvl6pPr algn="l">
                <a:defRPr sz="975" b="0">
                  <a:solidFill>
                    <a:srgbClr val="69768C"/>
                  </a:solidFill>
                  <a:latin typeface="Arial"/>
                  <a:ea typeface="Arial"/>
                  <a:cs typeface="Arial"/>
                </a:defRPr>
              </a:lvl6pPr>
              <a:lvl7pPr algn="l">
                <a:defRPr sz="975" b="0">
                  <a:solidFill>
                    <a:srgbClr val="69768C"/>
                  </a:solidFill>
                  <a:latin typeface="Arial"/>
                  <a:ea typeface="Arial"/>
                  <a:cs typeface="Arial"/>
                </a:defRPr>
              </a:lvl7pPr>
              <a:lvl8pPr algn="l">
                <a:defRPr sz="975" b="0">
                  <a:solidFill>
                    <a:srgbClr val="69768C"/>
                  </a:solidFill>
                  <a:latin typeface="Arial"/>
                  <a:ea typeface="Arial"/>
                  <a:cs typeface="Arial"/>
                </a:defRPr>
              </a:lvl8pPr>
              <a:lvl9pPr algn="l">
                <a:defRPr sz="975" b="0">
                  <a:solidFill>
                    <a:srgbClr val="69768C"/>
                  </a:solidFill>
                  <a:latin typeface="Arial"/>
                  <a:ea typeface="Arial"/>
                  <a:cs typeface="Arial"/>
                </a:defRPr>
              </a:lvl9pPr>
            </a:lstStyle>
            <a:p xmlns:a="http://schemas.openxmlformats.org/drawingml/2006/main">
              <a:pPr algn="l">
                <a:defRPr sz="975" b="0">
                  <a:solidFill>
                    <a:srgbClr val="69768C"/>
                  </a:solidFill>
                  <a:latin typeface="Arial"/>
                  <a:ea typeface="Arial"/>
                  <a:cs typeface="Arial"/>
                </a:defRPr>
              </a:pPr>
              <a:r>
                <a:rPr sz="975" b="0">
                  <a:solidFill>
                    <a:srgbClr val="69768C"/>
                  </a:solidFill>
                  <a:latin typeface="Arial"/>
                  <a:ea typeface="Arial"/>
                  <a:cs typeface="Arial"/>
                </a:rPr>
                <a:t>LLM planning + tools</a:t>
              </a:r>
            </a:p>
          </p:txBody>
        </p:sp>
        <p:sp>
          <p:nvSpPr>
            <p:cNvPr id="15" name="agent-execute/backend/meta">
              <a:extLst xmlns:a="http://schemas.openxmlformats.org/drawingml/2006/main">
                <a:ext uri="{FF2B5EF4-FFF2-40B4-BE49-F238E27FC236}">
                  <a16:creationId xmlns:a16="http://schemas.microsoft.com/office/drawing/2014/main" id="{5E03F2AE-1DB8-4D5A-BCA6-8B8A8F2A11FB}"/>
                </a:ext>
              </a:extLst>
            </p:cNvPr>
            <p:cNvSpPr>
              <a:spLocks xmlns:a="http://schemas.openxmlformats.org/drawingml/2006/main" noGrp="1"/>
            </p:cNvSpPr>
            <p:nvPr/>
          </p:nvSpPr>
          <p:spPr>
            <a:xfrm xmlns:a="http://schemas.openxmlformats.org/drawingml/2006/main">
              <a:off x="1123950" y="3514725"/>
              <a:ext cx="21336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4E61E9"/>
                  </a:solidFill>
                  <a:latin typeface="Arial"/>
                  <a:ea typeface="Arial"/>
                  <a:cs typeface="Arial"/>
                </a:defRPr>
              </a:defPPr>
              <a:lvl1pPr algn="l">
                <a:defRPr sz="863" b="0">
                  <a:solidFill>
                    <a:srgbClr val="4E61E9"/>
                  </a:solidFill>
                  <a:latin typeface="Arial"/>
                  <a:ea typeface="Arial"/>
                  <a:cs typeface="Arial"/>
                </a:defRPr>
              </a:lvl1pPr>
              <a:lvl2pPr algn="l">
                <a:defRPr sz="863" b="0">
                  <a:solidFill>
                    <a:srgbClr val="4E61E9"/>
                  </a:solidFill>
                  <a:latin typeface="Arial"/>
                  <a:ea typeface="Arial"/>
                  <a:cs typeface="Arial"/>
                </a:defRPr>
              </a:lvl2pPr>
              <a:lvl3pPr algn="l">
                <a:defRPr sz="863" b="0">
                  <a:solidFill>
                    <a:srgbClr val="4E61E9"/>
                  </a:solidFill>
                  <a:latin typeface="Arial"/>
                  <a:ea typeface="Arial"/>
                  <a:cs typeface="Arial"/>
                </a:defRPr>
              </a:lvl3pPr>
              <a:lvl4pPr algn="l">
                <a:defRPr sz="863" b="0">
                  <a:solidFill>
                    <a:srgbClr val="4E61E9"/>
                  </a:solidFill>
                  <a:latin typeface="Arial"/>
                  <a:ea typeface="Arial"/>
                  <a:cs typeface="Arial"/>
                </a:defRPr>
              </a:lvl4pPr>
              <a:lvl5pPr algn="l">
                <a:defRPr sz="863" b="0">
                  <a:solidFill>
                    <a:srgbClr val="4E61E9"/>
                  </a:solidFill>
                  <a:latin typeface="Arial"/>
                  <a:ea typeface="Arial"/>
                  <a:cs typeface="Arial"/>
                </a:defRPr>
              </a:lvl5pPr>
              <a:lvl6pPr algn="l">
                <a:defRPr sz="863" b="0">
                  <a:solidFill>
                    <a:srgbClr val="4E61E9"/>
                  </a:solidFill>
                  <a:latin typeface="Arial"/>
                  <a:ea typeface="Arial"/>
                  <a:cs typeface="Arial"/>
                </a:defRPr>
              </a:lvl6pPr>
              <a:lvl7pPr algn="l">
                <a:defRPr sz="863" b="0">
                  <a:solidFill>
                    <a:srgbClr val="4E61E9"/>
                  </a:solidFill>
                  <a:latin typeface="Arial"/>
                  <a:ea typeface="Arial"/>
                  <a:cs typeface="Arial"/>
                </a:defRPr>
              </a:lvl7pPr>
              <a:lvl8pPr algn="l">
                <a:defRPr sz="863" b="0">
                  <a:solidFill>
                    <a:srgbClr val="4E61E9"/>
                  </a:solidFill>
                  <a:latin typeface="Arial"/>
                  <a:ea typeface="Arial"/>
                  <a:cs typeface="Arial"/>
                </a:defRPr>
              </a:lvl8pPr>
              <a:lvl9pPr algn="l">
                <a:defRPr sz="863" b="0">
                  <a:solidFill>
                    <a:srgbClr val="4E61E9"/>
                  </a:solidFill>
                  <a:latin typeface="Arial"/>
                  <a:ea typeface="Arial"/>
                  <a:cs typeface="Arial"/>
                </a:defRPr>
              </a:lvl9pPr>
            </a:lstStyle>
            <a:p xmlns:a="http://schemas.openxmlformats.org/drawingml/2006/main">
              <a:pPr algn="l">
                <a:defRPr sz="863" b="0">
                  <a:solidFill>
                    <a:srgbClr val="4E61E9"/>
                  </a:solidFill>
                  <a:latin typeface="Arial"/>
                  <a:ea typeface="Arial"/>
                  <a:cs typeface="Arial"/>
                </a:defRPr>
              </a:pPr>
              <a:r>
                <a:rPr sz="863" b="0">
                  <a:solidFill>
                    <a:srgbClr val="4E61E9"/>
                  </a:solidFill>
                  <a:latin typeface="Arial"/>
                  <a:ea typeface="Arial"/>
                  <a:cs typeface="Arial"/>
                </a:rPr>
                <a:t>Model loop remains here</a:t>
              </a:r>
            </a:p>
          </p:txBody>
        </p:sp>
      </p:grpSp>
      <p:grpSp>
        <p:nvGrpSpPr>
          <p:cNvPr id="45" name="agent-execute/gateway"/>
          <p:cNvGrpSpPr/>
          <p:nvPr/>
        </p:nvGrpSpPr>
        <p:grpSpPr>
          <ns1:xfrm xmlns:ns1="http://schemas.openxmlformats.org/drawingml/2006/main">
            <ns1:off x="3952875" y="2571750"/>
            <ns1:ext cx="2333625" cy="1143000"/>
            <ns1:chOff x="3952875" y="2571750"/>
            <ns1:chExt cx="2333625" cy="1143000"/>
          </ns1:xfrm>
        </p:grpSpPr>
        <p:sp>
          <p:nvSpPr>
            <p:cNvPr id="16" name="agent-execute/gateway/frame">
              <a:extLst xmlns:a="http://schemas.openxmlformats.org/drawingml/2006/main">
                <a:ext uri="{FF2B5EF4-FFF2-40B4-BE49-F238E27FC236}">
                  <a16:creationId xmlns:a16="http://schemas.microsoft.com/office/drawing/2014/main" id="{FA4A1030-4F61-43B2-A625-F5E421643D0B}"/>
                </a:ext>
              </a:extLst>
            </p:cNvPr>
            <p:cNvSpPr>
              <a:spLocks xmlns:a="http://schemas.openxmlformats.org/drawingml/2006/main" noGrp="1"/>
            </p:cNvSpPr>
            <p:nvPr/>
          </p:nvSpPr>
          <p:spPr>
            <a:xfrm xmlns:a="http://schemas.openxmlformats.org/drawingml/2006/main">
              <a:off x="3952875" y="2571750"/>
              <a:ext cx="2333625" cy="1143000"/>
            </a:xfrm>
            <a:prstGeom xmlns:a="http://schemas.openxmlformats.org/drawingml/2006/main" prst="roundRect">
              <a:avLst>
                <a:gd name="adj" fmla="val 8333"/>
              </a:avLst>
            </a:prstGeom>
            <a:solidFill xmlns:a="http://schemas.openxmlformats.org/drawingml/2006/main">
              <a:srgbClr val="FFFFFF"/>
            </a:solidFill>
            <a:ln xmlns:a="http://schemas.openxmlformats.org/drawingml/2006/main" w="9525">
              <a:solidFill>
                <a:srgbClr val="DFE5EF"/>
              </a:solidFill>
              <a:prstDash val="solid"/>
            </a:ln>
          </p:spPr>
        </p:sp>
        <p:sp>
          <p:nvSpPr>
            <p:cNvPr id="17" name="agent-execute/gateway/badge">
              <a:extLst xmlns:a="http://schemas.openxmlformats.org/drawingml/2006/main">
                <a:ext uri="{FF2B5EF4-FFF2-40B4-BE49-F238E27FC236}">
                  <a16:creationId xmlns:a16="http://schemas.microsoft.com/office/drawing/2014/main" id="{F1E61B63-7D7E-4AE8-ABFA-E54C503DC594}"/>
                </a:ext>
              </a:extLst>
            </p:cNvPr>
            <p:cNvSpPr>
              <a:spLocks xmlns:a="http://schemas.openxmlformats.org/drawingml/2006/main" noGrp="1"/>
            </p:cNvSpPr>
            <p:nvPr/>
          </p:nvSpPr>
          <p:spPr>
            <a:xfrm xmlns:a="http://schemas.openxmlformats.org/drawingml/2006/main">
              <a:off x="4048125" y="2733675"/>
              <a:ext cx="400050" cy="400050"/>
            </a:xfrm>
            <a:prstGeom xmlns:a="http://schemas.openxmlformats.org/drawingml/2006/main" prst="roundRect">
              <a:avLst>
                <a:gd name="adj" fmla="val 19048"/>
              </a:avLst>
            </a:prstGeom>
            <a:solidFill xmlns:a="http://schemas.openxmlformats.org/drawingml/2006/main">
              <a:srgbClr val="F1F2FD"/>
            </a:solidFill>
            <a:ln xmlns:a="http://schemas.openxmlformats.org/drawingml/2006/main" w="0">
              <a:noFill/>
              <a:prstDash val="solid"/>
            </a:ln>
          </p:spPr>
        </p:sp>
        <p:pic>
          <p:nvPicPr>
            <p:cNvPr id="18" name="agent-execute/gateway/icon">
              <a:extLst xmlns:a="http://schemas.openxmlformats.org/drawingml/2006/main">
                <a:ext uri="{FF2B5EF4-FFF2-40B4-BE49-F238E27FC236}">
                  <a16:creationId xmlns:a16="http://schemas.microsoft.com/office/drawing/2014/main" id="{9875F867-0D2E-4D2F-841A-68B05082836F}"/>
                </a:ext>
              </a:extLst>
            </p:cNvPr>
            <p:cNvPicPr>
              <a:picLocks xmlns:a="http://schemas.openxmlformats.org/drawingml/2006/main" noChangeAspect="1"/>
            </p:cNvPicPr>
            <p:nvPr/>
          </p:nvPicPr>
          <p:blipFill>
            <a:blip xmlns:r="http://schemas.openxmlformats.org/officeDocument/2006/relationships" xmlns:a="http://schemas.openxmlformats.org/drawingml/2006/main" r:embed="R003767db90c3466e">
              <a:extLst>
                <a:ext uri="{96DAC541-7B7A-43D3-8B79-37D633B846F1}">
                  <asvg:svgBlip xmlns:asvg="http://schemas.microsoft.com/office/drawing/2016/SVG/main" r:embed="R2d11cb19e7f54f8d"/>
                </a:ext>
              </a:extLst>
            </a:blip>
            <a:stretch xmlns:a="http://schemas.openxmlformats.org/drawingml/2006/main"/>
          </p:blipFill>
          <p:spPr>
            <a:xfrm xmlns:a="http://schemas.openxmlformats.org/drawingml/2006/main">
              <a:off x="4067175" y="2752725"/>
              <a:ext cx="361950" cy="361950"/>
            </a:xfrm>
            <a:prstGeom xmlns:a="http://schemas.openxmlformats.org/drawingml/2006/main" prst="rect">
              <a:avLst/>
            </a:prstGeom>
          </p:spPr>
        </p:pic>
        <p:sp>
          <p:nvSpPr>
            <p:cNvPr id="19" name="agent-execute/gateway/title">
              <a:extLst xmlns:a="http://schemas.openxmlformats.org/drawingml/2006/main">
                <a:ext uri="{FF2B5EF4-FFF2-40B4-BE49-F238E27FC236}">
                  <a16:creationId xmlns:a16="http://schemas.microsoft.com/office/drawing/2014/main" id="{6B01C3EB-8B0E-4DF8-BDC2-BBC1437605FB}"/>
                </a:ext>
              </a:extLst>
            </p:cNvPr>
            <p:cNvSpPr>
              <a:spLocks xmlns:a="http://schemas.openxmlformats.org/drawingml/2006/main" noGrp="1"/>
            </p:cNvSpPr>
            <p:nvPr/>
          </p:nvSpPr>
          <p:spPr>
            <a:xfrm xmlns:a="http://schemas.openxmlformats.org/drawingml/2006/main">
              <a:off x="4562475" y="2686050"/>
              <a:ext cx="16097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Sandbox</a:t>
              </a:r>
            </a:p>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Gateway</a:t>
              </a:r>
            </a:p>
          </p:txBody>
        </p:sp>
        <p:sp>
          <p:nvSpPr>
            <p:cNvPr id="20" name="agent-execute/gateway/meta">
              <a:extLst xmlns:a="http://schemas.openxmlformats.org/drawingml/2006/main">
                <a:ext uri="{FF2B5EF4-FFF2-40B4-BE49-F238E27FC236}">
                  <a16:creationId xmlns:a16="http://schemas.microsoft.com/office/drawing/2014/main" id="{7DFE931F-E19B-43BF-AC68-55259AA0A76E}"/>
                </a:ext>
              </a:extLst>
            </p:cNvPr>
            <p:cNvSpPr>
              <a:spLocks xmlns:a="http://schemas.openxmlformats.org/drawingml/2006/main" noGrp="1"/>
            </p:cNvSpPr>
            <p:nvPr/>
          </p:nvSpPr>
          <p:spPr>
            <a:xfrm xmlns:a="http://schemas.openxmlformats.org/drawingml/2006/main">
              <a:off x="4562475" y="3514725"/>
              <a:ext cx="160972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4E61E9"/>
                  </a:solidFill>
                  <a:latin typeface="Arial"/>
                  <a:ea typeface="Arial"/>
                  <a:cs typeface="Arial"/>
                </a:defRPr>
              </a:defPPr>
              <a:lvl1pPr algn="l">
                <a:defRPr sz="863" b="0">
                  <a:solidFill>
                    <a:srgbClr val="4E61E9"/>
                  </a:solidFill>
                  <a:latin typeface="Arial"/>
                  <a:ea typeface="Arial"/>
                  <a:cs typeface="Arial"/>
                </a:defRPr>
              </a:lvl1pPr>
              <a:lvl2pPr algn="l">
                <a:defRPr sz="863" b="0">
                  <a:solidFill>
                    <a:srgbClr val="4E61E9"/>
                  </a:solidFill>
                  <a:latin typeface="Arial"/>
                  <a:ea typeface="Arial"/>
                  <a:cs typeface="Arial"/>
                </a:defRPr>
              </a:lvl2pPr>
              <a:lvl3pPr algn="l">
                <a:defRPr sz="863" b="0">
                  <a:solidFill>
                    <a:srgbClr val="4E61E9"/>
                  </a:solidFill>
                  <a:latin typeface="Arial"/>
                  <a:ea typeface="Arial"/>
                  <a:cs typeface="Arial"/>
                </a:defRPr>
              </a:lvl3pPr>
              <a:lvl4pPr algn="l">
                <a:defRPr sz="863" b="0">
                  <a:solidFill>
                    <a:srgbClr val="4E61E9"/>
                  </a:solidFill>
                  <a:latin typeface="Arial"/>
                  <a:ea typeface="Arial"/>
                  <a:cs typeface="Arial"/>
                </a:defRPr>
              </a:lvl4pPr>
              <a:lvl5pPr algn="l">
                <a:defRPr sz="863" b="0">
                  <a:solidFill>
                    <a:srgbClr val="4E61E9"/>
                  </a:solidFill>
                  <a:latin typeface="Arial"/>
                  <a:ea typeface="Arial"/>
                  <a:cs typeface="Arial"/>
                </a:defRPr>
              </a:lvl5pPr>
              <a:lvl6pPr algn="l">
                <a:defRPr sz="863" b="0">
                  <a:solidFill>
                    <a:srgbClr val="4E61E9"/>
                  </a:solidFill>
                  <a:latin typeface="Arial"/>
                  <a:ea typeface="Arial"/>
                  <a:cs typeface="Arial"/>
                </a:defRPr>
              </a:lvl6pPr>
              <a:lvl7pPr algn="l">
                <a:defRPr sz="863" b="0">
                  <a:solidFill>
                    <a:srgbClr val="4E61E9"/>
                  </a:solidFill>
                  <a:latin typeface="Arial"/>
                  <a:ea typeface="Arial"/>
                  <a:cs typeface="Arial"/>
                </a:defRPr>
              </a:lvl7pPr>
              <a:lvl8pPr algn="l">
                <a:defRPr sz="863" b="0">
                  <a:solidFill>
                    <a:srgbClr val="4E61E9"/>
                  </a:solidFill>
                  <a:latin typeface="Arial"/>
                  <a:ea typeface="Arial"/>
                  <a:cs typeface="Arial"/>
                </a:defRPr>
              </a:lvl8pPr>
              <a:lvl9pPr algn="l">
                <a:defRPr sz="863" b="0">
                  <a:solidFill>
                    <a:srgbClr val="4E61E9"/>
                  </a:solidFill>
                  <a:latin typeface="Arial"/>
                  <a:ea typeface="Arial"/>
                  <a:cs typeface="Arial"/>
                </a:defRPr>
              </a:lvl9pPr>
            </a:lstStyle>
            <a:p xmlns:a="http://schemas.openxmlformats.org/drawingml/2006/main">
              <a:pPr algn="l">
                <a:defRPr sz="863" b="0">
                  <a:solidFill>
                    <a:srgbClr val="4E61E9"/>
                  </a:solidFill>
                  <a:latin typeface="Arial"/>
                  <a:ea typeface="Arial"/>
                  <a:cs typeface="Arial"/>
                </a:defRPr>
              </a:pPr>
              <a:r>
                <a:rPr sz="863" b="0">
                  <a:solidFill>
                    <a:srgbClr val="4E61E9"/>
                  </a:solidFill>
                  <a:latin typeface="Arial"/>
                  <a:ea typeface="Arial"/>
                  <a:cs typeface="Arial"/>
                </a:rPr>
                <a:t>Proxy shellctl</a:t>
              </a:r>
            </a:p>
          </p:txBody>
        </p:sp>
      </p:grpSp>
      <p:grpSp>
        <p:nvGrpSpPr>
          <p:cNvPr id="46" name="agent-execute/pod"/>
          <p:cNvGrpSpPr/>
          <p:nvPr/>
        </p:nvGrpSpPr>
        <p:grpSpPr>
          <ns1:xfrm xmlns:ns1="http://schemas.openxmlformats.org/drawingml/2006/main">
            <ns1:off x="6858000" y="2571750"/>
            <ns1:ext cx="2333625" cy="1143000"/>
            <ns1:chOff x="6858000" y="2571750"/>
            <ns1:chExt cx="2333625" cy="1143000"/>
          </ns1:xfrm>
        </p:grpSpPr>
        <p:sp>
          <p:nvSpPr>
            <p:cNvPr id="21" name="agent-execute/pod/frame">
              <a:extLst xmlns:a="http://schemas.openxmlformats.org/drawingml/2006/main">
                <a:ext uri="{FF2B5EF4-FFF2-40B4-BE49-F238E27FC236}">
                  <a16:creationId xmlns:a16="http://schemas.microsoft.com/office/drawing/2014/main" id="{5216BFDF-80E8-4A2B-A8B0-DA83813CBD73}"/>
                </a:ext>
              </a:extLst>
            </p:cNvPr>
            <p:cNvSpPr>
              <a:spLocks xmlns:a="http://schemas.openxmlformats.org/drawingml/2006/main" noGrp="1"/>
            </p:cNvSpPr>
            <p:nvPr/>
          </p:nvSpPr>
          <p:spPr>
            <a:xfrm xmlns:a="http://schemas.openxmlformats.org/drawingml/2006/main">
              <a:off x="6858000" y="2571750"/>
              <a:ext cx="2333625" cy="1143000"/>
            </a:xfrm>
            <a:prstGeom xmlns:a="http://schemas.openxmlformats.org/drawingml/2006/main" prst="roundRect">
              <a:avLst>
                <a:gd name="adj" fmla="val 8333"/>
              </a:avLst>
            </a:prstGeom>
            <a:solidFill xmlns:a="http://schemas.openxmlformats.org/drawingml/2006/main">
              <a:srgbClr val="FFFFFF"/>
            </a:solidFill>
            <a:ln xmlns:a="http://schemas.openxmlformats.org/drawingml/2006/main" w="9525">
              <a:solidFill>
                <a:srgbClr val="DFE5EF"/>
              </a:solidFill>
              <a:prstDash val="solid"/>
            </a:ln>
          </p:spPr>
        </p:sp>
        <p:sp>
          <p:nvSpPr>
            <p:cNvPr id="22" name="agent-execute/pod/badge">
              <a:extLst xmlns:a="http://schemas.openxmlformats.org/drawingml/2006/main">
                <a:ext uri="{FF2B5EF4-FFF2-40B4-BE49-F238E27FC236}">
                  <a16:creationId xmlns:a16="http://schemas.microsoft.com/office/drawing/2014/main" id="{10A356D7-480F-4EA5-B984-D29575C7F780}"/>
                </a:ext>
              </a:extLst>
            </p:cNvPr>
            <p:cNvSpPr>
              <a:spLocks xmlns:a="http://schemas.openxmlformats.org/drawingml/2006/main" noGrp="1"/>
            </p:cNvSpPr>
            <p:nvPr/>
          </p:nvSpPr>
          <p:spPr>
            <a:xfrm xmlns:a="http://schemas.openxmlformats.org/drawingml/2006/main">
              <a:off x="6953250" y="2733675"/>
              <a:ext cx="400050" cy="400050"/>
            </a:xfrm>
            <a:prstGeom xmlns:a="http://schemas.openxmlformats.org/drawingml/2006/main" prst="roundRect">
              <a:avLst>
                <a:gd name="adj" fmla="val 19048"/>
              </a:avLst>
            </a:prstGeom>
            <a:solidFill xmlns:a="http://schemas.openxmlformats.org/drawingml/2006/main">
              <a:srgbClr val="F0F3FD"/>
            </a:solidFill>
            <a:ln xmlns:a="http://schemas.openxmlformats.org/drawingml/2006/main" w="0">
              <a:noFill/>
              <a:prstDash val="solid"/>
            </a:ln>
          </p:spPr>
        </p:sp>
        <p:pic>
          <p:nvPicPr>
            <p:cNvPr id="23" name="agent-execute/pod/icon">
              <a:extLst xmlns:a="http://schemas.openxmlformats.org/drawingml/2006/main">
                <a:ext uri="{FF2B5EF4-FFF2-40B4-BE49-F238E27FC236}">
                  <a16:creationId xmlns:a16="http://schemas.microsoft.com/office/drawing/2014/main" id="{58F83ABF-B24B-456D-904A-965A6DCAFB29}"/>
                </a:ext>
              </a:extLst>
            </p:cNvPr>
            <p:cNvPicPr>
              <a:picLocks xmlns:a="http://schemas.openxmlformats.org/drawingml/2006/main" noChangeAspect="1"/>
            </p:cNvPicPr>
            <p:nvPr/>
          </p:nvPicPr>
          <p:blipFill>
            <a:blip xmlns:r="http://schemas.openxmlformats.org/officeDocument/2006/relationships" xmlns:a="http://schemas.openxmlformats.org/drawingml/2006/main" r:embed="Ra536d2a546d94f65">
              <a:extLst>
                <a:ext uri="{96DAC541-7B7A-43D3-8B79-37D633B846F1}">
                  <asvg:svgBlip xmlns:asvg="http://schemas.microsoft.com/office/drawing/2016/SVG/main" r:embed="R98ded261a41e41b8"/>
                </a:ext>
              </a:extLst>
            </a:blip>
            <a:stretch xmlns:a="http://schemas.openxmlformats.org/drawingml/2006/main"/>
          </p:blipFill>
          <p:spPr>
            <a:xfrm xmlns:a="http://schemas.openxmlformats.org/drawingml/2006/main">
              <a:off x="6972300" y="2752725"/>
              <a:ext cx="361950" cy="361950"/>
            </a:xfrm>
            <a:prstGeom xmlns:a="http://schemas.openxmlformats.org/drawingml/2006/main" prst="rect">
              <a:avLst/>
            </a:prstGeom>
          </p:spPr>
        </p:pic>
        <p:sp>
          <p:nvSpPr>
            <p:cNvPr id="24" name="agent-execute/pod/title">
              <a:extLst xmlns:a="http://schemas.openxmlformats.org/drawingml/2006/main">
                <a:ext uri="{FF2B5EF4-FFF2-40B4-BE49-F238E27FC236}">
                  <a16:creationId xmlns:a16="http://schemas.microsoft.com/office/drawing/2014/main" id="{3184C22B-54EA-4EAF-A4D0-CBA0C9BC119F}"/>
                </a:ext>
              </a:extLst>
            </p:cNvPr>
            <p:cNvSpPr>
              <a:spLocks xmlns:a="http://schemas.openxmlformats.org/drawingml/2006/main" noGrp="1"/>
            </p:cNvSpPr>
            <p:nvPr/>
          </p:nvSpPr>
          <p:spPr>
            <a:xfrm xmlns:a="http://schemas.openxmlformats.org/drawingml/2006/main">
              <a:off x="7467600" y="2686050"/>
              <a:ext cx="16097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Bound session</a:t>
              </a:r>
            </a:p>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Pod</a:t>
              </a:r>
            </a:p>
          </p:txBody>
        </p:sp>
        <p:sp>
          <p:nvSpPr>
            <p:cNvPr id="25" name="agent-execute/pod/meta">
              <a:extLst xmlns:a="http://schemas.openxmlformats.org/drawingml/2006/main">
                <a:ext uri="{FF2B5EF4-FFF2-40B4-BE49-F238E27FC236}">
                  <a16:creationId xmlns:a16="http://schemas.microsoft.com/office/drawing/2014/main" id="{F23A0E1D-88A1-4849-833B-606B03F67E9C}"/>
                </a:ext>
              </a:extLst>
            </p:cNvPr>
            <p:cNvSpPr>
              <a:spLocks xmlns:a="http://schemas.openxmlformats.org/drawingml/2006/main" noGrp="1"/>
            </p:cNvSpPr>
            <p:nvPr/>
          </p:nvSpPr>
          <p:spPr>
            <a:xfrm xmlns:a="http://schemas.openxmlformats.org/drawingml/2006/main">
              <a:off x="7467600" y="3514725"/>
              <a:ext cx="160972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3E6FE3"/>
                  </a:solidFill>
                  <a:latin typeface="Arial"/>
                  <a:ea typeface="Arial"/>
                  <a:cs typeface="Arial"/>
                </a:defRPr>
              </a:defPPr>
              <a:lvl1pPr algn="l">
                <a:defRPr sz="863" b="0">
                  <a:solidFill>
                    <a:srgbClr val="3E6FE3"/>
                  </a:solidFill>
                  <a:latin typeface="Arial"/>
                  <a:ea typeface="Arial"/>
                  <a:cs typeface="Arial"/>
                </a:defRPr>
              </a:lvl1pPr>
              <a:lvl2pPr algn="l">
                <a:defRPr sz="863" b="0">
                  <a:solidFill>
                    <a:srgbClr val="3E6FE3"/>
                  </a:solidFill>
                  <a:latin typeface="Arial"/>
                  <a:ea typeface="Arial"/>
                  <a:cs typeface="Arial"/>
                </a:defRPr>
              </a:lvl2pPr>
              <a:lvl3pPr algn="l">
                <a:defRPr sz="863" b="0">
                  <a:solidFill>
                    <a:srgbClr val="3E6FE3"/>
                  </a:solidFill>
                  <a:latin typeface="Arial"/>
                  <a:ea typeface="Arial"/>
                  <a:cs typeface="Arial"/>
                </a:defRPr>
              </a:lvl3pPr>
              <a:lvl4pPr algn="l">
                <a:defRPr sz="863" b="0">
                  <a:solidFill>
                    <a:srgbClr val="3E6FE3"/>
                  </a:solidFill>
                  <a:latin typeface="Arial"/>
                  <a:ea typeface="Arial"/>
                  <a:cs typeface="Arial"/>
                </a:defRPr>
              </a:lvl4pPr>
              <a:lvl5pPr algn="l">
                <a:defRPr sz="863" b="0">
                  <a:solidFill>
                    <a:srgbClr val="3E6FE3"/>
                  </a:solidFill>
                  <a:latin typeface="Arial"/>
                  <a:ea typeface="Arial"/>
                  <a:cs typeface="Arial"/>
                </a:defRPr>
              </a:lvl5pPr>
              <a:lvl6pPr algn="l">
                <a:defRPr sz="863" b="0">
                  <a:solidFill>
                    <a:srgbClr val="3E6FE3"/>
                  </a:solidFill>
                  <a:latin typeface="Arial"/>
                  <a:ea typeface="Arial"/>
                  <a:cs typeface="Arial"/>
                </a:defRPr>
              </a:lvl6pPr>
              <a:lvl7pPr algn="l">
                <a:defRPr sz="863" b="0">
                  <a:solidFill>
                    <a:srgbClr val="3E6FE3"/>
                  </a:solidFill>
                  <a:latin typeface="Arial"/>
                  <a:ea typeface="Arial"/>
                  <a:cs typeface="Arial"/>
                </a:defRPr>
              </a:lvl7pPr>
              <a:lvl8pPr algn="l">
                <a:defRPr sz="863" b="0">
                  <a:solidFill>
                    <a:srgbClr val="3E6FE3"/>
                  </a:solidFill>
                  <a:latin typeface="Arial"/>
                  <a:ea typeface="Arial"/>
                  <a:cs typeface="Arial"/>
                </a:defRPr>
              </a:lvl8pPr>
              <a:lvl9pPr algn="l">
                <a:defRPr sz="863" b="0">
                  <a:solidFill>
                    <a:srgbClr val="3E6FE3"/>
                  </a:solidFill>
                  <a:latin typeface="Arial"/>
                  <a:ea typeface="Arial"/>
                  <a:cs typeface="Arial"/>
                </a:defRPr>
              </a:lvl9pPr>
            </a:lstStyle>
            <a:p xmlns:a="http://schemas.openxmlformats.org/drawingml/2006/main">
              <a:pPr algn="l">
                <a:defRPr sz="863" b="0">
                  <a:solidFill>
                    <a:srgbClr val="3E6FE3"/>
                  </a:solidFill>
                  <a:latin typeface="Arial"/>
                  <a:ea typeface="Arial"/>
                  <a:cs typeface="Arial"/>
                </a:defRPr>
              </a:pPr>
              <a:r>
                <a:rPr sz="863" b="0">
                  <a:solidFill>
                    <a:srgbClr val="3E6FE3"/>
                  </a:solidFill>
                  <a:latin typeface="Arial"/>
                  <a:ea typeface="Arial"/>
                  <a:cs typeface="Arial"/>
                </a:rPr>
                <a:t>Commands + files</a:t>
              </a:r>
            </a:p>
          </p:txBody>
        </p:sp>
      </p:grpSp>
      <p:grpSp>
        <p:nvGrpSpPr>
          <p:cNvPr id="47" name="agent-execute/egress"/>
          <p:cNvGrpSpPr/>
          <p:nvPr/>
        </p:nvGrpSpPr>
        <p:grpSpPr>
          <ns1:xfrm xmlns:ns1="http://schemas.openxmlformats.org/drawingml/2006/main">
            <ns1:off x="9763125" y="2571750"/>
            <ns1:ext cx="1952625" cy="1143000"/>
            <ns1:chOff x="9763125" y="2571750"/>
            <ns1:chExt cx="1952625" cy="1143000"/>
          </ns1:xfrm>
        </p:grpSpPr>
        <p:sp>
          <p:nvSpPr>
            <p:cNvPr id="26" name="agent-execute/egress/frame">
              <a:extLst xmlns:a="http://schemas.openxmlformats.org/drawingml/2006/main">
                <a:ext uri="{FF2B5EF4-FFF2-40B4-BE49-F238E27FC236}">
                  <a16:creationId xmlns:a16="http://schemas.microsoft.com/office/drawing/2014/main" id="{D6343C73-D4CF-4C22-B46C-8DB8C7BA21BA}"/>
                </a:ext>
              </a:extLst>
            </p:cNvPr>
            <p:cNvSpPr>
              <a:spLocks xmlns:a="http://schemas.openxmlformats.org/drawingml/2006/main" noGrp="1"/>
            </p:cNvSpPr>
            <p:nvPr/>
          </p:nvSpPr>
          <p:spPr>
            <a:xfrm xmlns:a="http://schemas.openxmlformats.org/drawingml/2006/main">
              <a:off x="9763125" y="2571750"/>
              <a:ext cx="1952625" cy="1143000"/>
            </a:xfrm>
            <a:prstGeom xmlns:a="http://schemas.openxmlformats.org/drawingml/2006/main" prst="roundRect">
              <a:avLst>
                <a:gd name="adj" fmla="val 8333"/>
              </a:avLst>
            </a:prstGeom>
            <a:solidFill xmlns:a="http://schemas.openxmlformats.org/drawingml/2006/main">
              <a:srgbClr val="FFFFFF"/>
            </a:solidFill>
            <a:ln xmlns:a="http://schemas.openxmlformats.org/drawingml/2006/main" w="9525">
              <a:solidFill>
                <a:srgbClr val="DFE5EF"/>
              </a:solidFill>
              <a:prstDash val="solid"/>
            </a:ln>
          </p:spPr>
        </p:sp>
        <p:sp>
          <p:nvSpPr>
            <p:cNvPr id="27" name="agent-execute/egress/badge">
              <a:extLst xmlns:a="http://schemas.openxmlformats.org/drawingml/2006/main">
                <a:ext uri="{FF2B5EF4-FFF2-40B4-BE49-F238E27FC236}">
                  <a16:creationId xmlns:a16="http://schemas.microsoft.com/office/drawing/2014/main" id="{571122D6-2911-4157-AD2C-C020DAC65442}"/>
                </a:ext>
              </a:extLst>
            </p:cNvPr>
            <p:cNvSpPr>
              <a:spLocks xmlns:a="http://schemas.openxmlformats.org/drawingml/2006/main" noGrp="1"/>
            </p:cNvSpPr>
            <p:nvPr/>
          </p:nvSpPr>
          <p:spPr>
            <a:xfrm xmlns:a="http://schemas.openxmlformats.org/drawingml/2006/main">
              <a:off x="9858375" y="2733675"/>
              <a:ext cx="400050" cy="400050"/>
            </a:xfrm>
            <a:prstGeom xmlns:a="http://schemas.openxmlformats.org/drawingml/2006/main" prst="roundRect">
              <a:avLst>
                <a:gd name="adj" fmla="val 19048"/>
              </a:avLst>
            </a:prstGeom>
            <a:solidFill xmlns:a="http://schemas.openxmlformats.org/drawingml/2006/main">
              <a:srgbClr val="EBF6F8"/>
            </a:solidFill>
            <a:ln xmlns:a="http://schemas.openxmlformats.org/drawingml/2006/main" w="0">
              <a:noFill/>
              <a:prstDash val="solid"/>
            </a:ln>
          </p:spPr>
        </p:sp>
        <p:pic>
          <p:nvPicPr>
            <p:cNvPr id="28" name="agent-execute/egress/icon">
              <a:extLst xmlns:a="http://schemas.openxmlformats.org/drawingml/2006/main">
                <a:ext uri="{FF2B5EF4-FFF2-40B4-BE49-F238E27FC236}">
                  <a16:creationId xmlns:a16="http://schemas.microsoft.com/office/drawing/2014/main" id="{E3A6F4CE-A729-47E7-A39C-809B93404970}"/>
                </a:ext>
              </a:extLst>
            </p:cNvPr>
            <p:cNvPicPr>
              <a:picLocks xmlns:a="http://schemas.openxmlformats.org/drawingml/2006/main" noChangeAspect="1"/>
            </p:cNvPicPr>
            <p:nvPr/>
          </p:nvPicPr>
          <p:blipFill>
            <a:blip xmlns:r="http://schemas.openxmlformats.org/officeDocument/2006/relationships" xmlns:a="http://schemas.openxmlformats.org/drawingml/2006/main" r:embed="R4df8b2bb7dee47bb">
              <a:extLst>
                <a:ext uri="{96DAC541-7B7A-43D3-8B79-37D633B846F1}">
                  <asvg:svgBlip xmlns:asvg="http://schemas.microsoft.com/office/drawing/2016/SVG/main" r:embed="Rd272d12457d244e9"/>
                </a:ext>
              </a:extLst>
            </a:blip>
            <a:stretch xmlns:a="http://schemas.openxmlformats.org/drawingml/2006/main"/>
          </p:blipFill>
          <p:spPr>
            <a:xfrm xmlns:a="http://schemas.openxmlformats.org/drawingml/2006/main">
              <a:off x="9877425" y="2752725"/>
              <a:ext cx="361950" cy="361950"/>
            </a:xfrm>
            <a:prstGeom xmlns:a="http://schemas.openxmlformats.org/drawingml/2006/main" prst="rect">
              <a:avLst/>
            </a:prstGeom>
          </p:spPr>
        </p:pic>
        <p:sp>
          <p:nvSpPr>
            <p:cNvPr id="29" name="agent-execute/egress/title">
              <a:extLst xmlns:a="http://schemas.openxmlformats.org/drawingml/2006/main">
                <a:ext uri="{FF2B5EF4-FFF2-40B4-BE49-F238E27FC236}">
                  <a16:creationId xmlns:a16="http://schemas.microsoft.com/office/drawing/2014/main" id="{408A7ADA-FE8F-43E3-8C1B-CD07C9D653AB}"/>
                </a:ext>
              </a:extLst>
            </p:cNvPr>
            <p:cNvSpPr>
              <a:spLocks xmlns:a="http://schemas.openxmlformats.org/drawingml/2006/main" noGrp="1"/>
            </p:cNvSpPr>
            <p:nvPr/>
          </p:nvSpPr>
          <p:spPr>
            <a:xfrm xmlns:a="http://schemas.openxmlformats.org/drawingml/2006/main">
              <a:off x="10372725" y="2686050"/>
              <a:ext cx="12287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Agent egress</a:t>
              </a:r>
            </a:p>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proxy</a:t>
              </a:r>
            </a:p>
          </p:txBody>
        </p:sp>
        <p:sp>
          <p:nvSpPr>
            <p:cNvPr id="30" name="agent-execute/egress/meta">
              <a:extLst xmlns:a="http://schemas.openxmlformats.org/drawingml/2006/main">
                <a:ext uri="{FF2B5EF4-FFF2-40B4-BE49-F238E27FC236}">
                  <a16:creationId xmlns:a16="http://schemas.microsoft.com/office/drawing/2014/main" id="{B9EBBB69-5EC5-4D1B-BD74-F1692D373C3B}"/>
                </a:ext>
              </a:extLst>
            </p:cNvPr>
            <p:cNvSpPr>
              <a:spLocks xmlns:a="http://schemas.openxmlformats.org/drawingml/2006/main" noGrp="1"/>
            </p:cNvSpPr>
            <p:nvPr/>
          </p:nvSpPr>
          <p:spPr>
            <a:xfrm xmlns:a="http://schemas.openxmlformats.org/drawingml/2006/main">
              <a:off x="10372725" y="3514725"/>
              <a:ext cx="122872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078FA8"/>
                  </a:solidFill>
                  <a:latin typeface="Arial"/>
                  <a:ea typeface="Arial"/>
                  <a:cs typeface="Arial"/>
                </a:defRPr>
              </a:defPPr>
              <a:lvl1pPr algn="l">
                <a:defRPr sz="863" b="0">
                  <a:solidFill>
                    <a:srgbClr val="078FA8"/>
                  </a:solidFill>
                  <a:latin typeface="Arial"/>
                  <a:ea typeface="Arial"/>
                  <a:cs typeface="Arial"/>
                </a:defRPr>
              </a:lvl1pPr>
              <a:lvl2pPr algn="l">
                <a:defRPr sz="863" b="0">
                  <a:solidFill>
                    <a:srgbClr val="078FA8"/>
                  </a:solidFill>
                  <a:latin typeface="Arial"/>
                  <a:ea typeface="Arial"/>
                  <a:cs typeface="Arial"/>
                </a:defRPr>
              </a:lvl2pPr>
              <a:lvl3pPr algn="l">
                <a:defRPr sz="863" b="0">
                  <a:solidFill>
                    <a:srgbClr val="078FA8"/>
                  </a:solidFill>
                  <a:latin typeface="Arial"/>
                  <a:ea typeface="Arial"/>
                  <a:cs typeface="Arial"/>
                </a:defRPr>
              </a:lvl3pPr>
              <a:lvl4pPr algn="l">
                <a:defRPr sz="863" b="0">
                  <a:solidFill>
                    <a:srgbClr val="078FA8"/>
                  </a:solidFill>
                  <a:latin typeface="Arial"/>
                  <a:ea typeface="Arial"/>
                  <a:cs typeface="Arial"/>
                </a:defRPr>
              </a:lvl4pPr>
              <a:lvl5pPr algn="l">
                <a:defRPr sz="863" b="0">
                  <a:solidFill>
                    <a:srgbClr val="078FA8"/>
                  </a:solidFill>
                  <a:latin typeface="Arial"/>
                  <a:ea typeface="Arial"/>
                  <a:cs typeface="Arial"/>
                </a:defRPr>
              </a:lvl5pPr>
              <a:lvl6pPr algn="l">
                <a:defRPr sz="863" b="0">
                  <a:solidFill>
                    <a:srgbClr val="078FA8"/>
                  </a:solidFill>
                  <a:latin typeface="Arial"/>
                  <a:ea typeface="Arial"/>
                  <a:cs typeface="Arial"/>
                </a:defRPr>
              </a:lvl6pPr>
              <a:lvl7pPr algn="l">
                <a:defRPr sz="863" b="0">
                  <a:solidFill>
                    <a:srgbClr val="078FA8"/>
                  </a:solidFill>
                  <a:latin typeface="Arial"/>
                  <a:ea typeface="Arial"/>
                  <a:cs typeface="Arial"/>
                </a:defRPr>
              </a:lvl7pPr>
              <a:lvl8pPr algn="l">
                <a:defRPr sz="863" b="0">
                  <a:solidFill>
                    <a:srgbClr val="078FA8"/>
                  </a:solidFill>
                  <a:latin typeface="Arial"/>
                  <a:ea typeface="Arial"/>
                  <a:cs typeface="Arial"/>
                </a:defRPr>
              </a:lvl8pPr>
              <a:lvl9pPr algn="l">
                <a:defRPr sz="863" b="0">
                  <a:solidFill>
                    <a:srgbClr val="078FA8"/>
                  </a:solidFill>
                  <a:latin typeface="Arial"/>
                  <a:ea typeface="Arial"/>
                  <a:cs typeface="Arial"/>
                </a:defRPr>
              </a:lvl9pPr>
            </a:lstStyle>
            <a:p xmlns:a="http://schemas.openxmlformats.org/drawingml/2006/main">
              <a:pPr algn="l">
                <a:defRPr sz="863" b="0">
                  <a:solidFill>
                    <a:srgbClr val="078FA8"/>
                  </a:solidFill>
                  <a:latin typeface="Arial"/>
                  <a:ea typeface="Arial"/>
                  <a:cs typeface="Arial"/>
                </a:defRPr>
              </a:pPr>
              <a:r>
                <a:rPr sz="863" b="0">
                  <a:solidFill>
                    <a:srgbClr val="078FA8"/>
                  </a:solidFill>
                  <a:latin typeface="Arial"/>
                  <a:ea typeface="Arial"/>
                  <a:cs typeface="Arial"/>
                </a:rPr>
                <a:t>Configured policy</a:t>
              </a:r>
            </a:p>
          </p:txBody>
        </p:sp>
      </p:grpSp>
      <p:grpSp>
        <p:nvGrpSpPr>
          <p:cNvPr id="48" name="agent-execute/object"/>
          <p:cNvGrpSpPr/>
          <p:nvPr/>
        </p:nvGrpSpPr>
        <p:grpSpPr>
          <ns1:xfrm xmlns:ns1="http://schemas.openxmlformats.org/drawingml/2006/main">
            <ns1:off x="3952875" y="4524375"/>
            <ns1:ext cx="2857500" cy="952500"/>
            <ns1:chOff x="3952875" y="4524375"/>
            <ns1:chExt cx="2857500" cy="952500"/>
          </ns1:xfrm>
        </p:grpSpPr>
        <p:sp>
          <p:nvSpPr>
            <p:cNvPr id="34" name="agent-execute/object/frame">
              <a:extLst xmlns:a="http://schemas.openxmlformats.org/drawingml/2006/main">
                <a:ext uri="{FF2B5EF4-FFF2-40B4-BE49-F238E27FC236}">
                  <a16:creationId xmlns:a16="http://schemas.microsoft.com/office/drawing/2014/main" id="{E214D60E-4C44-476B-BFBD-AD2F3C73BB03}"/>
                </a:ext>
              </a:extLst>
            </p:cNvPr>
            <p:cNvSpPr>
              <a:spLocks xmlns:a="http://schemas.openxmlformats.org/drawingml/2006/main" noGrp="1"/>
            </p:cNvSpPr>
            <p:nvPr/>
          </p:nvSpPr>
          <p:spPr>
            <a:xfrm xmlns:a="http://schemas.openxmlformats.org/drawingml/2006/main">
              <a:off x="3952875" y="4524375"/>
              <a:ext cx="2857500" cy="952500"/>
            </a:xfrm>
            <a:prstGeom xmlns:a="http://schemas.openxmlformats.org/drawingml/2006/main" prst="roundRect">
              <a:avLst>
                <a:gd name="adj" fmla="val 10000"/>
              </a:avLst>
            </a:prstGeom>
            <a:solidFill xmlns:a="http://schemas.openxmlformats.org/drawingml/2006/main">
              <a:srgbClr val="FFFFFF"/>
            </a:solidFill>
            <a:ln xmlns:a="http://schemas.openxmlformats.org/drawingml/2006/main" w="9525">
              <a:solidFill>
                <a:srgbClr val="DFE5EF"/>
              </a:solidFill>
              <a:prstDash val="solid"/>
            </a:ln>
          </p:spPr>
        </p:sp>
        <p:sp>
          <p:nvSpPr>
            <p:cNvPr id="35" name="agent-execute/object/badge">
              <a:extLst xmlns:a="http://schemas.openxmlformats.org/drawingml/2006/main">
                <a:ext uri="{FF2B5EF4-FFF2-40B4-BE49-F238E27FC236}">
                  <a16:creationId xmlns:a16="http://schemas.microsoft.com/office/drawing/2014/main" id="{465A6C3A-7489-4E60-88B5-1ABB022A02A3}"/>
                </a:ext>
              </a:extLst>
            </p:cNvPr>
            <p:cNvSpPr>
              <a:spLocks xmlns:a="http://schemas.openxmlformats.org/drawingml/2006/main" noGrp="1"/>
            </p:cNvSpPr>
            <p:nvPr/>
          </p:nvSpPr>
          <p:spPr>
            <a:xfrm xmlns:a="http://schemas.openxmlformats.org/drawingml/2006/main">
              <a:off x="4048125" y="4686300"/>
              <a:ext cx="400050" cy="400050"/>
            </a:xfrm>
            <a:prstGeom xmlns:a="http://schemas.openxmlformats.org/drawingml/2006/main" prst="roundRect">
              <a:avLst>
                <a:gd name="adj" fmla="val 19048"/>
              </a:avLst>
            </a:prstGeom>
            <a:solidFill xmlns:a="http://schemas.openxmlformats.org/drawingml/2006/main">
              <a:srgbClr val="FBF5ED"/>
            </a:solidFill>
            <a:ln xmlns:a="http://schemas.openxmlformats.org/drawingml/2006/main" w="0">
              <a:noFill/>
              <a:prstDash val="solid"/>
            </a:ln>
          </p:spPr>
        </p:sp>
        <p:pic>
          <p:nvPicPr>
            <p:cNvPr id="36" name="agent-execute/object/icon">
              <a:extLst xmlns:a="http://schemas.openxmlformats.org/drawingml/2006/main">
                <a:ext uri="{FF2B5EF4-FFF2-40B4-BE49-F238E27FC236}">
                  <a16:creationId xmlns:a16="http://schemas.microsoft.com/office/drawing/2014/main" id="{FD436014-FD53-44E3-B182-84737CB3D658}"/>
                </a:ext>
              </a:extLst>
            </p:cNvPr>
            <p:cNvPicPr>
              <a:picLocks xmlns:a="http://schemas.openxmlformats.org/drawingml/2006/main" noChangeAspect="1"/>
            </p:cNvPicPr>
            <p:nvPr/>
          </p:nvPicPr>
          <p:blipFill>
            <a:blip xmlns:r="http://schemas.openxmlformats.org/officeDocument/2006/relationships" xmlns:a="http://schemas.openxmlformats.org/drawingml/2006/main" r:embed="Rfdb17d03388a4762">
              <a:extLst>
                <a:ext uri="{96DAC541-7B7A-43D3-8B79-37D633B846F1}">
                  <asvg:svgBlip xmlns:asvg="http://schemas.microsoft.com/office/drawing/2016/SVG/main" r:embed="Rb9d6cc2892fb40ca"/>
                </a:ext>
              </a:extLst>
            </a:blip>
            <a:stretch xmlns:a="http://schemas.openxmlformats.org/drawingml/2006/main"/>
          </p:blipFill>
          <p:spPr>
            <a:xfrm xmlns:a="http://schemas.openxmlformats.org/drawingml/2006/main">
              <a:off x="4067175" y="4705350"/>
              <a:ext cx="361950" cy="361950"/>
            </a:xfrm>
            <a:prstGeom xmlns:a="http://schemas.openxmlformats.org/drawingml/2006/main" prst="rect">
              <a:avLst/>
            </a:prstGeom>
          </p:spPr>
        </p:pic>
        <p:sp>
          <p:nvSpPr>
            <p:cNvPr id="37" name="agent-execute/object/title">
              <a:extLst xmlns:a="http://schemas.openxmlformats.org/drawingml/2006/main">
                <a:ext uri="{FF2B5EF4-FFF2-40B4-BE49-F238E27FC236}">
                  <a16:creationId xmlns:a16="http://schemas.microsoft.com/office/drawing/2014/main" id="{27235F39-64B4-4975-8CCD-1093C22A905F}"/>
                </a:ext>
              </a:extLst>
            </p:cNvPr>
            <p:cNvSpPr>
              <a:spLocks xmlns:a="http://schemas.openxmlformats.org/drawingml/2006/main" noGrp="1"/>
            </p:cNvSpPr>
            <p:nvPr/>
          </p:nvSpPr>
          <p:spPr>
            <a:xfrm xmlns:a="http://schemas.openxmlformats.org/drawingml/2006/main">
              <a:off x="4562475" y="4638675"/>
              <a:ext cx="213360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Object storage</a:t>
              </a:r>
            </a:p>
          </p:txBody>
        </p:sp>
        <p:sp>
          <p:nvSpPr>
            <p:cNvPr id="38" name="agent-execute/object/meta">
              <a:extLst xmlns:a="http://schemas.openxmlformats.org/drawingml/2006/main">
                <a:ext uri="{FF2B5EF4-FFF2-40B4-BE49-F238E27FC236}">
                  <a16:creationId xmlns:a16="http://schemas.microsoft.com/office/drawing/2014/main" id="{7CD5C4BC-6A6A-4CC9-A487-53F9A3C4BDCB}"/>
                </a:ext>
              </a:extLst>
            </p:cNvPr>
            <p:cNvSpPr>
              <a:spLocks xmlns:a="http://schemas.openxmlformats.org/drawingml/2006/main" noGrp="1"/>
            </p:cNvSpPr>
            <p:nvPr/>
          </p:nvSpPr>
          <p:spPr>
            <a:xfrm xmlns:a="http://schemas.openxmlformats.org/drawingml/2006/main">
              <a:off x="4562475" y="5276850"/>
              <a:ext cx="21336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C98622"/>
                  </a:solidFill>
                  <a:latin typeface="Arial"/>
                  <a:ea typeface="Arial"/>
                  <a:cs typeface="Arial"/>
                </a:defRPr>
              </a:defPPr>
              <a:lvl1pPr algn="l">
                <a:defRPr sz="863" b="0">
                  <a:solidFill>
                    <a:srgbClr val="C98622"/>
                  </a:solidFill>
                  <a:latin typeface="Arial"/>
                  <a:ea typeface="Arial"/>
                  <a:cs typeface="Arial"/>
                </a:defRPr>
              </a:lvl1pPr>
              <a:lvl2pPr algn="l">
                <a:defRPr sz="863" b="0">
                  <a:solidFill>
                    <a:srgbClr val="C98622"/>
                  </a:solidFill>
                  <a:latin typeface="Arial"/>
                  <a:ea typeface="Arial"/>
                  <a:cs typeface="Arial"/>
                </a:defRPr>
              </a:lvl2pPr>
              <a:lvl3pPr algn="l">
                <a:defRPr sz="863" b="0">
                  <a:solidFill>
                    <a:srgbClr val="C98622"/>
                  </a:solidFill>
                  <a:latin typeface="Arial"/>
                  <a:ea typeface="Arial"/>
                  <a:cs typeface="Arial"/>
                </a:defRPr>
              </a:lvl3pPr>
              <a:lvl4pPr algn="l">
                <a:defRPr sz="863" b="0">
                  <a:solidFill>
                    <a:srgbClr val="C98622"/>
                  </a:solidFill>
                  <a:latin typeface="Arial"/>
                  <a:ea typeface="Arial"/>
                  <a:cs typeface="Arial"/>
                </a:defRPr>
              </a:lvl4pPr>
              <a:lvl5pPr algn="l">
                <a:defRPr sz="863" b="0">
                  <a:solidFill>
                    <a:srgbClr val="C98622"/>
                  </a:solidFill>
                  <a:latin typeface="Arial"/>
                  <a:ea typeface="Arial"/>
                  <a:cs typeface="Arial"/>
                </a:defRPr>
              </a:lvl5pPr>
              <a:lvl6pPr algn="l">
                <a:defRPr sz="863" b="0">
                  <a:solidFill>
                    <a:srgbClr val="C98622"/>
                  </a:solidFill>
                  <a:latin typeface="Arial"/>
                  <a:ea typeface="Arial"/>
                  <a:cs typeface="Arial"/>
                </a:defRPr>
              </a:lvl6pPr>
              <a:lvl7pPr algn="l">
                <a:defRPr sz="863" b="0">
                  <a:solidFill>
                    <a:srgbClr val="C98622"/>
                  </a:solidFill>
                  <a:latin typeface="Arial"/>
                  <a:ea typeface="Arial"/>
                  <a:cs typeface="Arial"/>
                </a:defRPr>
              </a:lvl7pPr>
              <a:lvl8pPr algn="l">
                <a:defRPr sz="863" b="0">
                  <a:solidFill>
                    <a:srgbClr val="C98622"/>
                  </a:solidFill>
                  <a:latin typeface="Arial"/>
                  <a:ea typeface="Arial"/>
                  <a:cs typeface="Arial"/>
                </a:defRPr>
              </a:lvl8pPr>
              <a:lvl9pPr algn="l">
                <a:defRPr sz="863" b="0">
                  <a:solidFill>
                    <a:srgbClr val="C98622"/>
                  </a:solidFill>
                  <a:latin typeface="Arial"/>
                  <a:ea typeface="Arial"/>
                  <a:cs typeface="Arial"/>
                </a:defRPr>
              </a:lvl9pPr>
            </a:lstStyle>
            <a:p xmlns:a="http://schemas.openxmlformats.org/drawingml/2006/main">
              <a:pPr algn="l">
                <a:defRPr sz="863" b="0">
                  <a:solidFill>
                    <a:srgbClr val="C98622"/>
                  </a:solidFill>
                  <a:latin typeface="Arial"/>
                  <a:ea typeface="Arial"/>
                  <a:cs typeface="Arial"/>
                </a:defRPr>
              </a:pPr>
              <a:r>
                <a:rPr sz="863" b="0">
                  <a:solidFill>
                    <a:srgbClr val="C98622"/>
                  </a:solidFill>
                  <a:latin typeface="Arial"/>
                  <a:ea typeface="Arial"/>
                  <a:cs typeface="Arial"/>
                </a:rPr>
                <a:t>Configured Home Snapshot</a:t>
              </a:r>
            </a:p>
          </p:txBody>
        </p:sp>
      </p:grpSp>
    </p:spTree>
    <p:extLst>
      <p:ext uri="{BB962C8B-B14F-4D97-AF65-F5344CB8AC3E}">
        <p14:creationId xmlns:p14="http://schemas.microsoft.com/office/powerpoint/2010/main" val="124426208"/>
      </p:ext>
    </p:extLst>
  </p:cSld>
  <p:transition spd="fast">
    <p:fade/>
  </p:transition>
</p:sld>
</file>

<file path=ppt/slides/slide111.xml><?xml version="1.0" encoding="utf-8"?>
<p:sld xmlns:p="http://schemas.openxmlformats.org/presentationml/2006/main">
  <p:cSld>
    <p:bg>
      <p:bgPr>
        <a:solidFill xmlns:a="http://schemas.openxmlformats.org/drawingml/2006/main">
          <a:srgbClr val="F7F9FC"/>
        </a:solidFill>
      </p:bgPr>
    </p:bg>
    <p:spTree>
      <p:nvGrpSpPr>
        <p:cNvPr id="1" name=""/>
        <p:cNvGrpSpPr/>
        <p:nvPr/>
      </p:nvGrpSpPr>
      <p:grpSpPr>
        <a:xfrm xmlns:a="http://schemas.openxmlformats.org/drawingml/2006/main"/>
      </p:grpSpPr>
      <p:sp>
        <p:nvSpPr>
          <p:cNvPr id="62" name="page/title">
            <a:extLst xmlns:a="http://schemas.openxmlformats.org/drawingml/2006/main">
              <a:ext uri="{FF2B5EF4-FFF2-40B4-BE49-F238E27FC236}">
                <a16:creationId xmlns:a16="http://schemas.microsoft.com/office/drawing/2014/main" id="{8F6839CF-9D9D-4578-A49F-3A466E16A0FF}"/>
              </a:ext>
            </a:extLst>
          </p:cNvPr>
          <p:cNvSpPr>
            <a:spLocks xmlns:a="http://schemas.openxmlformats.org/drawingml/2006/main" noGrp="1"/>
          </p:cNvSpPr>
          <p:nvPr/>
        </p:nvSpPr>
        <p:spPr>
          <a:xfrm xmlns:a="http://schemas.openxmlformats.org/drawingml/2006/main">
            <a:off x="495300" y="390525"/>
            <a:ext cx="107632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850" b="1">
                <a:solidFill>
                  <a:srgbClr val="18253D"/>
                </a:solidFill>
                <a:latin typeface="Arial"/>
                <a:ea typeface="Arial"/>
                <a:cs typeface="Arial"/>
              </a:defRPr>
            </a:defPPr>
            <a:lvl1pPr algn="l">
              <a:defRPr sz="2850" b="1">
                <a:solidFill>
                  <a:srgbClr val="18253D"/>
                </a:solidFill>
                <a:latin typeface="Arial"/>
                <a:ea typeface="Arial"/>
                <a:cs typeface="Arial"/>
              </a:defRPr>
            </a:lvl1pPr>
            <a:lvl2pPr algn="l">
              <a:defRPr sz="2850" b="1">
                <a:solidFill>
                  <a:srgbClr val="18253D"/>
                </a:solidFill>
                <a:latin typeface="Arial"/>
                <a:ea typeface="Arial"/>
                <a:cs typeface="Arial"/>
              </a:defRPr>
            </a:lvl2pPr>
            <a:lvl3pPr algn="l">
              <a:defRPr sz="2850" b="1">
                <a:solidFill>
                  <a:srgbClr val="18253D"/>
                </a:solidFill>
                <a:latin typeface="Arial"/>
                <a:ea typeface="Arial"/>
                <a:cs typeface="Arial"/>
              </a:defRPr>
            </a:lvl3pPr>
            <a:lvl4pPr algn="l">
              <a:defRPr sz="2850" b="1">
                <a:solidFill>
                  <a:srgbClr val="18253D"/>
                </a:solidFill>
                <a:latin typeface="Arial"/>
                <a:ea typeface="Arial"/>
                <a:cs typeface="Arial"/>
              </a:defRPr>
            </a:lvl4pPr>
            <a:lvl5pPr algn="l">
              <a:defRPr sz="2850" b="1">
                <a:solidFill>
                  <a:srgbClr val="18253D"/>
                </a:solidFill>
                <a:latin typeface="Arial"/>
                <a:ea typeface="Arial"/>
                <a:cs typeface="Arial"/>
              </a:defRPr>
            </a:lvl5pPr>
            <a:lvl6pPr algn="l">
              <a:defRPr sz="2850" b="1">
                <a:solidFill>
                  <a:srgbClr val="18253D"/>
                </a:solidFill>
                <a:latin typeface="Arial"/>
                <a:ea typeface="Arial"/>
                <a:cs typeface="Arial"/>
              </a:defRPr>
            </a:lvl6pPr>
            <a:lvl7pPr algn="l">
              <a:defRPr sz="2850" b="1">
                <a:solidFill>
                  <a:srgbClr val="18253D"/>
                </a:solidFill>
                <a:latin typeface="Arial"/>
                <a:ea typeface="Arial"/>
                <a:cs typeface="Arial"/>
              </a:defRPr>
            </a:lvl7pPr>
            <a:lvl8pPr algn="l">
              <a:defRPr sz="2850" b="1">
                <a:solidFill>
                  <a:srgbClr val="18253D"/>
                </a:solidFill>
                <a:latin typeface="Arial"/>
                <a:ea typeface="Arial"/>
                <a:cs typeface="Arial"/>
              </a:defRPr>
            </a:lvl8pPr>
            <a:lvl9pPr algn="l">
              <a:defRPr sz="2850" b="1">
                <a:solidFill>
                  <a:srgbClr val="18253D"/>
                </a:solidFill>
                <a:latin typeface="Arial"/>
                <a:ea typeface="Arial"/>
                <a:cs typeface="Arial"/>
              </a:defRPr>
            </a:lvl9pPr>
          </a:lstStyle>
          <a:p xmlns:a="http://schemas.openxmlformats.org/drawingml/2006/main">
            <a:pPr algn="l">
              <a:defRPr sz="2850" b="1">
                <a:solidFill>
                  <a:srgbClr val="18253D"/>
                </a:solidFill>
                <a:latin typeface="Arial"/>
                <a:ea typeface="Arial"/>
                <a:cs typeface="Arial"/>
              </a:defRPr>
            </a:pPr>
            <a:r>
              <a:rPr sz="2850" b="1">
                <a:solidFill>
                  <a:srgbClr val="18253D"/>
                </a:solidFill>
                <a:latin typeface="Arial"/>
                <a:ea typeface="Arial"/>
                <a:cs typeface="Arial"/>
              </a:rPr>
              <a:t>Agent resources after a session</a:t>
            </a:r>
          </a:p>
        </p:txBody>
      </p:sp>
      <p:sp>
        <p:nvSpPr>
          <p:cNvPr id="2" name="page/subtitle">
            <a:extLst xmlns:a="http://schemas.openxmlformats.org/drawingml/2006/main">
              <a:ext uri="{FF2B5EF4-FFF2-40B4-BE49-F238E27FC236}">
                <a16:creationId xmlns:a16="http://schemas.microsoft.com/office/drawing/2014/main" id="{03B6FFF5-1789-49CD-8AA5-91C24E72C66A}"/>
              </a:ext>
            </a:extLst>
          </p:cNvPr>
          <p:cNvSpPr>
            <a:spLocks xmlns:a="http://schemas.openxmlformats.org/drawingml/2006/main" noGrp="1"/>
          </p:cNvSpPr>
          <p:nvPr/>
        </p:nvSpPr>
        <p:spPr>
          <a:xfrm xmlns:a="http://schemas.openxmlformats.org/drawingml/2006/main">
            <a:off x="514350" y="1028700"/>
            <a:ext cx="11144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69768C"/>
                </a:solidFill>
                <a:latin typeface="Arial"/>
                <a:ea typeface="Arial"/>
                <a:cs typeface="Arial"/>
              </a:defRPr>
            </a:defPPr>
            <a:lvl1pPr algn="l">
              <a:defRPr sz="1425" b="0">
                <a:solidFill>
                  <a:srgbClr val="69768C"/>
                </a:solidFill>
                <a:latin typeface="Arial"/>
                <a:ea typeface="Arial"/>
                <a:cs typeface="Arial"/>
              </a:defRPr>
            </a:lvl1pPr>
            <a:lvl2pPr algn="l">
              <a:defRPr sz="1425" b="0">
                <a:solidFill>
                  <a:srgbClr val="69768C"/>
                </a:solidFill>
                <a:latin typeface="Arial"/>
                <a:ea typeface="Arial"/>
                <a:cs typeface="Arial"/>
              </a:defRPr>
            </a:lvl2pPr>
            <a:lvl3pPr algn="l">
              <a:defRPr sz="1425" b="0">
                <a:solidFill>
                  <a:srgbClr val="69768C"/>
                </a:solidFill>
                <a:latin typeface="Arial"/>
                <a:ea typeface="Arial"/>
                <a:cs typeface="Arial"/>
              </a:defRPr>
            </a:lvl3pPr>
            <a:lvl4pPr algn="l">
              <a:defRPr sz="1425" b="0">
                <a:solidFill>
                  <a:srgbClr val="69768C"/>
                </a:solidFill>
                <a:latin typeface="Arial"/>
                <a:ea typeface="Arial"/>
                <a:cs typeface="Arial"/>
              </a:defRPr>
            </a:lvl4pPr>
            <a:lvl5pPr algn="l">
              <a:defRPr sz="1425" b="0">
                <a:solidFill>
                  <a:srgbClr val="69768C"/>
                </a:solidFill>
                <a:latin typeface="Arial"/>
                <a:ea typeface="Arial"/>
                <a:cs typeface="Arial"/>
              </a:defRPr>
            </a:lvl5pPr>
            <a:lvl6pPr algn="l">
              <a:defRPr sz="1425" b="0">
                <a:solidFill>
                  <a:srgbClr val="69768C"/>
                </a:solidFill>
                <a:latin typeface="Arial"/>
                <a:ea typeface="Arial"/>
                <a:cs typeface="Arial"/>
              </a:defRPr>
            </a:lvl6pPr>
            <a:lvl7pPr algn="l">
              <a:defRPr sz="1425" b="0">
                <a:solidFill>
                  <a:srgbClr val="69768C"/>
                </a:solidFill>
                <a:latin typeface="Arial"/>
                <a:ea typeface="Arial"/>
                <a:cs typeface="Arial"/>
              </a:defRPr>
            </a:lvl7pPr>
            <a:lvl8pPr algn="l">
              <a:defRPr sz="1425" b="0">
                <a:solidFill>
                  <a:srgbClr val="69768C"/>
                </a:solidFill>
                <a:latin typeface="Arial"/>
                <a:ea typeface="Arial"/>
                <a:cs typeface="Arial"/>
              </a:defRPr>
            </a:lvl8pPr>
            <a:lvl9pPr algn="l">
              <a:defRPr sz="1425" b="0">
                <a:solidFill>
                  <a:srgbClr val="69768C"/>
                </a:solidFill>
                <a:latin typeface="Arial"/>
                <a:ea typeface="Arial"/>
                <a:cs typeface="Arial"/>
              </a:defRPr>
            </a:lvl9pPr>
          </a:lstStyle>
          <a:p xmlns:a="http://schemas.openxmlformats.org/drawingml/2006/main">
            <a:pPr algn="l">
              <a:defRPr sz="1425" b="0">
                <a:solidFill>
                  <a:srgbClr val="69768C"/>
                </a:solidFill>
                <a:latin typeface="Arial"/>
                <a:ea typeface="Arial"/>
                <a:cs typeface="Arial"/>
              </a:defRPr>
            </a:pPr>
            <a:r>
              <a:rPr sz="1425" b="0">
                <a:solidFill>
                  <a:srgbClr val="69768C"/>
                </a:solidFill>
                <a:latin typeface="Arial"/>
                <a:ea typeface="Arial"/>
                <a:cs typeface="Arial"/>
              </a:rPr>
              <a:t>Dedicated session resources can be reclaimed. The shared runtime remains resident.</a:t>
            </a:r>
          </a:p>
        </p:txBody>
      </p:sp>
      <p:pic>
        <p:nvPicPr>
          <p:cNvPr id="3" name="page/logo">
            <a:extLst xmlns:a="http://schemas.openxmlformats.org/drawingml/2006/main">
              <a:ext uri="{FF2B5EF4-FFF2-40B4-BE49-F238E27FC236}">
                <a16:creationId xmlns:a16="http://schemas.microsoft.com/office/drawing/2014/main" id="{ED602587-C944-41BC-8276-A584DDCE6949}"/>
              </a:ext>
            </a:extLst>
          </p:cNvPr>
          <p:cNvPicPr>
            <a:picLocks xmlns:a="http://schemas.openxmlformats.org/drawingml/2006/main" noChangeAspect="1"/>
          </p:cNvPicPr>
          <p:nvPr/>
        </p:nvPicPr>
        <p:blipFill>
          <a:blip xmlns:r="http://schemas.openxmlformats.org/officeDocument/2006/relationships" xmlns:a="http://schemas.openxmlformats.org/drawingml/2006/main" r:embed="R879a959dabf64334">
            <a:extLst>
              <a:ext uri="{96DAC541-7B7A-43D3-8B79-37D633B846F1}">
                <asvg:svgBlip xmlns:asvg="http://schemas.microsoft.com/office/drawing/2016/SVG/main" r:embed="Rd9ea708b2a0240db"/>
              </a:ext>
            </a:extLst>
          </a:blip>
          <a:stretch xmlns:a="http://schemas.openxmlformats.org/drawingml/2006/main"/>
        </p:blipFill>
        <p:spPr>
          <a:xfrm xmlns:a="http://schemas.openxmlformats.org/drawingml/2006/main">
            <a:off x="11239500" y="295275"/>
            <a:ext cx="552450" cy="266700"/>
          </a:xfrm>
          <a:prstGeom xmlns:a="http://schemas.openxmlformats.org/drawingml/2006/main" prst="rect">
            <a:avLst/>
          </a:prstGeom>
        </p:spPr>
      </p:pic>
      <p:sp>
        <p:nvSpPr>
          <p:cNvPr id="4" name="page/version">
            <a:extLst xmlns:a="http://schemas.openxmlformats.org/drawingml/2006/main">
              <a:ext uri="{FF2B5EF4-FFF2-40B4-BE49-F238E27FC236}">
                <a16:creationId xmlns:a16="http://schemas.microsoft.com/office/drawing/2014/main" id="{1D310B06-E38C-4079-9262-5F0DC2629DC3}"/>
              </a:ext>
            </a:extLst>
          </p:cNvPr>
          <p:cNvSpPr>
            <a:spLocks xmlns:a="http://schemas.openxmlformats.org/drawingml/2006/main" noGrp="1"/>
          </p:cNvSpPr>
          <p:nvPr/>
        </p:nvSpPr>
        <p:spPr>
          <a:xfrm xmlns:a="http://schemas.openxmlformats.org/drawingml/2006/main">
            <a:off x="514350" y="6486525"/>
            <a:ext cx="88582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25" b="0">
                <a:solidFill>
                  <a:srgbClr val="69768C"/>
                </a:solidFill>
                <a:latin typeface="Arial"/>
                <a:ea typeface="Arial"/>
                <a:cs typeface="Arial"/>
              </a:defRPr>
            </a:defPPr>
            <a:lvl1pPr algn="l">
              <a:defRPr sz="825" b="0">
                <a:solidFill>
                  <a:srgbClr val="69768C"/>
                </a:solidFill>
                <a:latin typeface="Arial"/>
                <a:ea typeface="Arial"/>
                <a:cs typeface="Arial"/>
              </a:defRPr>
            </a:lvl1pPr>
            <a:lvl2pPr algn="l">
              <a:defRPr sz="825" b="0">
                <a:solidFill>
                  <a:srgbClr val="69768C"/>
                </a:solidFill>
                <a:latin typeface="Arial"/>
                <a:ea typeface="Arial"/>
                <a:cs typeface="Arial"/>
              </a:defRPr>
            </a:lvl2pPr>
            <a:lvl3pPr algn="l">
              <a:defRPr sz="825" b="0">
                <a:solidFill>
                  <a:srgbClr val="69768C"/>
                </a:solidFill>
                <a:latin typeface="Arial"/>
                <a:ea typeface="Arial"/>
                <a:cs typeface="Arial"/>
              </a:defRPr>
            </a:lvl3pPr>
            <a:lvl4pPr algn="l">
              <a:defRPr sz="825" b="0">
                <a:solidFill>
                  <a:srgbClr val="69768C"/>
                </a:solidFill>
                <a:latin typeface="Arial"/>
                <a:ea typeface="Arial"/>
                <a:cs typeface="Arial"/>
              </a:defRPr>
            </a:lvl4pPr>
            <a:lvl5pPr algn="l">
              <a:defRPr sz="825" b="0">
                <a:solidFill>
                  <a:srgbClr val="69768C"/>
                </a:solidFill>
                <a:latin typeface="Arial"/>
                <a:ea typeface="Arial"/>
                <a:cs typeface="Arial"/>
              </a:defRPr>
            </a:lvl5pPr>
            <a:lvl6pPr algn="l">
              <a:defRPr sz="825" b="0">
                <a:solidFill>
                  <a:srgbClr val="69768C"/>
                </a:solidFill>
                <a:latin typeface="Arial"/>
                <a:ea typeface="Arial"/>
                <a:cs typeface="Arial"/>
              </a:defRPr>
            </a:lvl6pPr>
            <a:lvl7pPr algn="l">
              <a:defRPr sz="825" b="0">
                <a:solidFill>
                  <a:srgbClr val="69768C"/>
                </a:solidFill>
                <a:latin typeface="Arial"/>
                <a:ea typeface="Arial"/>
                <a:cs typeface="Arial"/>
              </a:defRPr>
            </a:lvl7pPr>
            <a:lvl8pPr algn="l">
              <a:defRPr sz="825" b="0">
                <a:solidFill>
                  <a:srgbClr val="69768C"/>
                </a:solidFill>
                <a:latin typeface="Arial"/>
                <a:ea typeface="Arial"/>
                <a:cs typeface="Arial"/>
              </a:defRPr>
            </a:lvl8pPr>
            <a:lvl9pPr algn="l">
              <a:defRPr sz="825" b="0">
                <a:solidFill>
                  <a:srgbClr val="69768C"/>
                </a:solidFill>
                <a:latin typeface="Arial"/>
                <a:ea typeface="Arial"/>
                <a:cs typeface="Arial"/>
              </a:defRPr>
            </a:lvl9pPr>
          </a:lstStyle>
          <a:p xmlns:a="http://schemas.openxmlformats.org/drawingml/2006/main">
            <a:pPr algn="l">
              <a:defRPr sz="825" b="0">
                <a:solidFill>
                  <a:srgbClr val="69768C"/>
                </a:solidFill>
                <a:latin typeface="Arial"/>
                <a:ea typeface="Arial"/>
                <a:cs typeface="Arial"/>
              </a:defRPr>
            </a:pPr>
            <a:r>
              <a:rPr sz="825" b="0">
                <a:solidFill>
                  <a:srgbClr val="69768C"/>
                </a:solidFill>
                <a:latin typeface="Arial"/>
                <a:ea typeface="Arial"/>
                <a:cs typeface="Arial"/>
              </a:rPr>
              <a:t>EE 3.13.2 · Reference deployment · 03 Nov 2026</a:t>
            </a:r>
          </a:p>
        </p:txBody>
      </p:sp>
      <p:sp>
        <p:nvSpPr>
          <p:cNvPr id="5" name="page/number">
            <a:extLst xmlns:a="http://schemas.openxmlformats.org/drawingml/2006/main">
              <a:ext uri="{FF2B5EF4-FFF2-40B4-BE49-F238E27FC236}">
                <a16:creationId xmlns:a16="http://schemas.microsoft.com/office/drawing/2014/main" id="{3E46339C-917C-4203-AE31-BD3E8212463E}"/>
              </a:ext>
            </a:extLst>
          </p:cNvPr>
          <p:cNvSpPr>
            <a:spLocks xmlns:a="http://schemas.openxmlformats.org/drawingml/2006/main" noGrp="1"/>
          </p:cNvSpPr>
          <p:nvPr/>
        </p:nvSpPr>
        <p:spPr>
          <a:xfrm xmlns:a="http://schemas.openxmlformats.org/drawingml/2006/main">
            <a:off x="11334750" y="6486525"/>
            <a:ext cx="400050" cy="180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75" b="0">
                <a:solidFill>
                  <a:srgbClr val="69768C"/>
                </a:solidFill>
                <a:latin typeface="Arial"/>
                <a:ea typeface="Arial"/>
                <a:cs typeface="Arial"/>
              </a:defRPr>
            </a:defPPr>
            <a:lvl1pPr algn="l">
              <a:defRPr sz="975" b="0">
                <a:solidFill>
                  <a:srgbClr val="69768C"/>
                </a:solidFill>
                <a:latin typeface="Arial"/>
                <a:ea typeface="Arial"/>
                <a:cs typeface="Arial"/>
              </a:defRPr>
            </a:lvl1pPr>
            <a:lvl2pPr algn="l">
              <a:defRPr sz="975" b="0">
                <a:solidFill>
                  <a:srgbClr val="69768C"/>
                </a:solidFill>
                <a:latin typeface="Arial"/>
                <a:ea typeface="Arial"/>
                <a:cs typeface="Arial"/>
              </a:defRPr>
            </a:lvl2pPr>
            <a:lvl3pPr algn="l">
              <a:defRPr sz="975" b="0">
                <a:solidFill>
                  <a:srgbClr val="69768C"/>
                </a:solidFill>
                <a:latin typeface="Arial"/>
                <a:ea typeface="Arial"/>
                <a:cs typeface="Arial"/>
              </a:defRPr>
            </a:lvl3pPr>
            <a:lvl4pPr algn="l">
              <a:defRPr sz="975" b="0">
                <a:solidFill>
                  <a:srgbClr val="69768C"/>
                </a:solidFill>
                <a:latin typeface="Arial"/>
                <a:ea typeface="Arial"/>
                <a:cs typeface="Arial"/>
              </a:defRPr>
            </a:lvl4pPr>
            <a:lvl5pPr algn="l">
              <a:defRPr sz="975" b="0">
                <a:solidFill>
                  <a:srgbClr val="69768C"/>
                </a:solidFill>
                <a:latin typeface="Arial"/>
                <a:ea typeface="Arial"/>
                <a:cs typeface="Arial"/>
              </a:defRPr>
            </a:lvl5pPr>
            <a:lvl6pPr algn="l">
              <a:defRPr sz="975" b="0">
                <a:solidFill>
                  <a:srgbClr val="69768C"/>
                </a:solidFill>
                <a:latin typeface="Arial"/>
                <a:ea typeface="Arial"/>
                <a:cs typeface="Arial"/>
              </a:defRPr>
            </a:lvl6pPr>
            <a:lvl7pPr algn="l">
              <a:defRPr sz="975" b="0">
                <a:solidFill>
                  <a:srgbClr val="69768C"/>
                </a:solidFill>
                <a:latin typeface="Arial"/>
                <a:ea typeface="Arial"/>
                <a:cs typeface="Arial"/>
              </a:defRPr>
            </a:lvl7pPr>
            <a:lvl8pPr algn="l">
              <a:defRPr sz="975" b="0">
                <a:solidFill>
                  <a:srgbClr val="69768C"/>
                </a:solidFill>
                <a:latin typeface="Arial"/>
                <a:ea typeface="Arial"/>
                <a:cs typeface="Arial"/>
              </a:defRPr>
            </a:lvl8pPr>
            <a:lvl9pPr algn="l">
              <a:defRPr sz="975" b="0">
                <a:solidFill>
                  <a:srgbClr val="69768C"/>
                </a:solidFill>
                <a:latin typeface="Arial"/>
                <a:ea typeface="Arial"/>
                <a:cs typeface="Arial"/>
              </a:defRPr>
            </a:lvl9pPr>
          </a:lstStyle>
          <a:p xmlns:a="http://schemas.openxmlformats.org/drawingml/2006/main">
            <a:pPr algn="l">
              <a:defRPr sz="975" b="0">
                <a:solidFill>
                  <a:srgbClr val="69768C"/>
                </a:solidFill>
                <a:latin typeface="Arial"/>
                <a:ea typeface="Arial"/>
                <a:cs typeface="Arial"/>
              </a:defRPr>
            </a:pPr>
            <a:r>
              <a:rPr sz="975" b="0">
                <a:solidFill>
                  <a:srgbClr val="69768C"/>
                </a:solidFill>
                <a:latin typeface="Arial"/>
                <a:ea typeface="Arial"/>
                <a:cs typeface="Arial"/>
              </a:rPr>
              <a:t>16</a:t>
            </a:r>
          </a:p>
        </p:txBody>
      </p:sp>
      <p:sp>
        <p:nvSpPr>
          <p:cNvPr id="6" name="nav/back">
            <a:extLst xmlns:a="http://schemas.openxmlformats.org/drawingml/2006/main">
              <a:ext uri="{FF2B5EF4-FFF2-40B4-BE49-F238E27FC236}">
                <a16:creationId xmlns:a16="http://schemas.microsoft.com/office/drawing/2014/main" id="{0EA38C68-4ABE-4A17-B40C-260F36EC76C6}"/>
              </a:ext>
            </a:extLst>
            <ns0:hlinkClick xmlns:ns0="http://schemas.openxmlformats.org/drawingml/2006/main" xmlns:ns1="http://schemas.openxmlformats.org/officeDocument/2006/relationships" ns1:id="rIdLifeNav0" action="ppaction://hlinksldjump"/>
          </p:cNvPr>
          <p:cNvSpPr>
            <a:spLocks xmlns:a="http://schemas.openxmlformats.org/drawingml/2006/main" noGrp="1"/>
          </p:cNvSpPr>
          <p:nvPr/>
        </p:nvSpPr>
        <p:spPr>
          <a:xfrm xmlns:a="http://schemas.openxmlformats.org/drawingml/2006/main">
            <a:off x="514350" y="6191250"/>
            <a:ext cx="1714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Overview</a:t>
            </a:r>
          </a:p>
        </p:txBody>
      </p:sp>
      <p:sp>
        <p:nvSpPr>
          <p:cNvPr id="7" name="nav/previous">
            <a:extLst xmlns:a="http://schemas.openxmlformats.org/drawingml/2006/main">
              <a:ext uri="{FF2B5EF4-FFF2-40B4-BE49-F238E27FC236}">
                <a16:creationId xmlns:a16="http://schemas.microsoft.com/office/drawing/2014/main" id="{DD7943D8-5BBE-4A22-BECE-E14810C2A065}"/>
              </a:ext>
            </a:extLst>
            <ns2:hlinkClick xmlns:ns2="http://schemas.openxmlformats.org/drawingml/2006/main" xmlns:ns3="http://schemas.openxmlformats.org/officeDocument/2006/relationships" ns3:id="rIdLifeNav1" action="ppaction://hlinksldjump"/>
          </p:cNvPr>
          <p:cNvSpPr>
            <a:spLocks xmlns:a="http://schemas.openxmlformats.org/drawingml/2006/main" noGrp="1"/>
          </p:cNvSpPr>
          <p:nvPr/>
        </p:nvSpPr>
        <p:spPr>
          <a:xfrm xmlns:a="http://schemas.openxmlformats.org/drawingml/2006/main">
            <a:off x="7524750" y="6191250"/>
            <a:ext cx="1619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Previous</a:t>
            </a:r>
          </a:p>
        </p:txBody>
      </p:sp>
      <p:sp>
        <p:nvSpPr>
          <p:cNvPr id="8" name="nav/next">
            <a:extLst xmlns:a="http://schemas.openxmlformats.org/drawingml/2006/main">
              <a:ext uri="{FF2B5EF4-FFF2-40B4-BE49-F238E27FC236}">
                <a16:creationId xmlns:a16="http://schemas.microsoft.com/office/drawing/2014/main" id="{5D56806D-7B2C-4692-828C-99F263D1E069}"/>
              </a:ext>
            </a:extLst>
            <ns4:hlinkClick xmlns:ns4="http://schemas.openxmlformats.org/drawingml/2006/main" xmlns:ns5="http://schemas.openxmlformats.org/officeDocument/2006/relationships" ns5:id="rIdLifeNav2" action="ppaction://hlinksldjump"/>
          </p:cNvPr>
          <p:cNvSpPr>
            <a:spLocks xmlns:a="http://schemas.openxmlformats.org/drawingml/2006/main" noGrp="1"/>
          </p:cNvSpPr>
          <p:nvPr/>
        </p:nvSpPr>
        <p:spPr>
          <a:xfrm xmlns:a="http://schemas.openxmlformats.org/drawingml/2006/main">
            <a:off x="9715500" y="6191250"/>
            <a:ext cx="1714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Next</a:t>
            </a:r>
          </a:p>
        </p:txBody>
      </p:sp>
      <p:sp>
        <p:nvSpPr>
          <p:cNvPr id="9" name="nav/web">
            <a:extLst xmlns:a="http://schemas.openxmlformats.org/drawingml/2006/main">
              <a:ext uri="{FF2B5EF4-FFF2-40B4-BE49-F238E27FC236}">
                <a16:creationId xmlns:a16="http://schemas.microsoft.com/office/drawing/2014/main" id="{03BCC77C-9E60-4DA8-A9A3-6B331C22D57B}"/>
              </a:ext>
            </a:extLst>
            <ns6:hlinkClick xmlns:ns6="http://schemas.openxmlformats.org/drawingml/2006/main" xmlns:ns7="http://schemas.openxmlformats.org/officeDocument/2006/relationships" ns7:id="rIdLifeNav3"/>
          </p:cNvPr>
          <p:cNvSpPr>
            <a:spLocks xmlns:a="http://schemas.openxmlformats.org/drawingml/2006/main" noGrp="1"/>
          </p:cNvSpPr>
          <p:nvPr/>
        </p:nvSpPr>
        <p:spPr>
          <a:xfrm xmlns:a="http://schemas.openxmlformats.org/drawingml/2006/main">
            <a:off x="5334000" y="6191250"/>
            <a:ext cx="190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1">
                <a:solidFill>
                  <a:srgbClr val="4E61E9"/>
                </a:solidFill>
                <a:latin typeface="Arial"/>
                <a:ea typeface="Arial"/>
                <a:cs typeface="Arial"/>
              </a:defRPr>
            </a:defPPr>
            <a:lvl1pPr algn="l">
              <a:defRPr sz="1050" b="1">
                <a:solidFill>
                  <a:srgbClr val="4E61E9"/>
                </a:solidFill>
                <a:latin typeface="Arial"/>
                <a:ea typeface="Arial"/>
                <a:cs typeface="Arial"/>
              </a:defRPr>
            </a:lvl1pPr>
            <a:lvl2pPr algn="l">
              <a:defRPr sz="1050" b="1">
                <a:solidFill>
                  <a:srgbClr val="4E61E9"/>
                </a:solidFill>
                <a:latin typeface="Arial"/>
                <a:ea typeface="Arial"/>
                <a:cs typeface="Arial"/>
              </a:defRPr>
            </a:lvl2pPr>
            <a:lvl3pPr algn="l">
              <a:defRPr sz="1050" b="1">
                <a:solidFill>
                  <a:srgbClr val="4E61E9"/>
                </a:solidFill>
                <a:latin typeface="Arial"/>
                <a:ea typeface="Arial"/>
                <a:cs typeface="Arial"/>
              </a:defRPr>
            </a:lvl3pPr>
            <a:lvl4pPr algn="l">
              <a:defRPr sz="1050" b="1">
                <a:solidFill>
                  <a:srgbClr val="4E61E9"/>
                </a:solidFill>
                <a:latin typeface="Arial"/>
                <a:ea typeface="Arial"/>
                <a:cs typeface="Arial"/>
              </a:defRPr>
            </a:lvl4pPr>
            <a:lvl5pPr algn="l">
              <a:defRPr sz="1050" b="1">
                <a:solidFill>
                  <a:srgbClr val="4E61E9"/>
                </a:solidFill>
                <a:latin typeface="Arial"/>
                <a:ea typeface="Arial"/>
                <a:cs typeface="Arial"/>
              </a:defRPr>
            </a:lvl5pPr>
            <a:lvl6pPr algn="l">
              <a:defRPr sz="1050" b="1">
                <a:solidFill>
                  <a:srgbClr val="4E61E9"/>
                </a:solidFill>
                <a:latin typeface="Arial"/>
                <a:ea typeface="Arial"/>
                <a:cs typeface="Arial"/>
              </a:defRPr>
            </a:lvl6pPr>
            <a:lvl7pPr algn="l">
              <a:defRPr sz="1050" b="1">
                <a:solidFill>
                  <a:srgbClr val="4E61E9"/>
                </a:solidFill>
                <a:latin typeface="Arial"/>
                <a:ea typeface="Arial"/>
                <a:cs typeface="Arial"/>
              </a:defRPr>
            </a:lvl7pPr>
            <a:lvl8pPr algn="l">
              <a:defRPr sz="1050" b="1">
                <a:solidFill>
                  <a:srgbClr val="4E61E9"/>
                </a:solidFill>
                <a:latin typeface="Arial"/>
                <a:ea typeface="Arial"/>
                <a:cs typeface="Arial"/>
              </a:defRPr>
            </a:lvl8pPr>
            <a:lvl9pPr algn="l">
              <a:defRPr sz="1050" b="1">
                <a:solidFill>
                  <a:srgbClr val="4E61E9"/>
                </a:solidFill>
                <a:latin typeface="Arial"/>
                <a:ea typeface="Arial"/>
                <a:cs typeface="Arial"/>
              </a:defRPr>
            </a:lvl9pPr>
          </a:lstStyle>
          <a:p xmlns:a="http://schemas.openxmlformats.org/drawingml/2006/main">
            <a:pPr algn="l">
              <a:defRPr sz="1050" b="1">
                <a:solidFill>
                  <a:srgbClr val="4E61E9"/>
                </a:solidFill>
                <a:latin typeface="Arial"/>
                <a:ea typeface="Arial"/>
                <a:cs typeface="Arial"/>
              </a:defRPr>
            </a:pPr>
            <a:r>
              <a:rPr sz="1050" b="1">
                <a:solidFill>
                  <a:srgbClr val="4E61E9"/>
                </a:solidFill>
                <a:latin typeface="Arial"/>
                <a:ea typeface="Arial"/>
                <a:cs typeface="Arial"/>
              </a:rPr>
              <a:t>Interactive map</a:t>
            </a:r>
          </a:p>
        </p:txBody>
      </p:sp>
      <p:sp>
        <p:nvSpPr>
          <p:cNvPr id="10" name="dedicated">
            <a:extLst xmlns:a="http://schemas.openxmlformats.org/drawingml/2006/main">
              <a:ext uri="{FF2B5EF4-FFF2-40B4-BE49-F238E27FC236}">
                <a16:creationId xmlns:a16="http://schemas.microsoft.com/office/drawing/2014/main" id="{29067842-A894-4554-B471-97C2427BE8CA}"/>
              </a:ext>
            </a:extLst>
          </p:cNvPr>
          <p:cNvSpPr>
            <a:spLocks xmlns:a="http://schemas.openxmlformats.org/drawingml/2006/main" noGrp="1"/>
          </p:cNvSpPr>
          <p:nvPr/>
        </p:nvSpPr>
        <p:spPr>
          <a:xfrm xmlns:a="http://schemas.openxmlformats.org/drawingml/2006/main">
            <a:off x="514350" y="1857375"/>
            <a:ext cx="5334000" cy="3524250"/>
          </a:xfrm>
          <a:prstGeom xmlns:a="http://schemas.openxmlformats.org/drawingml/2006/main" prst="roundRect">
            <a:avLst>
              <a:gd name="adj" fmla="val 2973"/>
            </a:avLst>
          </a:prstGeom>
          <a:solidFill xmlns:a="http://schemas.openxmlformats.org/drawingml/2006/main">
            <a:srgbClr val="F0F3F8"/>
          </a:solidFill>
          <a:ln xmlns:a="http://schemas.openxmlformats.org/drawingml/2006/main" w="9525">
            <a:solidFill>
              <a:srgbClr val="DFE5EF"/>
            </a:solidFill>
            <a:prstDash val="solid"/>
          </a:ln>
        </p:spPr>
      </p:sp>
      <p:sp>
        <p:nvSpPr>
          <p:cNvPr id="11" name="dedicated/title">
            <a:extLst xmlns:a="http://schemas.openxmlformats.org/drawingml/2006/main">
              <a:ext uri="{FF2B5EF4-FFF2-40B4-BE49-F238E27FC236}">
                <a16:creationId xmlns:a16="http://schemas.microsoft.com/office/drawing/2014/main" id="{002546CB-F175-4813-BA33-059A188E06CA}"/>
              </a:ext>
            </a:extLst>
          </p:cNvPr>
          <p:cNvSpPr>
            <a:spLocks xmlns:a="http://schemas.openxmlformats.org/drawingml/2006/main" noGrp="1"/>
          </p:cNvSpPr>
          <p:nvPr/>
        </p:nvSpPr>
        <p:spPr>
          <a:xfrm xmlns:a="http://schemas.openxmlformats.org/drawingml/2006/main">
            <a:off x="666750" y="1990725"/>
            <a:ext cx="50292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1">
                <a:solidFill>
                  <a:srgbClr val="405170"/>
                </a:solidFill>
                <a:latin typeface="Arial"/>
                <a:ea typeface="Arial"/>
                <a:cs typeface="Arial"/>
              </a:defRPr>
            </a:defPPr>
            <a:lvl1pPr algn="l">
              <a:defRPr sz="1650" b="1">
                <a:solidFill>
                  <a:srgbClr val="405170"/>
                </a:solidFill>
                <a:latin typeface="Arial"/>
                <a:ea typeface="Arial"/>
                <a:cs typeface="Arial"/>
              </a:defRPr>
            </a:lvl1pPr>
            <a:lvl2pPr algn="l">
              <a:defRPr sz="1650" b="1">
                <a:solidFill>
                  <a:srgbClr val="405170"/>
                </a:solidFill>
                <a:latin typeface="Arial"/>
                <a:ea typeface="Arial"/>
                <a:cs typeface="Arial"/>
              </a:defRPr>
            </a:lvl2pPr>
            <a:lvl3pPr algn="l">
              <a:defRPr sz="1650" b="1">
                <a:solidFill>
                  <a:srgbClr val="405170"/>
                </a:solidFill>
                <a:latin typeface="Arial"/>
                <a:ea typeface="Arial"/>
                <a:cs typeface="Arial"/>
              </a:defRPr>
            </a:lvl3pPr>
            <a:lvl4pPr algn="l">
              <a:defRPr sz="1650" b="1">
                <a:solidFill>
                  <a:srgbClr val="405170"/>
                </a:solidFill>
                <a:latin typeface="Arial"/>
                <a:ea typeface="Arial"/>
                <a:cs typeface="Arial"/>
              </a:defRPr>
            </a:lvl4pPr>
            <a:lvl5pPr algn="l">
              <a:defRPr sz="1650" b="1">
                <a:solidFill>
                  <a:srgbClr val="405170"/>
                </a:solidFill>
                <a:latin typeface="Arial"/>
                <a:ea typeface="Arial"/>
                <a:cs typeface="Arial"/>
              </a:defRPr>
            </a:lvl5pPr>
            <a:lvl6pPr algn="l">
              <a:defRPr sz="1650" b="1">
                <a:solidFill>
                  <a:srgbClr val="405170"/>
                </a:solidFill>
                <a:latin typeface="Arial"/>
                <a:ea typeface="Arial"/>
                <a:cs typeface="Arial"/>
              </a:defRPr>
            </a:lvl6pPr>
            <a:lvl7pPr algn="l">
              <a:defRPr sz="1650" b="1">
                <a:solidFill>
                  <a:srgbClr val="405170"/>
                </a:solidFill>
                <a:latin typeface="Arial"/>
                <a:ea typeface="Arial"/>
                <a:cs typeface="Arial"/>
              </a:defRPr>
            </a:lvl7pPr>
            <a:lvl8pPr algn="l">
              <a:defRPr sz="1650" b="1">
                <a:solidFill>
                  <a:srgbClr val="405170"/>
                </a:solidFill>
                <a:latin typeface="Arial"/>
                <a:ea typeface="Arial"/>
                <a:cs typeface="Arial"/>
              </a:defRPr>
            </a:lvl8pPr>
            <a:lvl9pPr algn="l">
              <a:defRPr sz="1650" b="1">
                <a:solidFill>
                  <a:srgbClr val="405170"/>
                </a:solidFill>
                <a:latin typeface="Arial"/>
                <a:ea typeface="Arial"/>
                <a:cs typeface="Arial"/>
              </a:defRPr>
            </a:lvl9pPr>
          </a:lstStyle>
          <a:p xmlns:a="http://schemas.openxmlformats.org/drawingml/2006/main">
            <a:pPr algn="l">
              <a:defRPr sz="1650" b="1">
                <a:solidFill>
                  <a:srgbClr val="405170"/>
                </a:solidFill>
                <a:latin typeface="Arial"/>
                <a:ea typeface="Arial"/>
                <a:cs typeface="Arial"/>
              </a:defRPr>
            </a:pPr>
            <a:r>
              <a:rPr sz="1650" b="1">
                <a:solidFill>
                  <a:srgbClr val="405170"/>
                </a:solidFill>
                <a:latin typeface="Arial"/>
                <a:ea typeface="Arial"/>
                <a:cs typeface="Arial"/>
              </a:rPr>
              <a:t>Dedicated: after reclamation</a:t>
            </a:r>
          </a:p>
        </p:txBody>
      </p:sp>
      <p:sp>
        <p:nvSpPr>
          <p:cNvPr id="12" name="shared">
            <a:extLst xmlns:a="http://schemas.openxmlformats.org/drawingml/2006/main">
              <a:ext uri="{FF2B5EF4-FFF2-40B4-BE49-F238E27FC236}">
                <a16:creationId xmlns:a16="http://schemas.microsoft.com/office/drawing/2014/main" id="{44C1C3FF-3482-4D51-A329-E24FF7F2049A}"/>
              </a:ext>
            </a:extLst>
          </p:cNvPr>
          <p:cNvSpPr>
            <a:spLocks xmlns:a="http://schemas.openxmlformats.org/drawingml/2006/main" noGrp="1"/>
          </p:cNvSpPr>
          <p:nvPr/>
        </p:nvSpPr>
        <p:spPr>
          <a:xfrm xmlns:a="http://schemas.openxmlformats.org/drawingml/2006/main">
            <a:off x="6191250" y="1857375"/>
            <a:ext cx="5486400" cy="3524250"/>
          </a:xfrm>
          <a:prstGeom xmlns:a="http://schemas.openxmlformats.org/drawingml/2006/main" prst="roundRect">
            <a:avLst>
              <a:gd name="adj" fmla="val 2973"/>
            </a:avLst>
          </a:prstGeom>
          <a:solidFill xmlns:a="http://schemas.openxmlformats.org/drawingml/2006/main">
            <a:srgbClr val="F0F3F8"/>
          </a:solidFill>
          <a:ln xmlns:a="http://schemas.openxmlformats.org/drawingml/2006/main" w="9525">
            <a:solidFill>
              <a:srgbClr val="DFE5EF"/>
            </a:solidFill>
            <a:prstDash val="solid"/>
          </a:ln>
        </p:spPr>
      </p:sp>
      <p:sp>
        <p:nvSpPr>
          <p:cNvPr id="13" name="shared/title">
            <a:extLst xmlns:a="http://schemas.openxmlformats.org/drawingml/2006/main">
              <a:ext uri="{FF2B5EF4-FFF2-40B4-BE49-F238E27FC236}">
                <a16:creationId xmlns:a16="http://schemas.microsoft.com/office/drawing/2014/main" id="{13D296C1-9A63-4E6E-AE8C-3C203F61FCC1}"/>
              </a:ext>
            </a:extLst>
          </p:cNvPr>
          <p:cNvSpPr>
            <a:spLocks xmlns:a="http://schemas.openxmlformats.org/drawingml/2006/main" noGrp="1"/>
          </p:cNvSpPr>
          <p:nvPr/>
        </p:nvSpPr>
        <p:spPr>
          <a:xfrm xmlns:a="http://schemas.openxmlformats.org/drawingml/2006/main">
            <a:off x="6343650" y="1990725"/>
            <a:ext cx="51816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1">
                <a:solidFill>
                  <a:srgbClr val="405170"/>
                </a:solidFill>
                <a:latin typeface="Arial"/>
                <a:ea typeface="Arial"/>
                <a:cs typeface="Arial"/>
              </a:defRPr>
            </a:defPPr>
            <a:lvl1pPr algn="l">
              <a:defRPr sz="1650" b="1">
                <a:solidFill>
                  <a:srgbClr val="405170"/>
                </a:solidFill>
                <a:latin typeface="Arial"/>
                <a:ea typeface="Arial"/>
                <a:cs typeface="Arial"/>
              </a:defRPr>
            </a:lvl1pPr>
            <a:lvl2pPr algn="l">
              <a:defRPr sz="1650" b="1">
                <a:solidFill>
                  <a:srgbClr val="405170"/>
                </a:solidFill>
                <a:latin typeface="Arial"/>
                <a:ea typeface="Arial"/>
                <a:cs typeface="Arial"/>
              </a:defRPr>
            </a:lvl2pPr>
            <a:lvl3pPr algn="l">
              <a:defRPr sz="1650" b="1">
                <a:solidFill>
                  <a:srgbClr val="405170"/>
                </a:solidFill>
                <a:latin typeface="Arial"/>
                <a:ea typeface="Arial"/>
                <a:cs typeface="Arial"/>
              </a:defRPr>
            </a:lvl3pPr>
            <a:lvl4pPr algn="l">
              <a:defRPr sz="1650" b="1">
                <a:solidFill>
                  <a:srgbClr val="405170"/>
                </a:solidFill>
                <a:latin typeface="Arial"/>
                <a:ea typeface="Arial"/>
                <a:cs typeface="Arial"/>
              </a:defRPr>
            </a:lvl4pPr>
            <a:lvl5pPr algn="l">
              <a:defRPr sz="1650" b="1">
                <a:solidFill>
                  <a:srgbClr val="405170"/>
                </a:solidFill>
                <a:latin typeface="Arial"/>
                <a:ea typeface="Arial"/>
                <a:cs typeface="Arial"/>
              </a:defRPr>
            </a:lvl5pPr>
            <a:lvl6pPr algn="l">
              <a:defRPr sz="1650" b="1">
                <a:solidFill>
                  <a:srgbClr val="405170"/>
                </a:solidFill>
                <a:latin typeface="Arial"/>
                <a:ea typeface="Arial"/>
                <a:cs typeface="Arial"/>
              </a:defRPr>
            </a:lvl6pPr>
            <a:lvl7pPr algn="l">
              <a:defRPr sz="1650" b="1">
                <a:solidFill>
                  <a:srgbClr val="405170"/>
                </a:solidFill>
                <a:latin typeface="Arial"/>
                <a:ea typeface="Arial"/>
                <a:cs typeface="Arial"/>
              </a:defRPr>
            </a:lvl7pPr>
            <a:lvl8pPr algn="l">
              <a:defRPr sz="1650" b="1">
                <a:solidFill>
                  <a:srgbClr val="405170"/>
                </a:solidFill>
                <a:latin typeface="Arial"/>
                <a:ea typeface="Arial"/>
                <a:cs typeface="Arial"/>
              </a:defRPr>
            </a:lvl8pPr>
            <a:lvl9pPr algn="l">
              <a:defRPr sz="1650" b="1">
                <a:solidFill>
                  <a:srgbClr val="405170"/>
                </a:solidFill>
                <a:latin typeface="Arial"/>
                <a:ea typeface="Arial"/>
                <a:cs typeface="Arial"/>
              </a:defRPr>
            </a:lvl9pPr>
          </a:lstStyle>
          <a:p xmlns:a="http://schemas.openxmlformats.org/drawingml/2006/main">
            <a:pPr algn="l">
              <a:defRPr sz="1650" b="1">
                <a:solidFill>
                  <a:srgbClr val="405170"/>
                </a:solidFill>
                <a:latin typeface="Arial"/>
                <a:ea typeface="Arial"/>
                <a:cs typeface="Arial"/>
              </a:defRPr>
            </a:pPr>
            <a:r>
              <a:rPr sz="1650" b="1">
                <a:solidFill>
                  <a:srgbClr val="405170"/>
                </a:solidFill>
                <a:latin typeface="Arial"/>
                <a:ea typeface="Arial"/>
                <a:cs typeface="Arial"/>
              </a:rPr>
              <a:t>Shared: after session end</a:t>
            </a:r>
          </a:p>
        </p:txBody>
      </p:sp>
      <p:sp>
        <p:nvSpPr>
          <p:cNvPr id="50" name="edge/agent-release/60/backend&gt;shared-runtime/label">
            <a:extLst xmlns:a="http://schemas.openxmlformats.org/drawingml/2006/main">
              <a:ext uri="{FF2B5EF4-FFF2-40B4-BE49-F238E27FC236}">
                <a16:creationId xmlns:a16="http://schemas.microsoft.com/office/drawing/2014/main" id="{9436CBFB-ACEA-417D-8A83-09CC4AD6E21B}"/>
              </a:ext>
            </a:extLst>
          </p:cNvPr>
          <p:cNvSpPr>
            <a:spLocks xmlns:a="http://schemas.openxmlformats.org/drawingml/2006/main" noGrp="1"/>
          </p:cNvSpPr>
          <p:nvPr/>
        </p:nvSpPr>
        <p:spPr>
          <a:xfrm xmlns:a="http://schemas.openxmlformats.org/drawingml/2006/main">
            <a:off x="6429375" y="3714750"/>
            <a:ext cx="4953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3E6FE3"/>
                </a:solidFill>
                <a:latin typeface="Arial"/>
                <a:ea typeface="Arial"/>
                <a:cs typeface="Arial"/>
              </a:defRPr>
            </a:defPPr>
            <a:lvl1pPr algn="l">
              <a:defRPr sz="1200" b="0">
                <a:solidFill>
                  <a:srgbClr val="3E6FE3"/>
                </a:solidFill>
                <a:latin typeface="Arial"/>
                <a:ea typeface="Arial"/>
                <a:cs typeface="Arial"/>
              </a:defRPr>
            </a:lvl1pPr>
            <a:lvl2pPr algn="l">
              <a:defRPr sz="1200" b="0">
                <a:solidFill>
                  <a:srgbClr val="3E6FE3"/>
                </a:solidFill>
                <a:latin typeface="Arial"/>
                <a:ea typeface="Arial"/>
                <a:cs typeface="Arial"/>
              </a:defRPr>
            </a:lvl2pPr>
            <a:lvl3pPr algn="l">
              <a:defRPr sz="1200" b="0">
                <a:solidFill>
                  <a:srgbClr val="3E6FE3"/>
                </a:solidFill>
                <a:latin typeface="Arial"/>
                <a:ea typeface="Arial"/>
                <a:cs typeface="Arial"/>
              </a:defRPr>
            </a:lvl3pPr>
            <a:lvl4pPr algn="l">
              <a:defRPr sz="1200" b="0">
                <a:solidFill>
                  <a:srgbClr val="3E6FE3"/>
                </a:solidFill>
                <a:latin typeface="Arial"/>
                <a:ea typeface="Arial"/>
                <a:cs typeface="Arial"/>
              </a:defRPr>
            </a:lvl4pPr>
            <a:lvl5pPr algn="l">
              <a:defRPr sz="1200" b="0">
                <a:solidFill>
                  <a:srgbClr val="3E6FE3"/>
                </a:solidFill>
                <a:latin typeface="Arial"/>
                <a:ea typeface="Arial"/>
                <a:cs typeface="Arial"/>
              </a:defRPr>
            </a:lvl5pPr>
            <a:lvl6pPr algn="l">
              <a:defRPr sz="1200" b="0">
                <a:solidFill>
                  <a:srgbClr val="3E6FE3"/>
                </a:solidFill>
                <a:latin typeface="Arial"/>
                <a:ea typeface="Arial"/>
                <a:cs typeface="Arial"/>
              </a:defRPr>
            </a:lvl6pPr>
            <a:lvl7pPr algn="l">
              <a:defRPr sz="1200" b="0">
                <a:solidFill>
                  <a:srgbClr val="3E6FE3"/>
                </a:solidFill>
                <a:latin typeface="Arial"/>
                <a:ea typeface="Arial"/>
                <a:cs typeface="Arial"/>
              </a:defRPr>
            </a:lvl7pPr>
            <a:lvl8pPr algn="l">
              <a:defRPr sz="1200" b="0">
                <a:solidFill>
                  <a:srgbClr val="3E6FE3"/>
                </a:solidFill>
                <a:latin typeface="Arial"/>
                <a:ea typeface="Arial"/>
                <a:cs typeface="Arial"/>
              </a:defRPr>
            </a:lvl8pPr>
            <a:lvl9pPr algn="l">
              <a:defRPr sz="1200" b="0">
                <a:solidFill>
                  <a:srgbClr val="3E6FE3"/>
                </a:solidFill>
                <a:latin typeface="Arial"/>
                <a:ea typeface="Arial"/>
                <a:cs typeface="Arial"/>
              </a:defRPr>
            </a:lvl9pPr>
          </a:lstStyle>
          <a:p xmlns:a="http://schemas.openxmlformats.org/drawingml/2006/main">
            <a:pPr algn="l">
              <a:defRPr sz="1200" b="0">
                <a:solidFill>
                  <a:srgbClr val="3E6FE3"/>
                </a:solidFill>
                <a:latin typeface="Arial"/>
                <a:ea typeface="Arial"/>
                <a:cs typeface="Arial"/>
              </a:defRPr>
            </a:pPr>
            <a:r>
              <a:rPr sz="1200" b="0">
                <a:solidFill>
                  <a:srgbClr val="3E6FE3"/>
                </a:solidFill>
                <a:latin typeface="Arial"/>
                <a:ea typeface="Arial"/>
                <a:cs typeface="Arial"/>
              </a:rPr>
              <a:t>Direct call, no Gateway</a:t>
            </a:r>
          </a:p>
        </p:txBody>
      </p:sp>
      <p:sp>
        <p:nvSpPr>
          <p:cNvPr id="61" name="body/61">
            <a:extLst xmlns:a="http://schemas.openxmlformats.org/drawingml/2006/main">
              <a:ext uri="{FF2B5EF4-FFF2-40B4-BE49-F238E27FC236}">
                <a16:creationId xmlns:a16="http://schemas.microsoft.com/office/drawing/2014/main" id="{C5B1F4E3-9FF6-4514-9FCB-E11C2298CC7C}"/>
              </a:ext>
            </a:extLst>
          </p:cNvPr>
          <p:cNvSpPr>
            <a:spLocks xmlns:a="http://schemas.openxmlformats.org/drawingml/2006/main" noGrp="1"/>
          </p:cNvSpPr>
          <p:nvPr/>
        </p:nvSpPr>
        <p:spPr>
          <a:xfrm xmlns:a="http://schemas.openxmlformats.org/drawingml/2006/main">
            <a:off x="514350" y="5715000"/>
            <a:ext cx="111633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69768C"/>
                </a:solidFill>
                <a:latin typeface="Arial"/>
                <a:ea typeface="Arial"/>
                <a:cs typeface="Arial"/>
              </a:defRPr>
            </a:defPPr>
            <a:lvl1pPr algn="l">
              <a:defRPr sz="1500" b="0">
                <a:solidFill>
                  <a:srgbClr val="69768C"/>
                </a:solidFill>
                <a:latin typeface="Arial"/>
                <a:ea typeface="Arial"/>
                <a:cs typeface="Arial"/>
              </a:defRPr>
            </a:lvl1pPr>
            <a:lvl2pPr algn="l">
              <a:defRPr sz="1500" b="0">
                <a:solidFill>
                  <a:srgbClr val="69768C"/>
                </a:solidFill>
                <a:latin typeface="Arial"/>
                <a:ea typeface="Arial"/>
                <a:cs typeface="Arial"/>
              </a:defRPr>
            </a:lvl2pPr>
            <a:lvl3pPr algn="l">
              <a:defRPr sz="1500" b="0">
                <a:solidFill>
                  <a:srgbClr val="69768C"/>
                </a:solidFill>
                <a:latin typeface="Arial"/>
                <a:ea typeface="Arial"/>
                <a:cs typeface="Arial"/>
              </a:defRPr>
            </a:lvl3pPr>
            <a:lvl4pPr algn="l">
              <a:defRPr sz="1500" b="0">
                <a:solidFill>
                  <a:srgbClr val="69768C"/>
                </a:solidFill>
                <a:latin typeface="Arial"/>
                <a:ea typeface="Arial"/>
                <a:cs typeface="Arial"/>
              </a:defRPr>
            </a:lvl4pPr>
            <a:lvl5pPr algn="l">
              <a:defRPr sz="1500" b="0">
                <a:solidFill>
                  <a:srgbClr val="69768C"/>
                </a:solidFill>
                <a:latin typeface="Arial"/>
                <a:ea typeface="Arial"/>
                <a:cs typeface="Arial"/>
              </a:defRPr>
            </a:lvl5pPr>
            <a:lvl6pPr algn="l">
              <a:defRPr sz="1500" b="0">
                <a:solidFill>
                  <a:srgbClr val="69768C"/>
                </a:solidFill>
                <a:latin typeface="Arial"/>
                <a:ea typeface="Arial"/>
                <a:cs typeface="Arial"/>
              </a:defRPr>
            </a:lvl6pPr>
            <a:lvl7pPr algn="l">
              <a:defRPr sz="1500" b="0">
                <a:solidFill>
                  <a:srgbClr val="69768C"/>
                </a:solidFill>
                <a:latin typeface="Arial"/>
                <a:ea typeface="Arial"/>
                <a:cs typeface="Arial"/>
              </a:defRPr>
            </a:lvl7pPr>
            <a:lvl8pPr algn="l">
              <a:defRPr sz="1500" b="0">
                <a:solidFill>
                  <a:srgbClr val="69768C"/>
                </a:solidFill>
                <a:latin typeface="Arial"/>
                <a:ea typeface="Arial"/>
                <a:cs typeface="Arial"/>
              </a:defRPr>
            </a:lvl8pPr>
            <a:lvl9pPr algn="l">
              <a:defRPr sz="1500" b="0">
                <a:solidFill>
                  <a:srgbClr val="69768C"/>
                </a:solidFill>
                <a:latin typeface="Arial"/>
                <a:ea typeface="Arial"/>
                <a:cs typeface="Arial"/>
              </a:defRPr>
            </a:lvl9pPr>
          </a:lstStyle>
          <a:p xmlns:a="http://schemas.openxmlformats.org/drawingml/2006/main">
            <a:pPr algn="l">
              <a:defRPr sz="1500" b="0">
                <a:solidFill>
                  <a:srgbClr val="69768C"/>
                </a:solidFill>
                <a:latin typeface="Arial"/>
                <a:ea typeface="Arial"/>
                <a:cs typeface="Arial"/>
              </a:defRPr>
            </a:pPr>
            <a:r>
              <a:rPr sz="1500" b="0">
                <a:solidFill>
                  <a:srgbClr val="69768C"/>
                </a:solidFill>
                <a:latin typeface="Arial"/>
                <a:ea typeface="Arial"/>
                <a:cs typeface="Arial"/>
              </a:rPr>
              <a:t>Cleanup is asynchronous. Dedicated warm capacity and shared platform services remain.</a:t>
            </a:r>
          </a:p>
        </p:txBody>
      </p:sp>
      <p:cxnSp>
        <p:nvCxnSpPr>
          <p:cNvPr id="49" name="edge/agent-release/60/backend&gt;shared-runtime">
            <a:extLst xmlns:a="http://schemas.openxmlformats.org/drawingml/2006/main">
              <a:ext uri="{FF2B5EF4-FFF2-40B4-BE49-F238E27FC236}">
                <a16:creationId xmlns:a16="http://schemas.microsoft.com/office/drawing/2014/main" id="{61FD99A0-97EF-4ADF-AF50-328F76618AE9}"/>
              </a:ext>
            </a:extLst>
          </p:cNvPr>
          <p:cNvCxnSpPr>
            <a:stCxn xmlns:a="http://schemas.openxmlformats.org/drawingml/2006/main" id="39" idx="3"/>
            <a:endCxn xmlns:a="http://schemas.openxmlformats.org/drawingml/2006/main" id="44" idx="1"/>
          </p:cNvCxnSpPr>
          <p:nvPr/>
        </p:nvCxnSpPr>
        <p:spPr>
          <a:xfrm xmlns:a="http://schemas.openxmlformats.org/drawingml/2006/main">
            <a:off x="8763000" y="3143250"/>
            <a:ext cx="285750" cy="0"/>
          </a:xfrm>
          <a:prstGeom xmlns:a="http://schemas.openxmlformats.org/drawingml/2006/main" prst="straightConnector1">
            <a:avLst/>
          </a:prstGeom>
          <a:ln xmlns:a="http://schemas.openxmlformats.org/drawingml/2006/main" w="17145">
            <a:solidFill>
              <a:srgbClr val="3E6FE3"/>
            </a:solidFill>
            <a:prstDash val="solid"/>
            <a:tailEnd type="triangle" w="sm" len="sm"/>
          </a:ln>
        </p:spPr>
      </p:cxnSp>
      <p:grpSp>
        <p:nvGrpSpPr>
          <p:cNvPr id="63" name="agent-release/claim"/>
          <p:cNvGrpSpPr/>
          <p:nvPr/>
        </p:nvGrpSpPr>
        <p:grpSpPr>
          <ns1:xfrm xmlns:ns1="http://schemas.openxmlformats.org/drawingml/2006/main">
            <ns1:off x="762000" y="2667000"/>
            <ns1:ext cx="1476375" cy="904875"/>
            <ns1:chOff x="762000" y="2667000"/>
            <ns1:chExt cx="1476375" cy="904875"/>
          </ns1:xfrm>
        </p:grpSpPr>
        <p:sp>
          <p:nvSpPr>
            <p:cNvPr id="14" name="agent-release/claim/frame">
              <a:extLst xmlns:a="http://schemas.openxmlformats.org/drawingml/2006/main">
                <a:ext uri="{FF2B5EF4-FFF2-40B4-BE49-F238E27FC236}">
                  <a16:creationId xmlns:a16="http://schemas.microsoft.com/office/drawing/2014/main" id="{E1A3BD28-068C-4163-B58F-102CB4105990}"/>
                </a:ext>
              </a:extLst>
            </p:cNvPr>
            <p:cNvSpPr>
              <a:spLocks xmlns:a="http://schemas.openxmlformats.org/drawingml/2006/main" noGrp="1"/>
            </p:cNvSpPr>
            <p:nvPr/>
          </p:nvSpPr>
          <p:spPr>
            <a:xfrm xmlns:a="http://schemas.openxmlformats.org/drawingml/2006/main">
              <a:off x="762000" y="2667000"/>
              <a:ext cx="1476375" cy="904875"/>
            </a:xfrm>
            <a:prstGeom xmlns:a="http://schemas.openxmlformats.org/drawingml/2006/main" prst="roundRect">
              <a:avLst>
                <a:gd name="adj" fmla="val 10526"/>
              </a:avLst>
            </a:prstGeom>
            <a:solidFill xmlns:a="http://schemas.openxmlformats.org/drawingml/2006/main">
              <a:srgbClr val="F4F6FA"/>
            </a:solidFill>
            <a:ln xmlns:a="http://schemas.openxmlformats.org/drawingml/2006/main" w="9525">
              <a:solidFill>
                <a:srgbClr val="AEB8C9"/>
              </a:solidFill>
              <a:prstDash val="solid"/>
            </a:ln>
          </p:spPr>
        </p:sp>
        <p:sp>
          <p:nvSpPr>
            <p:cNvPr id="15" name="agent-release/claim/badge">
              <a:extLst xmlns:a="http://schemas.openxmlformats.org/drawingml/2006/main">
                <a:ext uri="{FF2B5EF4-FFF2-40B4-BE49-F238E27FC236}">
                  <a16:creationId xmlns:a16="http://schemas.microsoft.com/office/drawing/2014/main" id="{F75D5D45-FC4B-468A-901C-019A3C7E3949}"/>
                </a:ext>
              </a:extLst>
            </p:cNvPr>
            <p:cNvSpPr>
              <a:spLocks xmlns:a="http://schemas.openxmlformats.org/drawingml/2006/main" noGrp="1"/>
            </p:cNvSpPr>
            <p:nvPr/>
          </p:nvSpPr>
          <p:spPr>
            <a:xfrm xmlns:a="http://schemas.openxmlformats.org/drawingml/2006/main">
              <a:off x="857250" y="2828925"/>
              <a:ext cx="266700" cy="266700"/>
            </a:xfrm>
            <a:prstGeom xmlns:a="http://schemas.openxmlformats.org/drawingml/2006/main" prst="roundRect">
              <a:avLst>
                <a:gd name="adj" fmla="val 28571"/>
              </a:avLst>
            </a:prstGeom>
            <a:solidFill xmlns:a="http://schemas.openxmlformats.org/drawingml/2006/main">
              <a:srgbClr val="FCF1F4"/>
            </a:solidFill>
            <a:ln xmlns:a="http://schemas.openxmlformats.org/drawingml/2006/main" w="0">
              <a:noFill/>
              <a:prstDash val="solid"/>
            </a:ln>
          </p:spPr>
        </p:sp>
        <p:pic>
          <p:nvPicPr>
            <p:cNvPr id="16" name="agent-release/claim/icon">
              <a:extLst xmlns:a="http://schemas.openxmlformats.org/drawingml/2006/main">
                <a:ext uri="{FF2B5EF4-FFF2-40B4-BE49-F238E27FC236}">
                  <a16:creationId xmlns:a16="http://schemas.microsoft.com/office/drawing/2014/main" id="{A1228028-C75C-464B-B5C6-B432FE4770F7}"/>
                </a:ext>
              </a:extLst>
            </p:cNvPr>
            <p:cNvPicPr>
              <a:picLocks xmlns:a="http://schemas.openxmlformats.org/drawingml/2006/main" noChangeAspect="1"/>
            </p:cNvPicPr>
            <p:nvPr/>
          </p:nvPicPr>
          <p:blipFill>
            <a:blip xmlns:r="http://schemas.openxmlformats.org/officeDocument/2006/relationships" xmlns:a="http://schemas.openxmlformats.org/drawingml/2006/main" r:embed="R1b7d378545d54aca">
              <a:extLst>
                <a:ext uri="{96DAC541-7B7A-43D3-8B79-37D633B846F1}">
                  <asvg:svgBlip xmlns:asvg="http://schemas.microsoft.com/office/drawing/2016/SVG/main" r:embed="R8e65871c355049de"/>
                </a:ext>
              </a:extLst>
            </a:blip>
            <a:stretch xmlns:a="http://schemas.openxmlformats.org/drawingml/2006/main"/>
          </p:blipFill>
          <p:spPr>
            <a:xfrm xmlns:a="http://schemas.openxmlformats.org/drawingml/2006/main">
              <a:off x="876300" y="2847975"/>
              <a:ext cx="228600" cy="228600"/>
            </a:xfrm>
            <a:prstGeom xmlns:a="http://schemas.openxmlformats.org/drawingml/2006/main" prst="rect">
              <a:avLst/>
            </a:prstGeom>
          </p:spPr>
        </p:pic>
        <p:sp>
          <p:nvSpPr>
            <p:cNvPr id="17" name="agent-release/claim/title">
              <a:extLst xmlns:a="http://schemas.openxmlformats.org/drawingml/2006/main">
                <a:ext uri="{FF2B5EF4-FFF2-40B4-BE49-F238E27FC236}">
                  <a16:creationId xmlns:a16="http://schemas.microsoft.com/office/drawing/2014/main" id="{3BF4A515-8105-4E78-B84A-BBA92F41D068}"/>
                </a:ext>
              </a:extLst>
            </p:cNvPr>
            <p:cNvSpPr>
              <a:spLocks xmlns:a="http://schemas.openxmlformats.org/drawingml/2006/main" noGrp="1"/>
            </p:cNvSpPr>
            <p:nvPr/>
          </p:nvSpPr>
          <p:spPr>
            <a:xfrm xmlns:a="http://schemas.openxmlformats.org/drawingml/2006/main">
              <a:off x="1171575" y="2781300"/>
              <a:ext cx="97155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69768C"/>
                  </a:solidFill>
                  <a:latin typeface="Arial"/>
                  <a:ea typeface="Arial"/>
                  <a:cs typeface="Arial"/>
                </a:defRPr>
              </a:defPPr>
              <a:lvl1pPr algn="l">
                <a:defRPr sz="1275" b="1">
                  <a:solidFill>
                    <a:srgbClr val="69768C"/>
                  </a:solidFill>
                  <a:latin typeface="Arial"/>
                  <a:ea typeface="Arial"/>
                  <a:cs typeface="Arial"/>
                </a:defRPr>
              </a:lvl1pPr>
              <a:lvl2pPr algn="l">
                <a:defRPr sz="1275" b="1">
                  <a:solidFill>
                    <a:srgbClr val="69768C"/>
                  </a:solidFill>
                  <a:latin typeface="Arial"/>
                  <a:ea typeface="Arial"/>
                  <a:cs typeface="Arial"/>
                </a:defRPr>
              </a:lvl2pPr>
              <a:lvl3pPr algn="l">
                <a:defRPr sz="1275" b="1">
                  <a:solidFill>
                    <a:srgbClr val="69768C"/>
                  </a:solidFill>
                  <a:latin typeface="Arial"/>
                  <a:ea typeface="Arial"/>
                  <a:cs typeface="Arial"/>
                </a:defRPr>
              </a:lvl3pPr>
              <a:lvl4pPr algn="l">
                <a:defRPr sz="1275" b="1">
                  <a:solidFill>
                    <a:srgbClr val="69768C"/>
                  </a:solidFill>
                  <a:latin typeface="Arial"/>
                  <a:ea typeface="Arial"/>
                  <a:cs typeface="Arial"/>
                </a:defRPr>
              </a:lvl4pPr>
              <a:lvl5pPr algn="l">
                <a:defRPr sz="1275" b="1">
                  <a:solidFill>
                    <a:srgbClr val="69768C"/>
                  </a:solidFill>
                  <a:latin typeface="Arial"/>
                  <a:ea typeface="Arial"/>
                  <a:cs typeface="Arial"/>
                </a:defRPr>
              </a:lvl5pPr>
              <a:lvl6pPr algn="l">
                <a:defRPr sz="1275" b="1">
                  <a:solidFill>
                    <a:srgbClr val="69768C"/>
                  </a:solidFill>
                  <a:latin typeface="Arial"/>
                  <a:ea typeface="Arial"/>
                  <a:cs typeface="Arial"/>
                </a:defRPr>
              </a:lvl6pPr>
              <a:lvl7pPr algn="l">
                <a:defRPr sz="1275" b="1">
                  <a:solidFill>
                    <a:srgbClr val="69768C"/>
                  </a:solidFill>
                  <a:latin typeface="Arial"/>
                  <a:ea typeface="Arial"/>
                  <a:cs typeface="Arial"/>
                </a:defRPr>
              </a:lvl7pPr>
              <a:lvl8pPr algn="l">
                <a:defRPr sz="1275" b="1">
                  <a:solidFill>
                    <a:srgbClr val="69768C"/>
                  </a:solidFill>
                  <a:latin typeface="Arial"/>
                  <a:ea typeface="Arial"/>
                  <a:cs typeface="Arial"/>
                </a:defRPr>
              </a:lvl8pPr>
              <a:lvl9pPr algn="l">
                <a:defRPr sz="1275" b="1">
                  <a:solidFill>
                    <a:srgbClr val="69768C"/>
                  </a:solidFill>
                  <a:latin typeface="Arial"/>
                  <a:ea typeface="Arial"/>
                  <a:cs typeface="Arial"/>
                </a:defRPr>
              </a:lvl9pPr>
            </a:lstStyle>
            <a:p xmlns:a="http://schemas.openxmlformats.org/drawingml/2006/main">
              <a:pPr algn="l">
                <a:defRPr sz="1275" b="1">
                  <a:solidFill>
                    <a:srgbClr val="69768C"/>
                  </a:solidFill>
                  <a:latin typeface="Arial"/>
                  <a:ea typeface="Arial"/>
                  <a:cs typeface="Arial"/>
                </a:defRPr>
              </a:pPr>
              <a:r>
                <a:rPr sz="1275" b="1">
                  <a:solidFill>
                    <a:srgbClr val="69768C"/>
                  </a:solidFill>
                  <a:latin typeface="Arial"/>
                  <a:ea typeface="Arial"/>
                  <a:cs typeface="Arial"/>
                </a:rPr>
                <a:t>Claim</a:t>
              </a:r>
            </a:p>
          </p:txBody>
        </p:sp>
        <p:sp>
          <p:nvSpPr>
            <p:cNvPr id="18" name="agent-release/claim/meta">
              <a:extLst xmlns:a="http://schemas.openxmlformats.org/drawingml/2006/main">
                <a:ext uri="{FF2B5EF4-FFF2-40B4-BE49-F238E27FC236}">
                  <a16:creationId xmlns:a16="http://schemas.microsoft.com/office/drawing/2014/main" id="{B2F3FE72-14DA-4EED-990A-F2F7C67F134D}"/>
                </a:ext>
              </a:extLst>
            </p:cNvPr>
            <p:cNvSpPr>
              <a:spLocks xmlns:a="http://schemas.openxmlformats.org/drawingml/2006/main" noGrp="1"/>
            </p:cNvSpPr>
            <p:nvPr/>
          </p:nvSpPr>
          <p:spPr>
            <a:xfrm xmlns:a="http://schemas.openxmlformats.org/drawingml/2006/main">
              <a:off x="1171575" y="3371850"/>
              <a:ext cx="97155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D94E7A"/>
                  </a:solidFill>
                  <a:latin typeface="Arial"/>
                  <a:ea typeface="Arial"/>
                  <a:cs typeface="Arial"/>
                </a:defRPr>
              </a:defPPr>
              <a:lvl1pPr algn="l">
                <a:defRPr sz="863" b="0">
                  <a:solidFill>
                    <a:srgbClr val="D94E7A"/>
                  </a:solidFill>
                  <a:latin typeface="Arial"/>
                  <a:ea typeface="Arial"/>
                  <a:cs typeface="Arial"/>
                </a:defRPr>
              </a:lvl1pPr>
              <a:lvl2pPr algn="l">
                <a:defRPr sz="863" b="0">
                  <a:solidFill>
                    <a:srgbClr val="D94E7A"/>
                  </a:solidFill>
                  <a:latin typeface="Arial"/>
                  <a:ea typeface="Arial"/>
                  <a:cs typeface="Arial"/>
                </a:defRPr>
              </a:lvl2pPr>
              <a:lvl3pPr algn="l">
                <a:defRPr sz="863" b="0">
                  <a:solidFill>
                    <a:srgbClr val="D94E7A"/>
                  </a:solidFill>
                  <a:latin typeface="Arial"/>
                  <a:ea typeface="Arial"/>
                  <a:cs typeface="Arial"/>
                </a:defRPr>
              </a:lvl3pPr>
              <a:lvl4pPr algn="l">
                <a:defRPr sz="863" b="0">
                  <a:solidFill>
                    <a:srgbClr val="D94E7A"/>
                  </a:solidFill>
                  <a:latin typeface="Arial"/>
                  <a:ea typeface="Arial"/>
                  <a:cs typeface="Arial"/>
                </a:defRPr>
              </a:lvl4pPr>
              <a:lvl5pPr algn="l">
                <a:defRPr sz="863" b="0">
                  <a:solidFill>
                    <a:srgbClr val="D94E7A"/>
                  </a:solidFill>
                  <a:latin typeface="Arial"/>
                  <a:ea typeface="Arial"/>
                  <a:cs typeface="Arial"/>
                </a:defRPr>
              </a:lvl5pPr>
              <a:lvl6pPr algn="l">
                <a:defRPr sz="863" b="0">
                  <a:solidFill>
                    <a:srgbClr val="D94E7A"/>
                  </a:solidFill>
                  <a:latin typeface="Arial"/>
                  <a:ea typeface="Arial"/>
                  <a:cs typeface="Arial"/>
                </a:defRPr>
              </a:lvl6pPr>
              <a:lvl7pPr algn="l">
                <a:defRPr sz="863" b="0">
                  <a:solidFill>
                    <a:srgbClr val="D94E7A"/>
                  </a:solidFill>
                  <a:latin typeface="Arial"/>
                  <a:ea typeface="Arial"/>
                  <a:cs typeface="Arial"/>
                </a:defRPr>
              </a:lvl7pPr>
              <a:lvl8pPr algn="l">
                <a:defRPr sz="863" b="0">
                  <a:solidFill>
                    <a:srgbClr val="D94E7A"/>
                  </a:solidFill>
                  <a:latin typeface="Arial"/>
                  <a:ea typeface="Arial"/>
                  <a:cs typeface="Arial"/>
                </a:defRPr>
              </a:lvl8pPr>
              <a:lvl9pPr algn="l">
                <a:defRPr sz="863" b="0">
                  <a:solidFill>
                    <a:srgbClr val="D94E7A"/>
                  </a:solidFill>
                  <a:latin typeface="Arial"/>
                  <a:ea typeface="Arial"/>
                  <a:cs typeface="Arial"/>
                </a:defRPr>
              </a:lvl9pPr>
            </a:lstStyle>
            <a:p xmlns:a="http://schemas.openxmlformats.org/drawingml/2006/main">
              <a:pPr algn="l">
                <a:defRPr sz="863" b="0">
                  <a:solidFill>
                    <a:srgbClr val="D94E7A"/>
                  </a:solidFill>
                  <a:latin typeface="Arial"/>
                  <a:ea typeface="Arial"/>
                  <a:cs typeface="Arial"/>
                </a:defRPr>
              </a:pPr>
              <a:r>
                <a:rPr sz="863" b="0">
                  <a:solidFill>
                    <a:srgbClr val="D94E7A"/>
                  </a:solidFill>
                  <a:latin typeface="Arial"/>
                  <a:ea typeface="Arial"/>
                  <a:cs typeface="Arial"/>
                </a:rPr>
                <a:t>Reclaimed</a:t>
              </a:r>
            </a:p>
          </p:txBody>
        </p:sp>
      </p:grpSp>
      <p:grpSp>
        <p:nvGrpSpPr>
          <p:cNvPr id="64" name="agent-release/sandbox"/>
          <p:cNvGrpSpPr/>
          <p:nvPr/>
        </p:nvGrpSpPr>
        <p:grpSpPr>
          <ns1:xfrm xmlns:ns1="http://schemas.openxmlformats.org/drawingml/2006/main">
            <ns1:off x="2428875" y="2667000"/>
            <ns1:ext cx="1476375" cy="904875"/>
            <ns1:chOff x="2428875" y="2667000"/>
            <ns1:chExt cx="1476375" cy="904875"/>
          </ns1:xfrm>
        </p:grpSpPr>
        <p:sp>
          <p:nvSpPr>
            <p:cNvPr id="19" name="agent-release/sandbox/frame">
              <a:extLst xmlns:a="http://schemas.openxmlformats.org/drawingml/2006/main">
                <a:ext uri="{FF2B5EF4-FFF2-40B4-BE49-F238E27FC236}">
                  <a16:creationId xmlns:a16="http://schemas.microsoft.com/office/drawing/2014/main" id="{D56A991D-B3C4-4F14-821E-65244EDDD19C}"/>
                </a:ext>
              </a:extLst>
            </p:cNvPr>
            <p:cNvSpPr>
              <a:spLocks xmlns:a="http://schemas.openxmlformats.org/drawingml/2006/main" noGrp="1"/>
            </p:cNvSpPr>
            <p:nvPr/>
          </p:nvSpPr>
          <p:spPr>
            <a:xfrm xmlns:a="http://schemas.openxmlformats.org/drawingml/2006/main">
              <a:off x="2428875" y="2667000"/>
              <a:ext cx="1476375" cy="904875"/>
            </a:xfrm>
            <a:prstGeom xmlns:a="http://schemas.openxmlformats.org/drawingml/2006/main" prst="roundRect">
              <a:avLst>
                <a:gd name="adj" fmla="val 10526"/>
              </a:avLst>
            </a:prstGeom>
            <a:solidFill xmlns:a="http://schemas.openxmlformats.org/drawingml/2006/main">
              <a:srgbClr val="F4F6FA"/>
            </a:solidFill>
            <a:ln xmlns:a="http://schemas.openxmlformats.org/drawingml/2006/main" w="9525">
              <a:solidFill>
                <a:srgbClr val="AEB8C9"/>
              </a:solidFill>
              <a:prstDash val="solid"/>
            </a:ln>
          </p:spPr>
        </p:sp>
        <p:sp>
          <p:nvSpPr>
            <p:cNvPr id="20" name="agent-release/sandbox/badge">
              <a:extLst xmlns:a="http://schemas.openxmlformats.org/drawingml/2006/main">
                <a:ext uri="{FF2B5EF4-FFF2-40B4-BE49-F238E27FC236}">
                  <a16:creationId xmlns:a16="http://schemas.microsoft.com/office/drawing/2014/main" id="{AF83D161-2EAF-4C72-A678-08BD2450386B}"/>
                </a:ext>
              </a:extLst>
            </p:cNvPr>
            <p:cNvSpPr>
              <a:spLocks xmlns:a="http://schemas.openxmlformats.org/drawingml/2006/main" noGrp="1"/>
            </p:cNvSpPr>
            <p:nvPr/>
          </p:nvSpPr>
          <p:spPr>
            <a:xfrm xmlns:a="http://schemas.openxmlformats.org/drawingml/2006/main">
              <a:off x="2524125" y="2828925"/>
              <a:ext cx="266700" cy="266700"/>
            </a:xfrm>
            <a:prstGeom xmlns:a="http://schemas.openxmlformats.org/drawingml/2006/main" prst="roundRect">
              <a:avLst>
                <a:gd name="adj" fmla="val 28571"/>
              </a:avLst>
            </a:prstGeom>
            <a:solidFill xmlns:a="http://schemas.openxmlformats.org/drawingml/2006/main">
              <a:srgbClr val="FCF1F4"/>
            </a:solidFill>
            <a:ln xmlns:a="http://schemas.openxmlformats.org/drawingml/2006/main" w="0">
              <a:noFill/>
              <a:prstDash val="solid"/>
            </a:ln>
          </p:spPr>
        </p:sp>
        <p:pic>
          <p:nvPicPr>
            <p:cNvPr id="21" name="agent-release/sandbox/icon">
              <a:extLst xmlns:a="http://schemas.openxmlformats.org/drawingml/2006/main">
                <a:ext uri="{FF2B5EF4-FFF2-40B4-BE49-F238E27FC236}">
                  <a16:creationId xmlns:a16="http://schemas.microsoft.com/office/drawing/2014/main" id="{1E449348-40D2-40C9-81C8-42DFA710B895}"/>
                </a:ext>
              </a:extLst>
            </p:cNvPr>
            <p:cNvPicPr>
              <a:picLocks xmlns:a="http://schemas.openxmlformats.org/drawingml/2006/main" noChangeAspect="1"/>
            </p:cNvPicPr>
            <p:nvPr/>
          </p:nvPicPr>
          <p:blipFill>
            <a:blip xmlns:r="http://schemas.openxmlformats.org/officeDocument/2006/relationships" xmlns:a="http://schemas.openxmlformats.org/drawingml/2006/main" r:embed="Recb183ad0e414acc">
              <a:extLst>
                <a:ext uri="{96DAC541-7B7A-43D3-8B79-37D633B846F1}">
                  <asvg:svgBlip xmlns:asvg="http://schemas.microsoft.com/office/drawing/2016/SVG/main" r:embed="R2dfb7feb69f94f89"/>
                </a:ext>
              </a:extLst>
            </a:blip>
            <a:stretch xmlns:a="http://schemas.openxmlformats.org/drawingml/2006/main"/>
          </p:blipFill>
          <p:spPr>
            <a:xfrm xmlns:a="http://schemas.openxmlformats.org/drawingml/2006/main">
              <a:off x="2543175" y="2847975"/>
              <a:ext cx="228600" cy="228600"/>
            </a:xfrm>
            <a:prstGeom xmlns:a="http://schemas.openxmlformats.org/drawingml/2006/main" prst="rect">
              <a:avLst/>
            </a:prstGeom>
          </p:spPr>
        </p:pic>
        <p:sp>
          <p:nvSpPr>
            <p:cNvPr id="22" name="agent-release/sandbox/title">
              <a:extLst xmlns:a="http://schemas.openxmlformats.org/drawingml/2006/main">
                <a:ext uri="{FF2B5EF4-FFF2-40B4-BE49-F238E27FC236}">
                  <a16:creationId xmlns:a16="http://schemas.microsoft.com/office/drawing/2014/main" id="{411ADEF2-2E37-4AFB-B857-20A4F576DD2A}"/>
                </a:ext>
              </a:extLst>
            </p:cNvPr>
            <p:cNvSpPr>
              <a:spLocks xmlns:a="http://schemas.openxmlformats.org/drawingml/2006/main" noGrp="1"/>
            </p:cNvSpPr>
            <p:nvPr/>
          </p:nvSpPr>
          <p:spPr>
            <a:xfrm xmlns:a="http://schemas.openxmlformats.org/drawingml/2006/main">
              <a:off x="2838450" y="2781300"/>
              <a:ext cx="97155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69768C"/>
                  </a:solidFill>
                  <a:latin typeface="Arial"/>
                  <a:ea typeface="Arial"/>
                  <a:cs typeface="Arial"/>
                </a:defRPr>
              </a:defPPr>
              <a:lvl1pPr algn="l">
                <a:defRPr sz="1275" b="1">
                  <a:solidFill>
                    <a:srgbClr val="69768C"/>
                  </a:solidFill>
                  <a:latin typeface="Arial"/>
                  <a:ea typeface="Arial"/>
                  <a:cs typeface="Arial"/>
                </a:defRPr>
              </a:lvl1pPr>
              <a:lvl2pPr algn="l">
                <a:defRPr sz="1275" b="1">
                  <a:solidFill>
                    <a:srgbClr val="69768C"/>
                  </a:solidFill>
                  <a:latin typeface="Arial"/>
                  <a:ea typeface="Arial"/>
                  <a:cs typeface="Arial"/>
                </a:defRPr>
              </a:lvl2pPr>
              <a:lvl3pPr algn="l">
                <a:defRPr sz="1275" b="1">
                  <a:solidFill>
                    <a:srgbClr val="69768C"/>
                  </a:solidFill>
                  <a:latin typeface="Arial"/>
                  <a:ea typeface="Arial"/>
                  <a:cs typeface="Arial"/>
                </a:defRPr>
              </a:lvl3pPr>
              <a:lvl4pPr algn="l">
                <a:defRPr sz="1275" b="1">
                  <a:solidFill>
                    <a:srgbClr val="69768C"/>
                  </a:solidFill>
                  <a:latin typeface="Arial"/>
                  <a:ea typeface="Arial"/>
                  <a:cs typeface="Arial"/>
                </a:defRPr>
              </a:lvl4pPr>
              <a:lvl5pPr algn="l">
                <a:defRPr sz="1275" b="1">
                  <a:solidFill>
                    <a:srgbClr val="69768C"/>
                  </a:solidFill>
                  <a:latin typeface="Arial"/>
                  <a:ea typeface="Arial"/>
                  <a:cs typeface="Arial"/>
                </a:defRPr>
              </a:lvl5pPr>
              <a:lvl6pPr algn="l">
                <a:defRPr sz="1275" b="1">
                  <a:solidFill>
                    <a:srgbClr val="69768C"/>
                  </a:solidFill>
                  <a:latin typeface="Arial"/>
                  <a:ea typeface="Arial"/>
                  <a:cs typeface="Arial"/>
                </a:defRPr>
              </a:lvl6pPr>
              <a:lvl7pPr algn="l">
                <a:defRPr sz="1275" b="1">
                  <a:solidFill>
                    <a:srgbClr val="69768C"/>
                  </a:solidFill>
                  <a:latin typeface="Arial"/>
                  <a:ea typeface="Arial"/>
                  <a:cs typeface="Arial"/>
                </a:defRPr>
              </a:lvl7pPr>
              <a:lvl8pPr algn="l">
                <a:defRPr sz="1275" b="1">
                  <a:solidFill>
                    <a:srgbClr val="69768C"/>
                  </a:solidFill>
                  <a:latin typeface="Arial"/>
                  <a:ea typeface="Arial"/>
                  <a:cs typeface="Arial"/>
                </a:defRPr>
              </a:lvl8pPr>
              <a:lvl9pPr algn="l">
                <a:defRPr sz="1275" b="1">
                  <a:solidFill>
                    <a:srgbClr val="69768C"/>
                  </a:solidFill>
                  <a:latin typeface="Arial"/>
                  <a:ea typeface="Arial"/>
                  <a:cs typeface="Arial"/>
                </a:defRPr>
              </a:lvl9pPr>
            </a:lstStyle>
            <a:p xmlns:a="http://schemas.openxmlformats.org/drawingml/2006/main">
              <a:pPr algn="l">
                <a:defRPr sz="1275" b="1">
                  <a:solidFill>
                    <a:srgbClr val="69768C"/>
                  </a:solidFill>
                  <a:latin typeface="Arial"/>
                  <a:ea typeface="Arial"/>
                  <a:cs typeface="Arial"/>
                </a:defRPr>
              </a:pPr>
              <a:r>
                <a:rPr sz="1275" b="1">
                  <a:solidFill>
                    <a:srgbClr val="69768C"/>
                  </a:solidFill>
                  <a:latin typeface="Arial"/>
                  <a:ea typeface="Arial"/>
                  <a:cs typeface="Arial"/>
                </a:rPr>
                <a:t>Sandbox</a:t>
              </a:r>
            </a:p>
          </p:txBody>
        </p:sp>
        <p:sp>
          <p:nvSpPr>
            <p:cNvPr id="23" name="agent-release/sandbox/meta">
              <a:extLst xmlns:a="http://schemas.openxmlformats.org/drawingml/2006/main">
                <a:ext uri="{FF2B5EF4-FFF2-40B4-BE49-F238E27FC236}">
                  <a16:creationId xmlns:a16="http://schemas.microsoft.com/office/drawing/2014/main" id="{4E50C558-1938-49A1-A1D4-E097CE207358}"/>
                </a:ext>
              </a:extLst>
            </p:cNvPr>
            <p:cNvSpPr>
              <a:spLocks xmlns:a="http://schemas.openxmlformats.org/drawingml/2006/main" noGrp="1"/>
            </p:cNvSpPr>
            <p:nvPr/>
          </p:nvSpPr>
          <p:spPr>
            <a:xfrm xmlns:a="http://schemas.openxmlformats.org/drawingml/2006/main">
              <a:off x="2838450" y="3371850"/>
              <a:ext cx="97155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D94E7A"/>
                  </a:solidFill>
                  <a:latin typeface="Arial"/>
                  <a:ea typeface="Arial"/>
                  <a:cs typeface="Arial"/>
                </a:defRPr>
              </a:defPPr>
              <a:lvl1pPr algn="l">
                <a:defRPr sz="863" b="0">
                  <a:solidFill>
                    <a:srgbClr val="D94E7A"/>
                  </a:solidFill>
                  <a:latin typeface="Arial"/>
                  <a:ea typeface="Arial"/>
                  <a:cs typeface="Arial"/>
                </a:defRPr>
              </a:lvl1pPr>
              <a:lvl2pPr algn="l">
                <a:defRPr sz="863" b="0">
                  <a:solidFill>
                    <a:srgbClr val="D94E7A"/>
                  </a:solidFill>
                  <a:latin typeface="Arial"/>
                  <a:ea typeface="Arial"/>
                  <a:cs typeface="Arial"/>
                </a:defRPr>
              </a:lvl2pPr>
              <a:lvl3pPr algn="l">
                <a:defRPr sz="863" b="0">
                  <a:solidFill>
                    <a:srgbClr val="D94E7A"/>
                  </a:solidFill>
                  <a:latin typeface="Arial"/>
                  <a:ea typeface="Arial"/>
                  <a:cs typeface="Arial"/>
                </a:defRPr>
              </a:lvl3pPr>
              <a:lvl4pPr algn="l">
                <a:defRPr sz="863" b="0">
                  <a:solidFill>
                    <a:srgbClr val="D94E7A"/>
                  </a:solidFill>
                  <a:latin typeface="Arial"/>
                  <a:ea typeface="Arial"/>
                  <a:cs typeface="Arial"/>
                </a:defRPr>
              </a:lvl4pPr>
              <a:lvl5pPr algn="l">
                <a:defRPr sz="863" b="0">
                  <a:solidFill>
                    <a:srgbClr val="D94E7A"/>
                  </a:solidFill>
                  <a:latin typeface="Arial"/>
                  <a:ea typeface="Arial"/>
                  <a:cs typeface="Arial"/>
                </a:defRPr>
              </a:lvl5pPr>
              <a:lvl6pPr algn="l">
                <a:defRPr sz="863" b="0">
                  <a:solidFill>
                    <a:srgbClr val="D94E7A"/>
                  </a:solidFill>
                  <a:latin typeface="Arial"/>
                  <a:ea typeface="Arial"/>
                  <a:cs typeface="Arial"/>
                </a:defRPr>
              </a:lvl6pPr>
              <a:lvl7pPr algn="l">
                <a:defRPr sz="863" b="0">
                  <a:solidFill>
                    <a:srgbClr val="D94E7A"/>
                  </a:solidFill>
                  <a:latin typeface="Arial"/>
                  <a:ea typeface="Arial"/>
                  <a:cs typeface="Arial"/>
                </a:defRPr>
              </a:lvl7pPr>
              <a:lvl8pPr algn="l">
                <a:defRPr sz="863" b="0">
                  <a:solidFill>
                    <a:srgbClr val="D94E7A"/>
                  </a:solidFill>
                  <a:latin typeface="Arial"/>
                  <a:ea typeface="Arial"/>
                  <a:cs typeface="Arial"/>
                </a:defRPr>
              </a:lvl8pPr>
              <a:lvl9pPr algn="l">
                <a:defRPr sz="863" b="0">
                  <a:solidFill>
                    <a:srgbClr val="D94E7A"/>
                  </a:solidFill>
                  <a:latin typeface="Arial"/>
                  <a:ea typeface="Arial"/>
                  <a:cs typeface="Arial"/>
                </a:defRPr>
              </a:lvl9pPr>
            </a:lstStyle>
            <a:p xmlns:a="http://schemas.openxmlformats.org/drawingml/2006/main">
              <a:pPr algn="l">
                <a:defRPr sz="863" b="0">
                  <a:solidFill>
                    <a:srgbClr val="D94E7A"/>
                  </a:solidFill>
                  <a:latin typeface="Arial"/>
                  <a:ea typeface="Arial"/>
                  <a:cs typeface="Arial"/>
                </a:defRPr>
              </a:pPr>
              <a:r>
                <a:rPr sz="863" b="0">
                  <a:solidFill>
                    <a:srgbClr val="D94E7A"/>
                  </a:solidFill>
                  <a:latin typeface="Arial"/>
                  <a:ea typeface="Arial"/>
                  <a:cs typeface="Arial"/>
                </a:rPr>
                <a:t>Reclaimed</a:t>
              </a:r>
            </a:p>
          </p:txBody>
        </p:sp>
      </p:grpSp>
      <p:grpSp>
        <p:nvGrpSpPr>
          <p:cNvPr id="65" name="agent-release/pod"/>
          <p:cNvGrpSpPr/>
          <p:nvPr/>
        </p:nvGrpSpPr>
        <p:grpSpPr>
          <ns1:xfrm xmlns:ns1="http://schemas.openxmlformats.org/drawingml/2006/main">
            <ns1:off x="4095750" y="2667000"/>
            <ns1:ext cx="1476375" cy="904875"/>
            <ns1:chOff x="4095750" y="2667000"/>
            <ns1:chExt cx="1476375" cy="904875"/>
          </ns1:xfrm>
        </p:grpSpPr>
        <p:sp>
          <p:nvSpPr>
            <p:cNvPr id="24" name="agent-release/pod/frame">
              <a:extLst xmlns:a="http://schemas.openxmlformats.org/drawingml/2006/main">
                <a:ext uri="{FF2B5EF4-FFF2-40B4-BE49-F238E27FC236}">
                  <a16:creationId xmlns:a16="http://schemas.microsoft.com/office/drawing/2014/main" id="{036CC58E-3600-4B3C-A87D-9ECE9F20588A}"/>
                </a:ext>
              </a:extLst>
            </p:cNvPr>
            <p:cNvSpPr>
              <a:spLocks xmlns:a="http://schemas.openxmlformats.org/drawingml/2006/main" noGrp="1"/>
            </p:cNvSpPr>
            <p:nvPr/>
          </p:nvSpPr>
          <p:spPr>
            <a:xfrm xmlns:a="http://schemas.openxmlformats.org/drawingml/2006/main">
              <a:off x="4095750" y="2667000"/>
              <a:ext cx="1476375" cy="904875"/>
            </a:xfrm>
            <a:prstGeom xmlns:a="http://schemas.openxmlformats.org/drawingml/2006/main" prst="roundRect">
              <a:avLst>
                <a:gd name="adj" fmla="val 10526"/>
              </a:avLst>
            </a:prstGeom>
            <a:solidFill xmlns:a="http://schemas.openxmlformats.org/drawingml/2006/main">
              <a:srgbClr val="F4F6FA"/>
            </a:solidFill>
            <a:ln xmlns:a="http://schemas.openxmlformats.org/drawingml/2006/main" w="9525">
              <a:solidFill>
                <a:srgbClr val="AEB8C9"/>
              </a:solidFill>
              <a:prstDash val="solid"/>
            </a:ln>
          </p:spPr>
        </p:sp>
        <p:sp>
          <p:nvSpPr>
            <p:cNvPr id="25" name="agent-release/pod/badge">
              <a:extLst xmlns:a="http://schemas.openxmlformats.org/drawingml/2006/main">
                <a:ext uri="{FF2B5EF4-FFF2-40B4-BE49-F238E27FC236}">
                  <a16:creationId xmlns:a16="http://schemas.microsoft.com/office/drawing/2014/main" id="{637F4D0F-440F-4ECA-886F-DF117B4977D5}"/>
                </a:ext>
              </a:extLst>
            </p:cNvPr>
            <p:cNvSpPr>
              <a:spLocks xmlns:a="http://schemas.openxmlformats.org/drawingml/2006/main" noGrp="1"/>
            </p:cNvSpPr>
            <p:nvPr/>
          </p:nvSpPr>
          <p:spPr>
            <a:xfrm xmlns:a="http://schemas.openxmlformats.org/drawingml/2006/main">
              <a:off x="4191000" y="2828925"/>
              <a:ext cx="266700" cy="266700"/>
            </a:xfrm>
            <a:prstGeom xmlns:a="http://schemas.openxmlformats.org/drawingml/2006/main" prst="roundRect">
              <a:avLst>
                <a:gd name="adj" fmla="val 28571"/>
              </a:avLst>
            </a:prstGeom>
            <a:solidFill xmlns:a="http://schemas.openxmlformats.org/drawingml/2006/main">
              <a:srgbClr val="F0F3FD"/>
            </a:solidFill>
            <a:ln xmlns:a="http://schemas.openxmlformats.org/drawingml/2006/main" w="0">
              <a:noFill/>
              <a:prstDash val="solid"/>
            </a:ln>
          </p:spPr>
        </p:sp>
        <p:pic>
          <p:nvPicPr>
            <p:cNvPr id="26" name="agent-release/pod/icon">
              <a:extLst xmlns:a="http://schemas.openxmlformats.org/drawingml/2006/main">
                <a:ext uri="{FF2B5EF4-FFF2-40B4-BE49-F238E27FC236}">
                  <a16:creationId xmlns:a16="http://schemas.microsoft.com/office/drawing/2014/main" id="{83B7DCCE-619F-4D02-8745-93B379AD0F5E}"/>
                </a:ext>
              </a:extLst>
            </p:cNvPr>
            <p:cNvPicPr>
              <a:picLocks xmlns:a="http://schemas.openxmlformats.org/drawingml/2006/main" noChangeAspect="1"/>
            </p:cNvPicPr>
            <p:nvPr/>
          </p:nvPicPr>
          <p:blipFill>
            <a:blip xmlns:r="http://schemas.openxmlformats.org/officeDocument/2006/relationships" xmlns:a="http://schemas.openxmlformats.org/drawingml/2006/main" r:embed="R5e79b498b8c246c4">
              <a:extLst>
                <a:ext uri="{96DAC541-7B7A-43D3-8B79-37D633B846F1}">
                  <asvg:svgBlip xmlns:asvg="http://schemas.microsoft.com/office/drawing/2016/SVG/main" r:embed="R4789f0ccce7e4db6"/>
                </a:ext>
              </a:extLst>
            </a:blip>
            <a:stretch xmlns:a="http://schemas.openxmlformats.org/drawingml/2006/main"/>
          </p:blipFill>
          <p:spPr>
            <a:xfrm xmlns:a="http://schemas.openxmlformats.org/drawingml/2006/main">
              <a:off x="4210050" y="2847975"/>
              <a:ext cx="228600" cy="228600"/>
            </a:xfrm>
            <a:prstGeom xmlns:a="http://schemas.openxmlformats.org/drawingml/2006/main" prst="rect">
              <a:avLst/>
            </a:prstGeom>
          </p:spPr>
        </p:pic>
        <p:sp>
          <p:nvSpPr>
            <p:cNvPr id="27" name="agent-release/pod/title">
              <a:extLst xmlns:a="http://schemas.openxmlformats.org/drawingml/2006/main">
                <a:ext uri="{FF2B5EF4-FFF2-40B4-BE49-F238E27FC236}">
                  <a16:creationId xmlns:a16="http://schemas.microsoft.com/office/drawing/2014/main" id="{81829387-54C8-4FA7-8FDE-097557949B5E}"/>
                </a:ext>
              </a:extLst>
            </p:cNvPr>
            <p:cNvSpPr>
              <a:spLocks xmlns:a="http://schemas.openxmlformats.org/drawingml/2006/main" noGrp="1"/>
            </p:cNvSpPr>
            <p:nvPr/>
          </p:nvSpPr>
          <p:spPr>
            <a:xfrm xmlns:a="http://schemas.openxmlformats.org/drawingml/2006/main">
              <a:off x="4505325" y="2781300"/>
              <a:ext cx="97155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69768C"/>
                  </a:solidFill>
                  <a:latin typeface="Arial"/>
                  <a:ea typeface="Arial"/>
                  <a:cs typeface="Arial"/>
                </a:defRPr>
              </a:defPPr>
              <a:lvl1pPr algn="l">
                <a:defRPr sz="1275" b="1">
                  <a:solidFill>
                    <a:srgbClr val="69768C"/>
                  </a:solidFill>
                  <a:latin typeface="Arial"/>
                  <a:ea typeface="Arial"/>
                  <a:cs typeface="Arial"/>
                </a:defRPr>
              </a:lvl1pPr>
              <a:lvl2pPr algn="l">
                <a:defRPr sz="1275" b="1">
                  <a:solidFill>
                    <a:srgbClr val="69768C"/>
                  </a:solidFill>
                  <a:latin typeface="Arial"/>
                  <a:ea typeface="Arial"/>
                  <a:cs typeface="Arial"/>
                </a:defRPr>
              </a:lvl2pPr>
              <a:lvl3pPr algn="l">
                <a:defRPr sz="1275" b="1">
                  <a:solidFill>
                    <a:srgbClr val="69768C"/>
                  </a:solidFill>
                  <a:latin typeface="Arial"/>
                  <a:ea typeface="Arial"/>
                  <a:cs typeface="Arial"/>
                </a:defRPr>
              </a:lvl3pPr>
              <a:lvl4pPr algn="l">
                <a:defRPr sz="1275" b="1">
                  <a:solidFill>
                    <a:srgbClr val="69768C"/>
                  </a:solidFill>
                  <a:latin typeface="Arial"/>
                  <a:ea typeface="Arial"/>
                  <a:cs typeface="Arial"/>
                </a:defRPr>
              </a:lvl4pPr>
              <a:lvl5pPr algn="l">
                <a:defRPr sz="1275" b="1">
                  <a:solidFill>
                    <a:srgbClr val="69768C"/>
                  </a:solidFill>
                  <a:latin typeface="Arial"/>
                  <a:ea typeface="Arial"/>
                  <a:cs typeface="Arial"/>
                </a:defRPr>
              </a:lvl5pPr>
              <a:lvl6pPr algn="l">
                <a:defRPr sz="1275" b="1">
                  <a:solidFill>
                    <a:srgbClr val="69768C"/>
                  </a:solidFill>
                  <a:latin typeface="Arial"/>
                  <a:ea typeface="Arial"/>
                  <a:cs typeface="Arial"/>
                </a:defRPr>
              </a:lvl6pPr>
              <a:lvl7pPr algn="l">
                <a:defRPr sz="1275" b="1">
                  <a:solidFill>
                    <a:srgbClr val="69768C"/>
                  </a:solidFill>
                  <a:latin typeface="Arial"/>
                  <a:ea typeface="Arial"/>
                  <a:cs typeface="Arial"/>
                </a:defRPr>
              </a:lvl7pPr>
              <a:lvl8pPr algn="l">
                <a:defRPr sz="1275" b="1">
                  <a:solidFill>
                    <a:srgbClr val="69768C"/>
                  </a:solidFill>
                  <a:latin typeface="Arial"/>
                  <a:ea typeface="Arial"/>
                  <a:cs typeface="Arial"/>
                </a:defRPr>
              </a:lvl8pPr>
              <a:lvl9pPr algn="l">
                <a:defRPr sz="1275" b="1">
                  <a:solidFill>
                    <a:srgbClr val="69768C"/>
                  </a:solidFill>
                  <a:latin typeface="Arial"/>
                  <a:ea typeface="Arial"/>
                  <a:cs typeface="Arial"/>
                </a:defRPr>
              </a:lvl9pPr>
            </a:lstStyle>
            <a:p xmlns:a="http://schemas.openxmlformats.org/drawingml/2006/main">
              <a:pPr algn="l">
                <a:defRPr sz="1275" b="1">
                  <a:solidFill>
                    <a:srgbClr val="69768C"/>
                  </a:solidFill>
                  <a:latin typeface="Arial"/>
                  <a:ea typeface="Arial"/>
                  <a:cs typeface="Arial"/>
                </a:defRPr>
              </a:pPr>
              <a:r>
                <a:rPr sz="1275" b="1">
                  <a:solidFill>
                    <a:srgbClr val="69768C"/>
                  </a:solidFill>
                  <a:latin typeface="Arial"/>
                  <a:ea typeface="Arial"/>
                  <a:cs typeface="Arial"/>
                </a:rPr>
                <a:t>Session Pod</a:t>
              </a:r>
            </a:p>
          </p:txBody>
        </p:sp>
        <p:sp>
          <p:nvSpPr>
            <p:cNvPr id="28" name="agent-release/pod/meta">
              <a:extLst xmlns:a="http://schemas.openxmlformats.org/drawingml/2006/main">
                <a:ext uri="{FF2B5EF4-FFF2-40B4-BE49-F238E27FC236}">
                  <a16:creationId xmlns:a16="http://schemas.microsoft.com/office/drawing/2014/main" id="{6F9FF891-38FB-4BBB-BD43-95E990A00DEE}"/>
                </a:ext>
              </a:extLst>
            </p:cNvPr>
            <p:cNvSpPr>
              <a:spLocks xmlns:a="http://schemas.openxmlformats.org/drawingml/2006/main" noGrp="1"/>
            </p:cNvSpPr>
            <p:nvPr/>
          </p:nvSpPr>
          <p:spPr>
            <a:xfrm xmlns:a="http://schemas.openxmlformats.org/drawingml/2006/main">
              <a:off x="4505325" y="3371850"/>
              <a:ext cx="97155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3E6FE3"/>
                  </a:solidFill>
                  <a:latin typeface="Arial"/>
                  <a:ea typeface="Arial"/>
                  <a:cs typeface="Arial"/>
                </a:defRPr>
              </a:defPPr>
              <a:lvl1pPr algn="l">
                <a:defRPr sz="863" b="0">
                  <a:solidFill>
                    <a:srgbClr val="3E6FE3"/>
                  </a:solidFill>
                  <a:latin typeface="Arial"/>
                  <a:ea typeface="Arial"/>
                  <a:cs typeface="Arial"/>
                </a:defRPr>
              </a:lvl1pPr>
              <a:lvl2pPr algn="l">
                <a:defRPr sz="863" b="0">
                  <a:solidFill>
                    <a:srgbClr val="3E6FE3"/>
                  </a:solidFill>
                  <a:latin typeface="Arial"/>
                  <a:ea typeface="Arial"/>
                  <a:cs typeface="Arial"/>
                </a:defRPr>
              </a:lvl2pPr>
              <a:lvl3pPr algn="l">
                <a:defRPr sz="863" b="0">
                  <a:solidFill>
                    <a:srgbClr val="3E6FE3"/>
                  </a:solidFill>
                  <a:latin typeface="Arial"/>
                  <a:ea typeface="Arial"/>
                  <a:cs typeface="Arial"/>
                </a:defRPr>
              </a:lvl3pPr>
              <a:lvl4pPr algn="l">
                <a:defRPr sz="863" b="0">
                  <a:solidFill>
                    <a:srgbClr val="3E6FE3"/>
                  </a:solidFill>
                  <a:latin typeface="Arial"/>
                  <a:ea typeface="Arial"/>
                  <a:cs typeface="Arial"/>
                </a:defRPr>
              </a:lvl4pPr>
              <a:lvl5pPr algn="l">
                <a:defRPr sz="863" b="0">
                  <a:solidFill>
                    <a:srgbClr val="3E6FE3"/>
                  </a:solidFill>
                  <a:latin typeface="Arial"/>
                  <a:ea typeface="Arial"/>
                  <a:cs typeface="Arial"/>
                </a:defRPr>
              </a:lvl5pPr>
              <a:lvl6pPr algn="l">
                <a:defRPr sz="863" b="0">
                  <a:solidFill>
                    <a:srgbClr val="3E6FE3"/>
                  </a:solidFill>
                  <a:latin typeface="Arial"/>
                  <a:ea typeface="Arial"/>
                  <a:cs typeface="Arial"/>
                </a:defRPr>
              </a:lvl6pPr>
              <a:lvl7pPr algn="l">
                <a:defRPr sz="863" b="0">
                  <a:solidFill>
                    <a:srgbClr val="3E6FE3"/>
                  </a:solidFill>
                  <a:latin typeface="Arial"/>
                  <a:ea typeface="Arial"/>
                  <a:cs typeface="Arial"/>
                </a:defRPr>
              </a:lvl7pPr>
              <a:lvl8pPr algn="l">
                <a:defRPr sz="863" b="0">
                  <a:solidFill>
                    <a:srgbClr val="3E6FE3"/>
                  </a:solidFill>
                  <a:latin typeface="Arial"/>
                  <a:ea typeface="Arial"/>
                  <a:cs typeface="Arial"/>
                </a:defRPr>
              </a:lvl8pPr>
              <a:lvl9pPr algn="l">
                <a:defRPr sz="863" b="0">
                  <a:solidFill>
                    <a:srgbClr val="3E6FE3"/>
                  </a:solidFill>
                  <a:latin typeface="Arial"/>
                  <a:ea typeface="Arial"/>
                  <a:cs typeface="Arial"/>
                </a:defRPr>
              </a:lvl9pPr>
            </a:lstStyle>
            <a:p xmlns:a="http://schemas.openxmlformats.org/drawingml/2006/main">
              <a:pPr algn="l">
                <a:defRPr sz="863" b="0">
                  <a:solidFill>
                    <a:srgbClr val="3E6FE3"/>
                  </a:solidFill>
                  <a:latin typeface="Arial"/>
                  <a:ea typeface="Arial"/>
                  <a:cs typeface="Arial"/>
                </a:defRPr>
              </a:pPr>
              <a:r>
                <a:rPr sz="863" b="0">
                  <a:solidFill>
                    <a:srgbClr val="3E6FE3"/>
                  </a:solidFill>
                  <a:latin typeface="Arial"/>
                  <a:ea typeface="Arial"/>
                  <a:cs typeface="Arial"/>
                </a:rPr>
                <a:t>Reclaimed</a:t>
              </a:r>
            </a:p>
          </p:txBody>
        </p:sp>
      </p:grpSp>
      <p:grpSp>
        <p:nvGrpSpPr>
          <p:cNvPr id="66" name="agent-release/controller"/>
          <p:cNvGrpSpPr/>
          <p:nvPr/>
        </p:nvGrpSpPr>
        <p:grpSpPr>
          <ns1:xfrm xmlns:ns1="http://schemas.openxmlformats.org/drawingml/2006/main">
            <ns1:off x="762000" y="4048125"/>
            <ns1:ext cx="2286000" cy="952500"/>
            <ns1:chOff x="762000" y="4048125"/>
            <ns1:chExt cx="2286000" cy="952500"/>
          </ns1:xfrm>
        </p:grpSpPr>
        <p:sp>
          <p:nvSpPr>
            <p:cNvPr id="29" name="agent-release/controller/frame">
              <a:extLst xmlns:a="http://schemas.openxmlformats.org/drawingml/2006/main">
                <a:ext uri="{FF2B5EF4-FFF2-40B4-BE49-F238E27FC236}">
                  <a16:creationId xmlns:a16="http://schemas.microsoft.com/office/drawing/2014/main" id="{53A58DCB-0F39-4A8D-ADAC-2C30204977D3}"/>
                </a:ext>
              </a:extLst>
            </p:cNvPr>
            <p:cNvSpPr>
              <a:spLocks xmlns:a="http://schemas.openxmlformats.org/drawingml/2006/main" noGrp="1"/>
            </p:cNvSpPr>
            <p:nvPr/>
          </p:nvSpPr>
          <p:spPr>
            <a:xfrm xmlns:a="http://schemas.openxmlformats.org/drawingml/2006/main">
              <a:off x="762000" y="4048125"/>
              <a:ext cx="2286000" cy="952500"/>
            </a:xfrm>
            <a:prstGeom xmlns:a="http://schemas.openxmlformats.org/drawingml/2006/main" prst="roundRect">
              <a:avLst>
                <a:gd name="adj" fmla="val 10000"/>
              </a:avLst>
            </a:prstGeom>
            <a:solidFill xmlns:a="http://schemas.openxmlformats.org/drawingml/2006/main">
              <a:srgbClr val="FFFFFF"/>
            </a:solidFill>
            <a:ln xmlns:a="http://schemas.openxmlformats.org/drawingml/2006/main" w="9525">
              <a:solidFill>
                <a:srgbClr val="DFE5EF"/>
              </a:solidFill>
              <a:prstDash val="solid"/>
            </a:ln>
          </p:spPr>
        </p:sp>
        <p:sp>
          <p:nvSpPr>
            <p:cNvPr id="30" name="agent-release/controller/badge">
              <a:extLst xmlns:a="http://schemas.openxmlformats.org/drawingml/2006/main">
                <a:ext uri="{FF2B5EF4-FFF2-40B4-BE49-F238E27FC236}">
                  <a16:creationId xmlns:a16="http://schemas.microsoft.com/office/drawing/2014/main" id="{2D7C72BD-B19E-467A-9CCB-F95BB8BFAA41}"/>
                </a:ext>
              </a:extLst>
            </p:cNvPr>
            <p:cNvSpPr>
              <a:spLocks xmlns:a="http://schemas.openxmlformats.org/drawingml/2006/main" noGrp="1"/>
            </p:cNvSpPr>
            <p:nvPr/>
          </p:nvSpPr>
          <p:spPr>
            <a:xfrm xmlns:a="http://schemas.openxmlformats.org/drawingml/2006/main">
              <a:off x="857250" y="4210050"/>
              <a:ext cx="400050" cy="400050"/>
            </a:xfrm>
            <a:prstGeom xmlns:a="http://schemas.openxmlformats.org/drawingml/2006/main" prst="roundRect">
              <a:avLst>
                <a:gd name="adj" fmla="val 19048"/>
              </a:avLst>
            </a:prstGeom>
            <a:solidFill xmlns:a="http://schemas.openxmlformats.org/drawingml/2006/main">
              <a:srgbClr val="F1F2FD"/>
            </a:solidFill>
            <a:ln xmlns:a="http://schemas.openxmlformats.org/drawingml/2006/main" w="0">
              <a:noFill/>
              <a:prstDash val="solid"/>
            </a:ln>
          </p:spPr>
        </p:sp>
        <p:pic>
          <p:nvPicPr>
            <p:cNvPr id="31" name="agent-release/controller/icon">
              <a:extLst xmlns:a="http://schemas.openxmlformats.org/drawingml/2006/main">
                <a:ext uri="{FF2B5EF4-FFF2-40B4-BE49-F238E27FC236}">
                  <a16:creationId xmlns:a16="http://schemas.microsoft.com/office/drawing/2014/main" id="{296D5F7F-E121-453F-809F-8F52095F113E}"/>
                </a:ext>
              </a:extLst>
            </p:cNvPr>
            <p:cNvPicPr>
              <a:picLocks xmlns:a="http://schemas.openxmlformats.org/drawingml/2006/main" noChangeAspect="1"/>
            </p:cNvPicPr>
            <p:nvPr/>
          </p:nvPicPr>
          <p:blipFill>
            <a:blip xmlns:r="http://schemas.openxmlformats.org/officeDocument/2006/relationships" xmlns:a="http://schemas.openxmlformats.org/drawingml/2006/main" r:embed="R3029cae4d432442b">
              <a:extLst>
                <a:ext uri="{96DAC541-7B7A-43D3-8B79-37D633B846F1}">
                  <asvg:svgBlip xmlns:asvg="http://schemas.microsoft.com/office/drawing/2016/SVG/main" r:embed="Rb33a754e48d4432d"/>
                </a:ext>
              </a:extLst>
            </a:blip>
            <a:stretch xmlns:a="http://schemas.openxmlformats.org/drawingml/2006/main"/>
          </p:blipFill>
          <p:spPr>
            <a:xfrm xmlns:a="http://schemas.openxmlformats.org/drawingml/2006/main">
              <a:off x="876300" y="4229100"/>
              <a:ext cx="361950" cy="361950"/>
            </a:xfrm>
            <a:prstGeom xmlns:a="http://schemas.openxmlformats.org/drawingml/2006/main" prst="rect">
              <a:avLst/>
            </a:prstGeom>
          </p:spPr>
        </p:pic>
        <p:sp>
          <p:nvSpPr>
            <p:cNvPr id="32" name="agent-release/controller/title">
              <a:extLst xmlns:a="http://schemas.openxmlformats.org/drawingml/2006/main">
                <a:ext uri="{FF2B5EF4-FFF2-40B4-BE49-F238E27FC236}">
                  <a16:creationId xmlns:a16="http://schemas.microsoft.com/office/drawing/2014/main" id="{2E915C2D-E475-4BA3-9001-EAAA64269FD2}"/>
                </a:ext>
              </a:extLst>
            </p:cNvPr>
            <p:cNvSpPr>
              <a:spLocks xmlns:a="http://schemas.openxmlformats.org/drawingml/2006/main" noGrp="1"/>
            </p:cNvSpPr>
            <p:nvPr/>
          </p:nvSpPr>
          <p:spPr>
            <a:xfrm xmlns:a="http://schemas.openxmlformats.org/drawingml/2006/main">
              <a:off x="1371600" y="4162425"/>
              <a:ext cx="156210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Controller</a:t>
              </a:r>
            </a:p>
          </p:txBody>
        </p:sp>
        <p:sp>
          <p:nvSpPr>
            <p:cNvPr id="33" name="agent-release/controller/meta">
              <a:extLst xmlns:a="http://schemas.openxmlformats.org/drawingml/2006/main">
                <a:ext uri="{FF2B5EF4-FFF2-40B4-BE49-F238E27FC236}">
                  <a16:creationId xmlns:a16="http://schemas.microsoft.com/office/drawing/2014/main" id="{C3914D35-47B2-4E7C-9607-3DEC0A092A7A}"/>
                </a:ext>
              </a:extLst>
            </p:cNvPr>
            <p:cNvSpPr>
              <a:spLocks xmlns:a="http://schemas.openxmlformats.org/drawingml/2006/main" noGrp="1"/>
            </p:cNvSpPr>
            <p:nvPr/>
          </p:nvSpPr>
          <p:spPr>
            <a:xfrm xmlns:a="http://schemas.openxmlformats.org/drawingml/2006/main">
              <a:off x="1371600" y="4800600"/>
              <a:ext cx="15621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4E61E9"/>
                  </a:solidFill>
                  <a:latin typeface="Arial"/>
                  <a:ea typeface="Arial"/>
                  <a:cs typeface="Arial"/>
                </a:defRPr>
              </a:defPPr>
              <a:lvl1pPr algn="l">
                <a:defRPr sz="863" b="0">
                  <a:solidFill>
                    <a:srgbClr val="4E61E9"/>
                  </a:solidFill>
                  <a:latin typeface="Arial"/>
                  <a:ea typeface="Arial"/>
                  <a:cs typeface="Arial"/>
                </a:defRPr>
              </a:lvl1pPr>
              <a:lvl2pPr algn="l">
                <a:defRPr sz="863" b="0">
                  <a:solidFill>
                    <a:srgbClr val="4E61E9"/>
                  </a:solidFill>
                  <a:latin typeface="Arial"/>
                  <a:ea typeface="Arial"/>
                  <a:cs typeface="Arial"/>
                </a:defRPr>
              </a:lvl2pPr>
              <a:lvl3pPr algn="l">
                <a:defRPr sz="863" b="0">
                  <a:solidFill>
                    <a:srgbClr val="4E61E9"/>
                  </a:solidFill>
                  <a:latin typeface="Arial"/>
                  <a:ea typeface="Arial"/>
                  <a:cs typeface="Arial"/>
                </a:defRPr>
              </a:lvl3pPr>
              <a:lvl4pPr algn="l">
                <a:defRPr sz="863" b="0">
                  <a:solidFill>
                    <a:srgbClr val="4E61E9"/>
                  </a:solidFill>
                  <a:latin typeface="Arial"/>
                  <a:ea typeface="Arial"/>
                  <a:cs typeface="Arial"/>
                </a:defRPr>
              </a:lvl4pPr>
              <a:lvl5pPr algn="l">
                <a:defRPr sz="863" b="0">
                  <a:solidFill>
                    <a:srgbClr val="4E61E9"/>
                  </a:solidFill>
                  <a:latin typeface="Arial"/>
                  <a:ea typeface="Arial"/>
                  <a:cs typeface="Arial"/>
                </a:defRPr>
              </a:lvl5pPr>
              <a:lvl6pPr algn="l">
                <a:defRPr sz="863" b="0">
                  <a:solidFill>
                    <a:srgbClr val="4E61E9"/>
                  </a:solidFill>
                  <a:latin typeface="Arial"/>
                  <a:ea typeface="Arial"/>
                  <a:cs typeface="Arial"/>
                </a:defRPr>
              </a:lvl6pPr>
              <a:lvl7pPr algn="l">
                <a:defRPr sz="863" b="0">
                  <a:solidFill>
                    <a:srgbClr val="4E61E9"/>
                  </a:solidFill>
                  <a:latin typeface="Arial"/>
                  <a:ea typeface="Arial"/>
                  <a:cs typeface="Arial"/>
                </a:defRPr>
              </a:lvl7pPr>
              <a:lvl8pPr algn="l">
                <a:defRPr sz="863" b="0">
                  <a:solidFill>
                    <a:srgbClr val="4E61E9"/>
                  </a:solidFill>
                  <a:latin typeface="Arial"/>
                  <a:ea typeface="Arial"/>
                  <a:cs typeface="Arial"/>
                </a:defRPr>
              </a:lvl8pPr>
              <a:lvl9pPr algn="l">
                <a:defRPr sz="863" b="0">
                  <a:solidFill>
                    <a:srgbClr val="4E61E9"/>
                  </a:solidFill>
                  <a:latin typeface="Arial"/>
                  <a:ea typeface="Arial"/>
                  <a:cs typeface="Arial"/>
                </a:defRPr>
              </a:lvl9pPr>
            </a:lstStyle>
            <a:p xmlns:a="http://schemas.openxmlformats.org/drawingml/2006/main">
              <a:pPr algn="l">
                <a:defRPr sz="863" b="0">
                  <a:solidFill>
                    <a:srgbClr val="4E61E9"/>
                  </a:solidFill>
                  <a:latin typeface="Arial"/>
                  <a:ea typeface="Arial"/>
                  <a:cs typeface="Arial"/>
                </a:defRPr>
              </a:pPr>
              <a:r>
                <a:rPr sz="863" b="0">
                  <a:solidFill>
                    <a:srgbClr val="4E61E9"/>
                  </a:solidFill>
                  <a:latin typeface="Arial"/>
                  <a:ea typeface="Arial"/>
                  <a:cs typeface="Arial"/>
                </a:rPr>
                <a:t>Retained</a:t>
              </a:r>
            </a:p>
          </p:txBody>
        </p:sp>
      </p:grpSp>
      <p:grpSp>
        <p:nvGrpSpPr>
          <p:cNvPr id="67" name="agent-release/pool"/>
          <p:cNvGrpSpPr/>
          <p:nvPr/>
        </p:nvGrpSpPr>
        <p:grpSpPr>
          <ns1:xfrm xmlns:ns1="http://schemas.openxmlformats.org/drawingml/2006/main">
            <ns1:off x="3333750" y="4048125"/>
            <ns1:ext cx="2286000" cy="952500"/>
            <ns1:chOff x="3333750" y="4048125"/>
            <ns1:chExt cx="2286000" cy="952500"/>
          </ns1:xfrm>
        </p:grpSpPr>
        <p:sp>
          <p:nvSpPr>
            <p:cNvPr id="34" name="agent-release/pool/frame">
              <a:extLst xmlns:a="http://schemas.openxmlformats.org/drawingml/2006/main">
                <a:ext uri="{FF2B5EF4-FFF2-40B4-BE49-F238E27FC236}">
                  <a16:creationId xmlns:a16="http://schemas.microsoft.com/office/drawing/2014/main" id="{2074A824-B20E-4570-8085-5C23DB579E74}"/>
                </a:ext>
              </a:extLst>
            </p:cNvPr>
            <p:cNvSpPr>
              <a:spLocks xmlns:a="http://schemas.openxmlformats.org/drawingml/2006/main" noGrp="1"/>
            </p:cNvSpPr>
            <p:nvPr/>
          </p:nvSpPr>
          <p:spPr>
            <a:xfrm xmlns:a="http://schemas.openxmlformats.org/drawingml/2006/main">
              <a:off x="3333750" y="4048125"/>
              <a:ext cx="2286000" cy="952500"/>
            </a:xfrm>
            <a:prstGeom xmlns:a="http://schemas.openxmlformats.org/drawingml/2006/main" prst="roundRect">
              <a:avLst>
                <a:gd name="adj" fmla="val 10000"/>
              </a:avLst>
            </a:prstGeom>
            <a:solidFill xmlns:a="http://schemas.openxmlformats.org/drawingml/2006/main">
              <a:srgbClr val="FFFFFF"/>
            </a:solidFill>
            <a:ln xmlns:a="http://schemas.openxmlformats.org/drawingml/2006/main" w="9525">
              <a:solidFill>
                <a:srgbClr val="DFE5EF"/>
              </a:solidFill>
              <a:prstDash val="solid"/>
            </a:ln>
          </p:spPr>
        </p:sp>
        <p:sp>
          <p:nvSpPr>
            <p:cNvPr id="35" name="agent-release/pool/badge">
              <a:extLst xmlns:a="http://schemas.openxmlformats.org/drawingml/2006/main">
                <a:ext uri="{FF2B5EF4-FFF2-40B4-BE49-F238E27FC236}">
                  <a16:creationId xmlns:a16="http://schemas.microsoft.com/office/drawing/2014/main" id="{DC65C94D-00E9-4D02-85A2-B7899DA0FE36}"/>
                </a:ext>
              </a:extLst>
            </p:cNvPr>
            <p:cNvSpPr>
              <a:spLocks xmlns:a="http://schemas.openxmlformats.org/drawingml/2006/main" noGrp="1"/>
            </p:cNvSpPr>
            <p:nvPr/>
          </p:nvSpPr>
          <p:spPr>
            <a:xfrm xmlns:a="http://schemas.openxmlformats.org/drawingml/2006/main">
              <a:off x="3429000" y="4210050"/>
              <a:ext cx="400050" cy="400050"/>
            </a:xfrm>
            <a:prstGeom xmlns:a="http://schemas.openxmlformats.org/drawingml/2006/main" prst="roundRect">
              <a:avLst>
                <a:gd name="adj" fmla="val 19048"/>
              </a:avLst>
            </a:prstGeom>
            <a:solidFill xmlns:a="http://schemas.openxmlformats.org/drawingml/2006/main">
              <a:srgbClr val="FCF1F4"/>
            </a:solidFill>
            <a:ln xmlns:a="http://schemas.openxmlformats.org/drawingml/2006/main" w="0">
              <a:noFill/>
              <a:prstDash val="solid"/>
            </a:ln>
          </p:spPr>
        </p:sp>
        <p:pic>
          <p:nvPicPr>
            <p:cNvPr id="36" name="agent-release/pool/icon">
              <a:extLst xmlns:a="http://schemas.openxmlformats.org/drawingml/2006/main">
                <a:ext uri="{FF2B5EF4-FFF2-40B4-BE49-F238E27FC236}">
                  <a16:creationId xmlns:a16="http://schemas.microsoft.com/office/drawing/2014/main" id="{FDA765F2-FCE1-49AD-A511-796EEB999491}"/>
                </a:ext>
              </a:extLst>
            </p:cNvPr>
            <p:cNvPicPr>
              <a:picLocks xmlns:a="http://schemas.openxmlformats.org/drawingml/2006/main" noChangeAspect="1"/>
            </p:cNvPicPr>
            <p:nvPr/>
          </p:nvPicPr>
          <p:blipFill>
            <a:blip xmlns:r="http://schemas.openxmlformats.org/officeDocument/2006/relationships" xmlns:a="http://schemas.openxmlformats.org/drawingml/2006/main" r:embed="Ra22496672b604dab">
              <a:extLst>
                <a:ext uri="{96DAC541-7B7A-43D3-8B79-37D633B846F1}">
                  <asvg:svgBlip xmlns:asvg="http://schemas.microsoft.com/office/drawing/2016/SVG/main" r:embed="Ra2336e8de7b24a83"/>
                </a:ext>
              </a:extLst>
            </a:blip>
            <a:stretch xmlns:a="http://schemas.openxmlformats.org/drawingml/2006/main"/>
          </p:blipFill>
          <p:spPr>
            <a:xfrm xmlns:a="http://schemas.openxmlformats.org/drawingml/2006/main">
              <a:off x="3448050" y="4229100"/>
              <a:ext cx="361950" cy="361950"/>
            </a:xfrm>
            <a:prstGeom xmlns:a="http://schemas.openxmlformats.org/drawingml/2006/main" prst="rect">
              <a:avLst/>
            </a:prstGeom>
          </p:spPr>
        </p:pic>
        <p:sp>
          <p:nvSpPr>
            <p:cNvPr id="37" name="agent-release/pool/title">
              <a:extLst xmlns:a="http://schemas.openxmlformats.org/drawingml/2006/main">
                <a:ext uri="{FF2B5EF4-FFF2-40B4-BE49-F238E27FC236}">
                  <a16:creationId xmlns:a16="http://schemas.microsoft.com/office/drawing/2014/main" id="{FFEA2297-C767-427F-BB67-6D3FAE144A45}"/>
                </a:ext>
              </a:extLst>
            </p:cNvPr>
            <p:cNvSpPr>
              <a:spLocks xmlns:a="http://schemas.openxmlformats.org/drawingml/2006/main" noGrp="1"/>
            </p:cNvSpPr>
            <p:nvPr/>
          </p:nvSpPr>
          <p:spPr>
            <a:xfrm xmlns:a="http://schemas.openxmlformats.org/drawingml/2006/main">
              <a:off x="3943350" y="4162425"/>
              <a:ext cx="156210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Template / Pool</a:t>
              </a:r>
            </a:p>
          </p:txBody>
        </p:sp>
        <p:sp>
          <p:nvSpPr>
            <p:cNvPr id="38" name="agent-release/pool/meta">
              <a:extLst xmlns:a="http://schemas.openxmlformats.org/drawingml/2006/main">
                <a:ext uri="{FF2B5EF4-FFF2-40B4-BE49-F238E27FC236}">
                  <a16:creationId xmlns:a16="http://schemas.microsoft.com/office/drawing/2014/main" id="{AFC48A6A-C01C-4F33-A6F6-795FB05506E1}"/>
                </a:ext>
              </a:extLst>
            </p:cNvPr>
            <p:cNvSpPr>
              <a:spLocks xmlns:a="http://schemas.openxmlformats.org/drawingml/2006/main" noGrp="1"/>
            </p:cNvSpPr>
            <p:nvPr/>
          </p:nvSpPr>
          <p:spPr>
            <a:xfrm xmlns:a="http://schemas.openxmlformats.org/drawingml/2006/main">
              <a:off x="3943350" y="4800600"/>
              <a:ext cx="1562100"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D94E7A"/>
                  </a:solidFill>
                  <a:latin typeface="Arial"/>
                  <a:ea typeface="Arial"/>
                  <a:cs typeface="Arial"/>
                </a:defRPr>
              </a:defPPr>
              <a:lvl1pPr algn="l">
                <a:defRPr sz="863" b="0">
                  <a:solidFill>
                    <a:srgbClr val="D94E7A"/>
                  </a:solidFill>
                  <a:latin typeface="Arial"/>
                  <a:ea typeface="Arial"/>
                  <a:cs typeface="Arial"/>
                </a:defRPr>
              </a:lvl1pPr>
              <a:lvl2pPr algn="l">
                <a:defRPr sz="863" b="0">
                  <a:solidFill>
                    <a:srgbClr val="D94E7A"/>
                  </a:solidFill>
                  <a:latin typeface="Arial"/>
                  <a:ea typeface="Arial"/>
                  <a:cs typeface="Arial"/>
                </a:defRPr>
              </a:lvl2pPr>
              <a:lvl3pPr algn="l">
                <a:defRPr sz="863" b="0">
                  <a:solidFill>
                    <a:srgbClr val="D94E7A"/>
                  </a:solidFill>
                  <a:latin typeface="Arial"/>
                  <a:ea typeface="Arial"/>
                  <a:cs typeface="Arial"/>
                </a:defRPr>
              </a:lvl3pPr>
              <a:lvl4pPr algn="l">
                <a:defRPr sz="863" b="0">
                  <a:solidFill>
                    <a:srgbClr val="D94E7A"/>
                  </a:solidFill>
                  <a:latin typeface="Arial"/>
                  <a:ea typeface="Arial"/>
                  <a:cs typeface="Arial"/>
                </a:defRPr>
              </a:lvl4pPr>
              <a:lvl5pPr algn="l">
                <a:defRPr sz="863" b="0">
                  <a:solidFill>
                    <a:srgbClr val="D94E7A"/>
                  </a:solidFill>
                  <a:latin typeface="Arial"/>
                  <a:ea typeface="Arial"/>
                  <a:cs typeface="Arial"/>
                </a:defRPr>
              </a:lvl5pPr>
              <a:lvl6pPr algn="l">
                <a:defRPr sz="863" b="0">
                  <a:solidFill>
                    <a:srgbClr val="D94E7A"/>
                  </a:solidFill>
                  <a:latin typeface="Arial"/>
                  <a:ea typeface="Arial"/>
                  <a:cs typeface="Arial"/>
                </a:defRPr>
              </a:lvl6pPr>
              <a:lvl7pPr algn="l">
                <a:defRPr sz="863" b="0">
                  <a:solidFill>
                    <a:srgbClr val="D94E7A"/>
                  </a:solidFill>
                  <a:latin typeface="Arial"/>
                  <a:ea typeface="Arial"/>
                  <a:cs typeface="Arial"/>
                </a:defRPr>
              </a:lvl7pPr>
              <a:lvl8pPr algn="l">
                <a:defRPr sz="863" b="0">
                  <a:solidFill>
                    <a:srgbClr val="D94E7A"/>
                  </a:solidFill>
                  <a:latin typeface="Arial"/>
                  <a:ea typeface="Arial"/>
                  <a:cs typeface="Arial"/>
                </a:defRPr>
              </a:lvl8pPr>
              <a:lvl9pPr algn="l">
                <a:defRPr sz="863" b="0">
                  <a:solidFill>
                    <a:srgbClr val="D94E7A"/>
                  </a:solidFill>
                  <a:latin typeface="Arial"/>
                  <a:ea typeface="Arial"/>
                  <a:cs typeface="Arial"/>
                </a:defRPr>
              </a:lvl9pPr>
            </a:lstStyle>
            <a:p xmlns:a="http://schemas.openxmlformats.org/drawingml/2006/main">
              <a:pPr algn="l">
                <a:defRPr sz="863" b="0">
                  <a:solidFill>
                    <a:srgbClr val="D94E7A"/>
                  </a:solidFill>
                  <a:latin typeface="Arial"/>
                  <a:ea typeface="Arial"/>
                  <a:cs typeface="Arial"/>
                </a:defRPr>
              </a:pPr>
              <a:r>
                <a:rPr sz="863" b="0">
                  <a:solidFill>
                    <a:srgbClr val="D94E7A"/>
                  </a:solidFill>
                  <a:latin typeface="Arial"/>
                  <a:ea typeface="Arial"/>
                  <a:cs typeface="Arial"/>
                </a:rPr>
                <a:t>Retained capacity</a:t>
              </a:r>
            </a:p>
          </p:txBody>
        </p:sp>
      </p:grpSp>
      <p:grpSp>
        <p:nvGrpSpPr>
          <p:cNvPr id="68" name="agent-release/backend"/>
          <p:cNvGrpSpPr/>
          <p:nvPr/>
        </p:nvGrpSpPr>
        <p:grpSpPr>
          <ns1:xfrm xmlns:ns1="http://schemas.openxmlformats.org/drawingml/2006/main">
            <ns1:off x="6429375" y="2667000"/>
            <ns1:ext cx="2333625" cy="952500"/>
            <ns1:chOff x="6429375" y="2667000"/>
            <ns1:chExt cx="2333625" cy="952500"/>
          </ns1:xfrm>
        </p:grpSpPr>
        <p:sp>
          <p:nvSpPr>
            <p:cNvPr id="39" name="agent-release/backend/frame">
              <a:extLst xmlns:a="http://schemas.openxmlformats.org/drawingml/2006/main">
                <a:ext uri="{FF2B5EF4-FFF2-40B4-BE49-F238E27FC236}">
                  <a16:creationId xmlns:a16="http://schemas.microsoft.com/office/drawing/2014/main" id="{8886DFCF-8B0D-4EF3-BC0F-7FF30C21E090}"/>
                </a:ext>
              </a:extLst>
            </p:cNvPr>
            <p:cNvSpPr>
              <a:spLocks xmlns:a="http://schemas.openxmlformats.org/drawingml/2006/main" noGrp="1"/>
            </p:cNvSpPr>
            <p:nvPr/>
          </p:nvSpPr>
          <p:spPr>
            <a:xfrm xmlns:a="http://schemas.openxmlformats.org/drawingml/2006/main">
              <a:off x="6429375" y="2667000"/>
              <a:ext cx="2333625" cy="952500"/>
            </a:xfrm>
            <a:prstGeom xmlns:a="http://schemas.openxmlformats.org/drawingml/2006/main" prst="roundRect">
              <a:avLst>
                <a:gd name="adj" fmla="val 10000"/>
              </a:avLst>
            </a:prstGeom>
            <a:solidFill xmlns:a="http://schemas.openxmlformats.org/drawingml/2006/main">
              <a:srgbClr val="FFFFFF"/>
            </a:solidFill>
            <a:ln xmlns:a="http://schemas.openxmlformats.org/drawingml/2006/main" w="9525">
              <a:solidFill>
                <a:srgbClr val="DFE5EF"/>
              </a:solidFill>
              <a:prstDash val="solid"/>
            </a:ln>
          </p:spPr>
        </p:sp>
        <p:sp>
          <p:nvSpPr>
            <p:cNvPr id="40" name="agent-release/backend/badge">
              <a:extLst xmlns:a="http://schemas.openxmlformats.org/drawingml/2006/main">
                <a:ext uri="{FF2B5EF4-FFF2-40B4-BE49-F238E27FC236}">
                  <a16:creationId xmlns:a16="http://schemas.microsoft.com/office/drawing/2014/main" id="{4DAA03E9-193D-4AFF-8A7D-F58C9E1B68D1}"/>
                </a:ext>
              </a:extLst>
            </p:cNvPr>
            <p:cNvSpPr>
              <a:spLocks xmlns:a="http://schemas.openxmlformats.org/drawingml/2006/main" noGrp="1"/>
            </p:cNvSpPr>
            <p:nvPr/>
          </p:nvSpPr>
          <p:spPr>
            <a:xfrm xmlns:a="http://schemas.openxmlformats.org/drawingml/2006/main">
              <a:off x="6524625" y="2828925"/>
              <a:ext cx="400050" cy="400050"/>
            </a:xfrm>
            <a:prstGeom xmlns:a="http://schemas.openxmlformats.org/drawingml/2006/main" prst="roundRect">
              <a:avLst>
                <a:gd name="adj" fmla="val 19048"/>
              </a:avLst>
            </a:prstGeom>
            <a:solidFill xmlns:a="http://schemas.openxmlformats.org/drawingml/2006/main">
              <a:srgbClr val="F1F2FD"/>
            </a:solidFill>
            <a:ln xmlns:a="http://schemas.openxmlformats.org/drawingml/2006/main" w="0">
              <a:noFill/>
              <a:prstDash val="solid"/>
            </a:ln>
          </p:spPr>
        </p:sp>
        <p:pic>
          <p:nvPicPr>
            <p:cNvPr id="41" name="agent-release/backend/icon">
              <a:extLst xmlns:a="http://schemas.openxmlformats.org/drawingml/2006/main">
                <a:ext uri="{FF2B5EF4-FFF2-40B4-BE49-F238E27FC236}">
                  <a16:creationId xmlns:a16="http://schemas.microsoft.com/office/drawing/2014/main" id="{19D84E26-1D6D-48CC-BD1C-22CDDE2B95A0}"/>
                </a:ext>
              </a:extLst>
            </p:cNvPr>
            <p:cNvPicPr>
              <a:picLocks xmlns:a="http://schemas.openxmlformats.org/drawingml/2006/main" noChangeAspect="1"/>
            </p:cNvPicPr>
            <p:nvPr/>
          </p:nvPicPr>
          <p:blipFill>
            <a:blip xmlns:r="http://schemas.openxmlformats.org/officeDocument/2006/relationships" xmlns:a="http://schemas.openxmlformats.org/drawingml/2006/main" r:embed="R56e993555b064e0d">
              <a:extLst>
                <a:ext uri="{96DAC541-7B7A-43D3-8B79-37D633B846F1}">
                  <asvg:svgBlip xmlns:asvg="http://schemas.microsoft.com/office/drawing/2016/SVG/main" r:embed="R82be49ee30334945"/>
                </a:ext>
              </a:extLst>
            </a:blip>
            <a:stretch xmlns:a="http://schemas.openxmlformats.org/drawingml/2006/main"/>
          </p:blipFill>
          <p:spPr>
            <a:xfrm xmlns:a="http://schemas.openxmlformats.org/drawingml/2006/main">
              <a:off x="6543675" y="2847975"/>
              <a:ext cx="361950" cy="361950"/>
            </a:xfrm>
            <a:prstGeom xmlns:a="http://schemas.openxmlformats.org/drawingml/2006/main" prst="rect">
              <a:avLst/>
            </a:prstGeom>
          </p:spPr>
        </p:pic>
        <p:sp>
          <p:nvSpPr>
            <p:cNvPr id="42" name="agent-release/backend/title">
              <a:extLst xmlns:a="http://schemas.openxmlformats.org/drawingml/2006/main">
                <a:ext uri="{FF2B5EF4-FFF2-40B4-BE49-F238E27FC236}">
                  <a16:creationId xmlns:a16="http://schemas.microsoft.com/office/drawing/2014/main" id="{42682464-D5B5-49A6-AD49-2C8683C5B6B2}"/>
                </a:ext>
              </a:extLst>
            </p:cNvPr>
            <p:cNvSpPr>
              <a:spLocks xmlns:a="http://schemas.openxmlformats.org/drawingml/2006/main" noGrp="1"/>
            </p:cNvSpPr>
            <p:nvPr/>
          </p:nvSpPr>
          <p:spPr>
            <a:xfrm xmlns:a="http://schemas.openxmlformats.org/drawingml/2006/main">
              <a:off x="7038975" y="2781300"/>
              <a:ext cx="16097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Agent Backend</a:t>
              </a:r>
            </a:p>
          </p:txBody>
        </p:sp>
        <p:sp>
          <p:nvSpPr>
            <p:cNvPr id="43" name="agent-release/backend/meta">
              <a:extLst xmlns:a="http://schemas.openxmlformats.org/drawingml/2006/main">
                <a:ext uri="{FF2B5EF4-FFF2-40B4-BE49-F238E27FC236}">
                  <a16:creationId xmlns:a16="http://schemas.microsoft.com/office/drawing/2014/main" id="{C403F4D4-A97A-4CA8-A164-23499404B588}"/>
                </a:ext>
              </a:extLst>
            </p:cNvPr>
            <p:cNvSpPr>
              <a:spLocks xmlns:a="http://schemas.openxmlformats.org/drawingml/2006/main" noGrp="1"/>
            </p:cNvSpPr>
            <p:nvPr/>
          </p:nvSpPr>
          <p:spPr>
            <a:xfrm xmlns:a="http://schemas.openxmlformats.org/drawingml/2006/main">
              <a:off x="7038975" y="3419475"/>
              <a:ext cx="160972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4E61E9"/>
                  </a:solidFill>
                  <a:latin typeface="Arial"/>
                  <a:ea typeface="Arial"/>
                  <a:cs typeface="Arial"/>
                </a:defRPr>
              </a:defPPr>
              <a:lvl1pPr algn="l">
                <a:defRPr sz="863" b="0">
                  <a:solidFill>
                    <a:srgbClr val="4E61E9"/>
                  </a:solidFill>
                  <a:latin typeface="Arial"/>
                  <a:ea typeface="Arial"/>
                  <a:cs typeface="Arial"/>
                </a:defRPr>
              </a:lvl1pPr>
              <a:lvl2pPr algn="l">
                <a:defRPr sz="863" b="0">
                  <a:solidFill>
                    <a:srgbClr val="4E61E9"/>
                  </a:solidFill>
                  <a:latin typeface="Arial"/>
                  <a:ea typeface="Arial"/>
                  <a:cs typeface="Arial"/>
                </a:defRPr>
              </a:lvl2pPr>
              <a:lvl3pPr algn="l">
                <a:defRPr sz="863" b="0">
                  <a:solidFill>
                    <a:srgbClr val="4E61E9"/>
                  </a:solidFill>
                  <a:latin typeface="Arial"/>
                  <a:ea typeface="Arial"/>
                  <a:cs typeface="Arial"/>
                </a:defRPr>
              </a:lvl3pPr>
              <a:lvl4pPr algn="l">
                <a:defRPr sz="863" b="0">
                  <a:solidFill>
                    <a:srgbClr val="4E61E9"/>
                  </a:solidFill>
                  <a:latin typeface="Arial"/>
                  <a:ea typeface="Arial"/>
                  <a:cs typeface="Arial"/>
                </a:defRPr>
              </a:lvl4pPr>
              <a:lvl5pPr algn="l">
                <a:defRPr sz="863" b="0">
                  <a:solidFill>
                    <a:srgbClr val="4E61E9"/>
                  </a:solidFill>
                  <a:latin typeface="Arial"/>
                  <a:ea typeface="Arial"/>
                  <a:cs typeface="Arial"/>
                </a:defRPr>
              </a:lvl5pPr>
              <a:lvl6pPr algn="l">
                <a:defRPr sz="863" b="0">
                  <a:solidFill>
                    <a:srgbClr val="4E61E9"/>
                  </a:solidFill>
                  <a:latin typeface="Arial"/>
                  <a:ea typeface="Arial"/>
                  <a:cs typeface="Arial"/>
                </a:defRPr>
              </a:lvl6pPr>
              <a:lvl7pPr algn="l">
                <a:defRPr sz="863" b="0">
                  <a:solidFill>
                    <a:srgbClr val="4E61E9"/>
                  </a:solidFill>
                  <a:latin typeface="Arial"/>
                  <a:ea typeface="Arial"/>
                  <a:cs typeface="Arial"/>
                </a:defRPr>
              </a:lvl7pPr>
              <a:lvl8pPr algn="l">
                <a:defRPr sz="863" b="0">
                  <a:solidFill>
                    <a:srgbClr val="4E61E9"/>
                  </a:solidFill>
                  <a:latin typeface="Arial"/>
                  <a:ea typeface="Arial"/>
                  <a:cs typeface="Arial"/>
                </a:defRPr>
              </a:lvl8pPr>
              <a:lvl9pPr algn="l">
                <a:defRPr sz="863" b="0">
                  <a:solidFill>
                    <a:srgbClr val="4E61E9"/>
                  </a:solidFill>
                  <a:latin typeface="Arial"/>
                  <a:ea typeface="Arial"/>
                  <a:cs typeface="Arial"/>
                </a:defRPr>
              </a:lvl9pPr>
            </a:lstStyle>
            <a:p xmlns:a="http://schemas.openxmlformats.org/drawingml/2006/main">
              <a:pPr algn="l">
                <a:defRPr sz="863" b="0">
                  <a:solidFill>
                    <a:srgbClr val="4E61E9"/>
                  </a:solidFill>
                  <a:latin typeface="Arial"/>
                  <a:ea typeface="Arial"/>
                  <a:cs typeface="Arial"/>
                </a:defRPr>
              </a:pPr>
              <a:r>
                <a:rPr sz="863" b="0">
                  <a:solidFill>
                    <a:srgbClr val="4E61E9"/>
                  </a:solidFill>
                  <a:latin typeface="Arial"/>
                  <a:ea typeface="Arial"/>
                  <a:cs typeface="Arial"/>
                </a:rPr>
                <a:t>Retained</a:t>
              </a:r>
            </a:p>
          </p:txBody>
        </p:sp>
      </p:grpSp>
      <p:grpSp>
        <p:nvGrpSpPr>
          <p:cNvPr id="69" name="agent-release/shared-runtime"/>
          <p:cNvGrpSpPr/>
          <p:nvPr/>
        </p:nvGrpSpPr>
        <p:grpSpPr>
          <ns1:xfrm xmlns:ns1="http://schemas.openxmlformats.org/drawingml/2006/main">
            <ns1:off x="9048750" y="2667000"/>
            <ns1:ext cx="2333625" cy="952500"/>
            <ns1:chOff x="9048750" y="2667000"/>
            <ns1:chExt cx="2333625" cy="952500"/>
          </ns1:xfrm>
        </p:grpSpPr>
        <p:sp>
          <p:nvSpPr>
            <p:cNvPr id="44" name="agent-release/shared-runtime/frame">
              <a:extLst xmlns:a="http://schemas.openxmlformats.org/drawingml/2006/main">
                <a:ext uri="{FF2B5EF4-FFF2-40B4-BE49-F238E27FC236}">
                  <a16:creationId xmlns:a16="http://schemas.microsoft.com/office/drawing/2014/main" id="{56EFEF54-736B-414E-B07C-9CA84C11FE77}"/>
                </a:ext>
              </a:extLst>
            </p:cNvPr>
            <p:cNvSpPr>
              <a:spLocks xmlns:a="http://schemas.openxmlformats.org/drawingml/2006/main" noGrp="1"/>
            </p:cNvSpPr>
            <p:nvPr/>
          </p:nvSpPr>
          <p:spPr>
            <a:xfrm xmlns:a="http://schemas.openxmlformats.org/drawingml/2006/main">
              <a:off x="9048750" y="2667000"/>
              <a:ext cx="2333625" cy="952500"/>
            </a:xfrm>
            <a:prstGeom xmlns:a="http://schemas.openxmlformats.org/drawingml/2006/main" prst="roundRect">
              <a:avLst>
                <a:gd name="adj" fmla="val 10000"/>
              </a:avLst>
            </a:prstGeom>
            <a:solidFill xmlns:a="http://schemas.openxmlformats.org/drawingml/2006/main">
              <a:srgbClr val="FFFFFF"/>
            </a:solidFill>
            <a:ln xmlns:a="http://schemas.openxmlformats.org/drawingml/2006/main" w="9525">
              <a:solidFill>
                <a:srgbClr val="3E6FE3"/>
              </a:solidFill>
              <a:prstDash val="solid"/>
            </a:ln>
          </p:spPr>
        </p:sp>
        <p:sp>
          <p:nvSpPr>
            <p:cNvPr id="45" name="agent-release/shared-runtime/badge">
              <a:extLst xmlns:a="http://schemas.openxmlformats.org/drawingml/2006/main">
                <a:ext uri="{FF2B5EF4-FFF2-40B4-BE49-F238E27FC236}">
                  <a16:creationId xmlns:a16="http://schemas.microsoft.com/office/drawing/2014/main" id="{4E183639-9EA1-4CB2-8A06-00AD39CF45EB}"/>
                </a:ext>
              </a:extLst>
            </p:cNvPr>
            <p:cNvSpPr>
              <a:spLocks xmlns:a="http://schemas.openxmlformats.org/drawingml/2006/main" noGrp="1"/>
            </p:cNvSpPr>
            <p:nvPr/>
          </p:nvSpPr>
          <p:spPr>
            <a:xfrm xmlns:a="http://schemas.openxmlformats.org/drawingml/2006/main">
              <a:off x="9144000" y="2828925"/>
              <a:ext cx="400050" cy="400050"/>
            </a:xfrm>
            <a:prstGeom xmlns:a="http://schemas.openxmlformats.org/drawingml/2006/main" prst="roundRect">
              <a:avLst>
                <a:gd name="adj" fmla="val 19048"/>
              </a:avLst>
            </a:prstGeom>
            <a:solidFill xmlns:a="http://schemas.openxmlformats.org/drawingml/2006/main">
              <a:srgbClr val="F1F2FD"/>
            </a:solidFill>
            <a:ln xmlns:a="http://schemas.openxmlformats.org/drawingml/2006/main" w="0">
              <a:noFill/>
              <a:prstDash val="solid"/>
            </a:ln>
          </p:spPr>
        </p:sp>
        <p:pic>
          <p:nvPicPr>
            <p:cNvPr id="46" name="agent-release/shared-runtime/icon">
              <a:extLst xmlns:a="http://schemas.openxmlformats.org/drawingml/2006/main">
                <a:ext uri="{FF2B5EF4-FFF2-40B4-BE49-F238E27FC236}">
                  <a16:creationId xmlns:a16="http://schemas.microsoft.com/office/drawing/2014/main" id="{B4BCAD0D-0DE0-429C-B142-50951B8921B4}"/>
                </a:ext>
              </a:extLst>
            </p:cNvPr>
            <p:cNvPicPr>
              <a:picLocks xmlns:a="http://schemas.openxmlformats.org/drawingml/2006/main" noChangeAspect="1"/>
            </p:cNvPicPr>
            <p:nvPr/>
          </p:nvPicPr>
          <p:blipFill>
            <a:blip xmlns:r="http://schemas.openxmlformats.org/officeDocument/2006/relationships" xmlns:a="http://schemas.openxmlformats.org/drawingml/2006/main" r:embed="R18b21ed329654c6e">
              <a:extLst>
                <a:ext uri="{96DAC541-7B7A-43D3-8B79-37D633B846F1}">
                  <asvg:svgBlip xmlns:asvg="http://schemas.microsoft.com/office/drawing/2016/SVG/main" r:embed="Rc0c8542bc9634a5c"/>
                </a:ext>
              </a:extLst>
            </a:blip>
            <a:stretch xmlns:a="http://schemas.openxmlformats.org/drawingml/2006/main"/>
          </p:blipFill>
          <p:spPr>
            <a:xfrm xmlns:a="http://schemas.openxmlformats.org/drawingml/2006/main">
              <a:off x="9163050" y="2847975"/>
              <a:ext cx="361950" cy="361950"/>
            </a:xfrm>
            <a:prstGeom xmlns:a="http://schemas.openxmlformats.org/drawingml/2006/main" prst="rect">
              <a:avLst/>
            </a:prstGeom>
          </p:spPr>
        </p:pic>
        <p:sp>
          <p:nvSpPr>
            <p:cNvPr id="47" name="agent-release/shared-runtime/title">
              <a:extLst xmlns:a="http://schemas.openxmlformats.org/drawingml/2006/main">
                <a:ext uri="{FF2B5EF4-FFF2-40B4-BE49-F238E27FC236}">
                  <a16:creationId xmlns:a16="http://schemas.microsoft.com/office/drawing/2014/main" id="{3728AF3A-5762-408E-BA63-844665F9E394}"/>
                </a:ext>
              </a:extLst>
            </p:cNvPr>
            <p:cNvSpPr>
              <a:spLocks xmlns:a="http://schemas.openxmlformats.org/drawingml/2006/main" noGrp="1"/>
            </p:cNvSpPr>
            <p:nvPr/>
          </p:nvSpPr>
          <p:spPr>
            <a:xfrm xmlns:a="http://schemas.openxmlformats.org/drawingml/2006/main">
              <a:off x="9658350" y="2781300"/>
              <a:ext cx="16097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Shared runtime</a:t>
              </a:r>
            </a:p>
          </p:txBody>
        </p:sp>
        <p:sp>
          <p:nvSpPr>
            <p:cNvPr id="48" name="agent-release/shared-runtime/meta">
              <a:extLst xmlns:a="http://schemas.openxmlformats.org/drawingml/2006/main">
                <a:ext uri="{FF2B5EF4-FFF2-40B4-BE49-F238E27FC236}">
                  <a16:creationId xmlns:a16="http://schemas.microsoft.com/office/drawing/2014/main" id="{21204216-C585-4CC1-9C2A-BBF6655D82AB}"/>
                </a:ext>
              </a:extLst>
            </p:cNvPr>
            <p:cNvSpPr>
              <a:spLocks xmlns:a="http://schemas.openxmlformats.org/drawingml/2006/main" noGrp="1"/>
            </p:cNvSpPr>
            <p:nvPr/>
          </p:nvSpPr>
          <p:spPr>
            <a:xfrm xmlns:a="http://schemas.openxmlformats.org/drawingml/2006/main">
              <a:off x="9658350" y="3419475"/>
              <a:ext cx="160972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4E61E9"/>
                  </a:solidFill>
                  <a:latin typeface="Arial"/>
                  <a:ea typeface="Arial"/>
                  <a:cs typeface="Arial"/>
                </a:defRPr>
              </a:defPPr>
              <a:lvl1pPr algn="l">
                <a:defRPr sz="863" b="0">
                  <a:solidFill>
                    <a:srgbClr val="4E61E9"/>
                  </a:solidFill>
                  <a:latin typeface="Arial"/>
                  <a:ea typeface="Arial"/>
                  <a:cs typeface="Arial"/>
                </a:defRPr>
              </a:lvl1pPr>
              <a:lvl2pPr algn="l">
                <a:defRPr sz="863" b="0">
                  <a:solidFill>
                    <a:srgbClr val="4E61E9"/>
                  </a:solidFill>
                  <a:latin typeface="Arial"/>
                  <a:ea typeface="Arial"/>
                  <a:cs typeface="Arial"/>
                </a:defRPr>
              </a:lvl2pPr>
              <a:lvl3pPr algn="l">
                <a:defRPr sz="863" b="0">
                  <a:solidFill>
                    <a:srgbClr val="4E61E9"/>
                  </a:solidFill>
                  <a:latin typeface="Arial"/>
                  <a:ea typeface="Arial"/>
                  <a:cs typeface="Arial"/>
                </a:defRPr>
              </a:lvl3pPr>
              <a:lvl4pPr algn="l">
                <a:defRPr sz="863" b="0">
                  <a:solidFill>
                    <a:srgbClr val="4E61E9"/>
                  </a:solidFill>
                  <a:latin typeface="Arial"/>
                  <a:ea typeface="Arial"/>
                  <a:cs typeface="Arial"/>
                </a:defRPr>
              </a:lvl4pPr>
              <a:lvl5pPr algn="l">
                <a:defRPr sz="863" b="0">
                  <a:solidFill>
                    <a:srgbClr val="4E61E9"/>
                  </a:solidFill>
                  <a:latin typeface="Arial"/>
                  <a:ea typeface="Arial"/>
                  <a:cs typeface="Arial"/>
                </a:defRPr>
              </a:lvl5pPr>
              <a:lvl6pPr algn="l">
                <a:defRPr sz="863" b="0">
                  <a:solidFill>
                    <a:srgbClr val="4E61E9"/>
                  </a:solidFill>
                  <a:latin typeface="Arial"/>
                  <a:ea typeface="Arial"/>
                  <a:cs typeface="Arial"/>
                </a:defRPr>
              </a:lvl6pPr>
              <a:lvl7pPr algn="l">
                <a:defRPr sz="863" b="0">
                  <a:solidFill>
                    <a:srgbClr val="4E61E9"/>
                  </a:solidFill>
                  <a:latin typeface="Arial"/>
                  <a:ea typeface="Arial"/>
                  <a:cs typeface="Arial"/>
                </a:defRPr>
              </a:lvl7pPr>
              <a:lvl8pPr algn="l">
                <a:defRPr sz="863" b="0">
                  <a:solidFill>
                    <a:srgbClr val="4E61E9"/>
                  </a:solidFill>
                  <a:latin typeface="Arial"/>
                  <a:ea typeface="Arial"/>
                  <a:cs typeface="Arial"/>
                </a:defRPr>
              </a:lvl8pPr>
              <a:lvl9pPr algn="l">
                <a:defRPr sz="863" b="0">
                  <a:solidFill>
                    <a:srgbClr val="4E61E9"/>
                  </a:solidFill>
                  <a:latin typeface="Arial"/>
                  <a:ea typeface="Arial"/>
                  <a:cs typeface="Arial"/>
                </a:defRPr>
              </a:lvl9pPr>
            </a:lstStyle>
            <a:p xmlns:a="http://schemas.openxmlformats.org/drawingml/2006/main">
              <a:pPr algn="l">
                <a:defRPr sz="863" b="0">
                  <a:solidFill>
                    <a:srgbClr val="4E61E9"/>
                  </a:solidFill>
                  <a:latin typeface="Arial"/>
                  <a:ea typeface="Arial"/>
                  <a:cs typeface="Arial"/>
                </a:defRPr>
              </a:pPr>
              <a:r>
                <a:rPr sz="863" b="0">
                  <a:solidFill>
                    <a:srgbClr val="4E61E9"/>
                  </a:solidFill>
                  <a:latin typeface="Arial"/>
                  <a:ea typeface="Arial"/>
                  <a:cs typeface="Arial"/>
                </a:rPr>
                <a:t>Deployment retained</a:t>
              </a:r>
            </a:p>
          </p:txBody>
        </p:sp>
      </p:grpSp>
      <p:grpSp>
        <p:nvGrpSpPr>
          <p:cNvPr id="70" name="agent-release/egress"/>
          <p:cNvGrpSpPr/>
          <p:nvPr/>
        </p:nvGrpSpPr>
        <p:grpSpPr>
          <ns1:xfrm xmlns:ns1="http://schemas.openxmlformats.org/drawingml/2006/main">
            <ns1:off x="6429375" y="4048125"/>
            <ns1:ext cx="2333625" cy="952500"/>
            <ns1:chOff x="6429375" y="4048125"/>
            <ns1:chExt cx="2333625" cy="952500"/>
          </ns1:xfrm>
        </p:grpSpPr>
        <p:sp>
          <p:nvSpPr>
            <p:cNvPr id="51" name="agent-release/egress/frame">
              <a:extLst xmlns:a="http://schemas.openxmlformats.org/drawingml/2006/main">
                <a:ext uri="{FF2B5EF4-FFF2-40B4-BE49-F238E27FC236}">
                  <a16:creationId xmlns:a16="http://schemas.microsoft.com/office/drawing/2014/main" id="{BDFF3608-FC44-402B-AAAB-F2A48080A6DA}"/>
                </a:ext>
              </a:extLst>
            </p:cNvPr>
            <p:cNvSpPr>
              <a:spLocks xmlns:a="http://schemas.openxmlformats.org/drawingml/2006/main" noGrp="1"/>
            </p:cNvSpPr>
            <p:nvPr/>
          </p:nvSpPr>
          <p:spPr>
            <a:xfrm xmlns:a="http://schemas.openxmlformats.org/drawingml/2006/main">
              <a:off x="6429375" y="4048125"/>
              <a:ext cx="2333625" cy="952500"/>
            </a:xfrm>
            <a:prstGeom xmlns:a="http://schemas.openxmlformats.org/drawingml/2006/main" prst="roundRect">
              <a:avLst>
                <a:gd name="adj" fmla="val 10000"/>
              </a:avLst>
            </a:prstGeom>
            <a:solidFill xmlns:a="http://schemas.openxmlformats.org/drawingml/2006/main">
              <a:srgbClr val="FFFFFF"/>
            </a:solidFill>
            <a:ln xmlns:a="http://schemas.openxmlformats.org/drawingml/2006/main" w="9525">
              <a:solidFill>
                <a:srgbClr val="DFE5EF"/>
              </a:solidFill>
              <a:prstDash val="solid"/>
            </a:ln>
          </p:spPr>
        </p:sp>
        <p:sp>
          <p:nvSpPr>
            <p:cNvPr id="52" name="agent-release/egress/badge">
              <a:extLst xmlns:a="http://schemas.openxmlformats.org/drawingml/2006/main">
                <a:ext uri="{FF2B5EF4-FFF2-40B4-BE49-F238E27FC236}">
                  <a16:creationId xmlns:a16="http://schemas.microsoft.com/office/drawing/2014/main" id="{F19C088A-2383-4CE3-A2A9-B53E539C149D}"/>
                </a:ext>
              </a:extLst>
            </p:cNvPr>
            <p:cNvSpPr>
              <a:spLocks xmlns:a="http://schemas.openxmlformats.org/drawingml/2006/main" noGrp="1"/>
            </p:cNvSpPr>
            <p:nvPr/>
          </p:nvSpPr>
          <p:spPr>
            <a:xfrm xmlns:a="http://schemas.openxmlformats.org/drawingml/2006/main">
              <a:off x="6524625" y="4210050"/>
              <a:ext cx="400050" cy="400050"/>
            </a:xfrm>
            <a:prstGeom xmlns:a="http://schemas.openxmlformats.org/drawingml/2006/main" prst="roundRect">
              <a:avLst>
                <a:gd name="adj" fmla="val 19048"/>
              </a:avLst>
            </a:prstGeom>
            <a:solidFill xmlns:a="http://schemas.openxmlformats.org/drawingml/2006/main">
              <a:srgbClr val="EBF6F8"/>
            </a:solidFill>
            <a:ln xmlns:a="http://schemas.openxmlformats.org/drawingml/2006/main" w="0">
              <a:noFill/>
              <a:prstDash val="solid"/>
            </a:ln>
          </p:spPr>
        </p:sp>
        <p:pic>
          <p:nvPicPr>
            <p:cNvPr id="53" name="agent-release/egress/icon">
              <a:extLst xmlns:a="http://schemas.openxmlformats.org/drawingml/2006/main">
                <a:ext uri="{FF2B5EF4-FFF2-40B4-BE49-F238E27FC236}">
                  <a16:creationId xmlns:a16="http://schemas.microsoft.com/office/drawing/2014/main" id="{D7B1D1D1-AD90-410E-8CAA-B631432A45B8}"/>
                </a:ext>
              </a:extLst>
            </p:cNvPr>
            <p:cNvPicPr>
              <a:picLocks xmlns:a="http://schemas.openxmlformats.org/drawingml/2006/main" noChangeAspect="1"/>
            </p:cNvPicPr>
            <p:nvPr/>
          </p:nvPicPr>
          <p:blipFill>
            <a:blip xmlns:r="http://schemas.openxmlformats.org/officeDocument/2006/relationships" xmlns:a="http://schemas.openxmlformats.org/drawingml/2006/main" r:embed="R279f457be6d74fc3">
              <a:extLst>
                <a:ext uri="{96DAC541-7B7A-43D3-8B79-37D633B846F1}">
                  <asvg:svgBlip xmlns:asvg="http://schemas.microsoft.com/office/drawing/2016/SVG/main" r:embed="R831dc61122464844"/>
                </a:ext>
              </a:extLst>
            </a:blip>
            <a:stretch xmlns:a="http://schemas.openxmlformats.org/drawingml/2006/main"/>
          </p:blipFill>
          <p:spPr>
            <a:xfrm xmlns:a="http://schemas.openxmlformats.org/drawingml/2006/main">
              <a:off x="6543675" y="4229100"/>
              <a:ext cx="361950" cy="361950"/>
            </a:xfrm>
            <a:prstGeom xmlns:a="http://schemas.openxmlformats.org/drawingml/2006/main" prst="rect">
              <a:avLst/>
            </a:prstGeom>
          </p:spPr>
        </p:pic>
        <p:sp>
          <p:nvSpPr>
            <p:cNvPr id="54" name="agent-release/egress/title">
              <a:extLst xmlns:a="http://schemas.openxmlformats.org/drawingml/2006/main">
                <a:ext uri="{FF2B5EF4-FFF2-40B4-BE49-F238E27FC236}">
                  <a16:creationId xmlns:a16="http://schemas.microsoft.com/office/drawing/2014/main" id="{83F2F037-79A1-41AF-9136-FFB19D0C2111}"/>
                </a:ext>
              </a:extLst>
            </p:cNvPr>
            <p:cNvSpPr>
              <a:spLocks xmlns:a="http://schemas.openxmlformats.org/drawingml/2006/main" noGrp="1"/>
            </p:cNvSpPr>
            <p:nvPr/>
          </p:nvSpPr>
          <p:spPr>
            <a:xfrm xmlns:a="http://schemas.openxmlformats.org/drawingml/2006/main">
              <a:off x="7038975" y="4162425"/>
              <a:ext cx="16097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Egress proxy</a:t>
              </a:r>
            </a:p>
          </p:txBody>
        </p:sp>
        <p:sp>
          <p:nvSpPr>
            <p:cNvPr id="55" name="agent-release/egress/meta">
              <a:extLst xmlns:a="http://schemas.openxmlformats.org/drawingml/2006/main">
                <a:ext uri="{FF2B5EF4-FFF2-40B4-BE49-F238E27FC236}">
                  <a16:creationId xmlns:a16="http://schemas.microsoft.com/office/drawing/2014/main" id="{8738C635-23EF-4568-BDB3-23E393664E6A}"/>
                </a:ext>
              </a:extLst>
            </p:cNvPr>
            <p:cNvSpPr>
              <a:spLocks xmlns:a="http://schemas.openxmlformats.org/drawingml/2006/main" noGrp="1"/>
            </p:cNvSpPr>
            <p:nvPr/>
          </p:nvSpPr>
          <p:spPr>
            <a:xfrm xmlns:a="http://schemas.openxmlformats.org/drawingml/2006/main">
              <a:off x="7038975" y="4800600"/>
              <a:ext cx="160972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078FA8"/>
                  </a:solidFill>
                  <a:latin typeface="Arial"/>
                  <a:ea typeface="Arial"/>
                  <a:cs typeface="Arial"/>
                </a:defRPr>
              </a:defPPr>
              <a:lvl1pPr algn="l">
                <a:defRPr sz="863" b="0">
                  <a:solidFill>
                    <a:srgbClr val="078FA8"/>
                  </a:solidFill>
                  <a:latin typeface="Arial"/>
                  <a:ea typeface="Arial"/>
                  <a:cs typeface="Arial"/>
                </a:defRPr>
              </a:lvl1pPr>
              <a:lvl2pPr algn="l">
                <a:defRPr sz="863" b="0">
                  <a:solidFill>
                    <a:srgbClr val="078FA8"/>
                  </a:solidFill>
                  <a:latin typeface="Arial"/>
                  <a:ea typeface="Arial"/>
                  <a:cs typeface="Arial"/>
                </a:defRPr>
              </a:lvl2pPr>
              <a:lvl3pPr algn="l">
                <a:defRPr sz="863" b="0">
                  <a:solidFill>
                    <a:srgbClr val="078FA8"/>
                  </a:solidFill>
                  <a:latin typeface="Arial"/>
                  <a:ea typeface="Arial"/>
                  <a:cs typeface="Arial"/>
                </a:defRPr>
              </a:lvl3pPr>
              <a:lvl4pPr algn="l">
                <a:defRPr sz="863" b="0">
                  <a:solidFill>
                    <a:srgbClr val="078FA8"/>
                  </a:solidFill>
                  <a:latin typeface="Arial"/>
                  <a:ea typeface="Arial"/>
                  <a:cs typeface="Arial"/>
                </a:defRPr>
              </a:lvl4pPr>
              <a:lvl5pPr algn="l">
                <a:defRPr sz="863" b="0">
                  <a:solidFill>
                    <a:srgbClr val="078FA8"/>
                  </a:solidFill>
                  <a:latin typeface="Arial"/>
                  <a:ea typeface="Arial"/>
                  <a:cs typeface="Arial"/>
                </a:defRPr>
              </a:lvl5pPr>
              <a:lvl6pPr algn="l">
                <a:defRPr sz="863" b="0">
                  <a:solidFill>
                    <a:srgbClr val="078FA8"/>
                  </a:solidFill>
                  <a:latin typeface="Arial"/>
                  <a:ea typeface="Arial"/>
                  <a:cs typeface="Arial"/>
                </a:defRPr>
              </a:lvl6pPr>
              <a:lvl7pPr algn="l">
                <a:defRPr sz="863" b="0">
                  <a:solidFill>
                    <a:srgbClr val="078FA8"/>
                  </a:solidFill>
                  <a:latin typeface="Arial"/>
                  <a:ea typeface="Arial"/>
                  <a:cs typeface="Arial"/>
                </a:defRPr>
              </a:lvl7pPr>
              <a:lvl8pPr algn="l">
                <a:defRPr sz="863" b="0">
                  <a:solidFill>
                    <a:srgbClr val="078FA8"/>
                  </a:solidFill>
                  <a:latin typeface="Arial"/>
                  <a:ea typeface="Arial"/>
                  <a:cs typeface="Arial"/>
                </a:defRPr>
              </a:lvl8pPr>
              <a:lvl9pPr algn="l">
                <a:defRPr sz="863" b="0">
                  <a:solidFill>
                    <a:srgbClr val="078FA8"/>
                  </a:solidFill>
                  <a:latin typeface="Arial"/>
                  <a:ea typeface="Arial"/>
                  <a:cs typeface="Arial"/>
                </a:defRPr>
              </a:lvl9pPr>
            </a:lstStyle>
            <a:p xmlns:a="http://schemas.openxmlformats.org/drawingml/2006/main">
              <a:pPr algn="l">
                <a:defRPr sz="863" b="0">
                  <a:solidFill>
                    <a:srgbClr val="078FA8"/>
                  </a:solidFill>
                  <a:latin typeface="Arial"/>
                  <a:ea typeface="Arial"/>
                  <a:cs typeface="Arial"/>
                </a:defRPr>
              </a:pPr>
              <a:r>
                <a:rPr sz="863" b="0">
                  <a:solidFill>
                    <a:srgbClr val="078FA8"/>
                  </a:solidFill>
                  <a:latin typeface="Arial"/>
                  <a:ea typeface="Arial"/>
                  <a:cs typeface="Arial"/>
                </a:rPr>
                <a:t>Retained</a:t>
              </a:r>
            </a:p>
          </p:txBody>
        </p:sp>
      </p:grpSp>
      <p:grpSp>
        <p:nvGrpSpPr>
          <p:cNvPr id="71" name="agent-release/object"/>
          <p:cNvGrpSpPr/>
          <p:nvPr/>
        </p:nvGrpSpPr>
        <p:grpSpPr>
          <ns1:xfrm xmlns:ns1="http://schemas.openxmlformats.org/drawingml/2006/main">
            <ns1:off x="9048750" y="4048125"/>
            <ns1:ext cx="2333625" cy="952500"/>
            <ns1:chOff x="9048750" y="4048125"/>
            <ns1:chExt cx="2333625" cy="952500"/>
          </ns1:xfrm>
        </p:grpSpPr>
        <p:sp>
          <p:nvSpPr>
            <p:cNvPr id="56" name="agent-release/object/frame">
              <a:extLst xmlns:a="http://schemas.openxmlformats.org/drawingml/2006/main">
                <a:ext uri="{FF2B5EF4-FFF2-40B4-BE49-F238E27FC236}">
                  <a16:creationId xmlns:a16="http://schemas.microsoft.com/office/drawing/2014/main" id="{E3A16A62-066C-4430-8C0A-26E5B9B64D76}"/>
                </a:ext>
              </a:extLst>
            </p:cNvPr>
            <p:cNvSpPr>
              <a:spLocks xmlns:a="http://schemas.openxmlformats.org/drawingml/2006/main" noGrp="1"/>
            </p:cNvSpPr>
            <p:nvPr/>
          </p:nvSpPr>
          <p:spPr>
            <a:xfrm xmlns:a="http://schemas.openxmlformats.org/drawingml/2006/main">
              <a:off x="9048750" y="4048125"/>
              <a:ext cx="2333625" cy="952500"/>
            </a:xfrm>
            <a:prstGeom xmlns:a="http://schemas.openxmlformats.org/drawingml/2006/main" prst="roundRect">
              <a:avLst>
                <a:gd name="adj" fmla="val 10000"/>
              </a:avLst>
            </a:prstGeom>
            <a:solidFill xmlns:a="http://schemas.openxmlformats.org/drawingml/2006/main">
              <a:srgbClr val="FFFFFF"/>
            </a:solidFill>
            <a:ln xmlns:a="http://schemas.openxmlformats.org/drawingml/2006/main" w="9525">
              <a:solidFill>
                <a:srgbClr val="DFE5EF"/>
              </a:solidFill>
              <a:prstDash val="solid"/>
            </a:ln>
          </p:spPr>
        </p:sp>
        <p:sp>
          <p:nvSpPr>
            <p:cNvPr id="57" name="agent-release/object/badge">
              <a:extLst xmlns:a="http://schemas.openxmlformats.org/drawingml/2006/main">
                <a:ext uri="{FF2B5EF4-FFF2-40B4-BE49-F238E27FC236}">
                  <a16:creationId xmlns:a16="http://schemas.microsoft.com/office/drawing/2014/main" id="{BBB0FC36-50A6-4C4E-990A-16FB9DB0A54D}"/>
                </a:ext>
              </a:extLst>
            </p:cNvPr>
            <p:cNvSpPr>
              <a:spLocks xmlns:a="http://schemas.openxmlformats.org/drawingml/2006/main" noGrp="1"/>
            </p:cNvSpPr>
            <p:nvPr/>
          </p:nvSpPr>
          <p:spPr>
            <a:xfrm xmlns:a="http://schemas.openxmlformats.org/drawingml/2006/main">
              <a:off x="9144000" y="4210050"/>
              <a:ext cx="400050" cy="400050"/>
            </a:xfrm>
            <a:prstGeom xmlns:a="http://schemas.openxmlformats.org/drawingml/2006/main" prst="roundRect">
              <a:avLst>
                <a:gd name="adj" fmla="val 19048"/>
              </a:avLst>
            </a:prstGeom>
            <a:solidFill xmlns:a="http://schemas.openxmlformats.org/drawingml/2006/main">
              <a:srgbClr val="FBF5ED"/>
            </a:solidFill>
            <a:ln xmlns:a="http://schemas.openxmlformats.org/drawingml/2006/main" w="0">
              <a:noFill/>
              <a:prstDash val="solid"/>
            </a:ln>
          </p:spPr>
        </p:sp>
        <p:pic>
          <p:nvPicPr>
            <p:cNvPr id="58" name="agent-release/object/icon">
              <a:extLst xmlns:a="http://schemas.openxmlformats.org/drawingml/2006/main">
                <a:ext uri="{FF2B5EF4-FFF2-40B4-BE49-F238E27FC236}">
                  <a16:creationId xmlns:a16="http://schemas.microsoft.com/office/drawing/2014/main" id="{D28B2190-BFFC-4E43-9D24-8516A323932D}"/>
                </a:ext>
              </a:extLst>
            </p:cNvPr>
            <p:cNvPicPr>
              <a:picLocks xmlns:a="http://schemas.openxmlformats.org/drawingml/2006/main" noChangeAspect="1"/>
            </p:cNvPicPr>
            <p:nvPr/>
          </p:nvPicPr>
          <p:blipFill>
            <a:blip xmlns:r="http://schemas.openxmlformats.org/officeDocument/2006/relationships" xmlns:a="http://schemas.openxmlformats.org/drawingml/2006/main" r:embed="Re27fe4f80e714376">
              <a:extLst>
                <a:ext uri="{96DAC541-7B7A-43D3-8B79-37D633B846F1}">
                  <asvg:svgBlip xmlns:asvg="http://schemas.microsoft.com/office/drawing/2016/SVG/main" r:embed="R11292dc89e8e4b2a"/>
                </a:ext>
              </a:extLst>
            </a:blip>
            <a:stretch xmlns:a="http://schemas.openxmlformats.org/drawingml/2006/main"/>
          </p:blipFill>
          <p:spPr>
            <a:xfrm xmlns:a="http://schemas.openxmlformats.org/drawingml/2006/main">
              <a:off x="9163050" y="4229100"/>
              <a:ext cx="361950" cy="361950"/>
            </a:xfrm>
            <a:prstGeom xmlns:a="http://schemas.openxmlformats.org/drawingml/2006/main" prst="rect">
              <a:avLst/>
            </a:prstGeom>
          </p:spPr>
        </p:pic>
        <p:sp>
          <p:nvSpPr>
            <p:cNvPr id="59" name="agent-release/object/title">
              <a:extLst xmlns:a="http://schemas.openxmlformats.org/drawingml/2006/main">
                <a:ext uri="{FF2B5EF4-FFF2-40B4-BE49-F238E27FC236}">
                  <a16:creationId xmlns:a16="http://schemas.microsoft.com/office/drawing/2014/main" id="{E079280C-E6B0-4613-A416-FD5D92745FF0}"/>
                </a:ext>
              </a:extLst>
            </p:cNvPr>
            <p:cNvSpPr>
              <a:spLocks xmlns:a="http://schemas.openxmlformats.org/drawingml/2006/main" noGrp="1"/>
            </p:cNvSpPr>
            <p:nvPr/>
          </p:nvSpPr>
          <p:spPr>
            <a:xfrm xmlns:a="http://schemas.openxmlformats.org/drawingml/2006/main">
              <a:off x="9658350" y="4162425"/>
              <a:ext cx="1609725"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18253D"/>
                  </a:solidFill>
                  <a:latin typeface="Arial"/>
                  <a:ea typeface="Arial"/>
                  <a:cs typeface="Arial"/>
                </a:defRPr>
              </a:defPPr>
              <a:lvl1pPr algn="l">
                <a:defRPr sz="1500" b="1">
                  <a:solidFill>
                    <a:srgbClr val="18253D"/>
                  </a:solidFill>
                  <a:latin typeface="Arial"/>
                  <a:ea typeface="Arial"/>
                  <a:cs typeface="Arial"/>
                </a:defRPr>
              </a:lvl1pPr>
              <a:lvl2pPr algn="l">
                <a:defRPr sz="1500" b="1">
                  <a:solidFill>
                    <a:srgbClr val="18253D"/>
                  </a:solidFill>
                  <a:latin typeface="Arial"/>
                  <a:ea typeface="Arial"/>
                  <a:cs typeface="Arial"/>
                </a:defRPr>
              </a:lvl2pPr>
              <a:lvl3pPr algn="l">
                <a:defRPr sz="1500" b="1">
                  <a:solidFill>
                    <a:srgbClr val="18253D"/>
                  </a:solidFill>
                  <a:latin typeface="Arial"/>
                  <a:ea typeface="Arial"/>
                  <a:cs typeface="Arial"/>
                </a:defRPr>
              </a:lvl3pPr>
              <a:lvl4pPr algn="l">
                <a:defRPr sz="1500" b="1">
                  <a:solidFill>
                    <a:srgbClr val="18253D"/>
                  </a:solidFill>
                  <a:latin typeface="Arial"/>
                  <a:ea typeface="Arial"/>
                  <a:cs typeface="Arial"/>
                </a:defRPr>
              </a:lvl4pPr>
              <a:lvl5pPr algn="l">
                <a:defRPr sz="1500" b="1">
                  <a:solidFill>
                    <a:srgbClr val="18253D"/>
                  </a:solidFill>
                  <a:latin typeface="Arial"/>
                  <a:ea typeface="Arial"/>
                  <a:cs typeface="Arial"/>
                </a:defRPr>
              </a:lvl5pPr>
              <a:lvl6pPr algn="l">
                <a:defRPr sz="1500" b="1">
                  <a:solidFill>
                    <a:srgbClr val="18253D"/>
                  </a:solidFill>
                  <a:latin typeface="Arial"/>
                  <a:ea typeface="Arial"/>
                  <a:cs typeface="Arial"/>
                </a:defRPr>
              </a:lvl6pPr>
              <a:lvl7pPr algn="l">
                <a:defRPr sz="1500" b="1">
                  <a:solidFill>
                    <a:srgbClr val="18253D"/>
                  </a:solidFill>
                  <a:latin typeface="Arial"/>
                  <a:ea typeface="Arial"/>
                  <a:cs typeface="Arial"/>
                </a:defRPr>
              </a:lvl7pPr>
              <a:lvl8pPr algn="l">
                <a:defRPr sz="1500" b="1">
                  <a:solidFill>
                    <a:srgbClr val="18253D"/>
                  </a:solidFill>
                  <a:latin typeface="Arial"/>
                  <a:ea typeface="Arial"/>
                  <a:cs typeface="Arial"/>
                </a:defRPr>
              </a:lvl8pPr>
              <a:lvl9pPr algn="l">
                <a:defRPr sz="1500" b="1">
                  <a:solidFill>
                    <a:srgbClr val="18253D"/>
                  </a:solidFill>
                  <a:latin typeface="Arial"/>
                  <a:ea typeface="Arial"/>
                  <a:cs typeface="Arial"/>
                </a:defRPr>
              </a:lvl9pPr>
            </a:lstStyle>
            <a:p xmlns:a="http://schemas.openxmlformats.org/drawingml/2006/main">
              <a:pPr algn="l">
                <a:defRPr sz="1500" b="1">
                  <a:solidFill>
                    <a:srgbClr val="18253D"/>
                  </a:solidFill>
                  <a:latin typeface="Arial"/>
                  <a:ea typeface="Arial"/>
                  <a:cs typeface="Arial"/>
                </a:defRPr>
              </a:pPr>
              <a:r>
                <a:rPr sz="1500" b="1">
                  <a:solidFill>
                    <a:srgbClr val="18253D"/>
                  </a:solidFill>
                  <a:latin typeface="Arial"/>
                  <a:ea typeface="Arial"/>
                  <a:cs typeface="Arial"/>
                </a:rPr>
                <a:t>File storage</a:t>
              </a:r>
            </a:p>
          </p:txBody>
        </p:sp>
        <p:sp>
          <p:nvSpPr>
            <p:cNvPr id="60" name="agent-release/object/meta">
              <a:extLst xmlns:a="http://schemas.openxmlformats.org/drawingml/2006/main">
                <a:ext uri="{FF2B5EF4-FFF2-40B4-BE49-F238E27FC236}">
                  <a16:creationId xmlns:a16="http://schemas.microsoft.com/office/drawing/2014/main" id="{DDF96AAA-AB53-4559-AAE8-FCFD78DE2CCE}"/>
                </a:ext>
              </a:extLst>
            </p:cNvPr>
            <p:cNvSpPr>
              <a:spLocks xmlns:a="http://schemas.openxmlformats.org/drawingml/2006/main" noGrp="1"/>
            </p:cNvSpPr>
            <p:nvPr/>
          </p:nvSpPr>
          <p:spPr>
            <a:xfrm xmlns:a="http://schemas.openxmlformats.org/drawingml/2006/main">
              <a:off x="9658350" y="4800600"/>
              <a:ext cx="1609725" cy="161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63" b="0">
                  <a:solidFill>
                    <a:srgbClr val="C98622"/>
                  </a:solidFill>
                  <a:latin typeface="Arial"/>
                  <a:ea typeface="Arial"/>
                  <a:cs typeface="Arial"/>
                </a:defRPr>
              </a:defPPr>
              <a:lvl1pPr algn="l">
                <a:defRPr sz="863" b="0">
                  <a:solidFill>
                    <a:srgbClr val="C98622"/>
                  </a:solidFill>
                  <a:latin typeface="Arial"/>
                  <a:ea typeface="Arial"/>
                  <a:cs typeface="Arial"/>
                </a:defRPr>
              </a:lvl1pPr>
              <a:lvl2pPr algn="l">
                <a:defRPr sz="863" b="0">
                  <a:solidFill>
                    <a:srgbClr val="C98622"/>
                  </a:solidFill>
                  <a:latin typeface="Arial"/>
                  <a:ea typeface="Arial"/>
                  <a:cs typeface="Arial"/>
                </a:defRPr>
              </a:lvl2pPr>
              <a:lvl3pPr algn="l">
                <a:defRPr sz="863" b="0">
                  <a:solidFill>
                    <a:srgbClr val="C98622"/>
                  </a:solidFill>
                  <a:latin typeface="Arial"/>
                  <a:ea typeface="Arial"/>
                  <a:cs typeface="Arial"/>
                </a:defRPr>
              </a:lvl3pPr>
              <a:lvl4pPr algn="l">
                <a:defRPr sz="863" b="0">
                  <a:solidFill>
                    <a:srgbClr val="C98622"/>
                  </a:solidFill>
                  <a:latin typeface="Arial"/>
                  <a:ea typeface="Arial"/>
                  <a:cs typeface="Arial"/>
                </a:defRPr>
              </a:lvl4pPr>
              <a:lvl5pPr algn="l">
                <a:defRPr sz="863" b="0">
                  <a:solidFill>
                    <a:srgbClr val="C98622"/>
                  </a:solidFill>
                  <a:latin typeface="Arial"/>
                  <a:ea typeface="Arial"/>
                  <a:cs typeface="Arial"/>
                </a:defRPr>
              </a:lvl5pPr>
              <a:lvl6pPr algn="l">
                <a:defRPr sz="863" b="0">
                  <a:solidFill>
                    <a:srgbClr val="C98622"/>
                  </a:solidFill>
                  <a:latin typeface="Arial"/>
                  <a:ea typeface="Arial"/>
                  <a:cs typeface="Arial"/>
                </a:defRPr>
              </a:lvl6pPr>
              <a:lvl7pPr algn="l">
                <a:defRPr sz="863" b="0">
                  <a:solidFill>
                    <a:srgbClr val="C98622"/>
                  </a:solidFill>
                  <a:latin typeface="Arial"/>
                  <a:ea typeface="Arial"/>
                  <a:cs typeface="Arial"/>
                </a:defRPr>
              </a:lvl7pPr>
              <a:lvl8pPr algn="l">
                <a:defRPr sz="863" b="0">
                  <a:solidFill>
                    <a:srgbClr val="C98622"/>
                  </a:solidFill>
                  <a:latin typeface="Arial"/>
                  <a:ea typeface="Arial"/>
                  <a:cs typeface="Arial"/>
                </a:defRPr>
              </a:lvl8pPr>
              <a:lvl9pPr algn="l">
                <a:defRPr sz="863" b="0">
                  <a:solidFill>
                    <a:srgbClr val="C98622"/>
                  </a:solidFill>
                  <a:latin typeface="Arial"/>
                  <a:ea typeface="Arial"/>
                  <a:cs typeface="Arial"/>
                </a:defRPr>
              </a:lvl9pPr>
            </a:lstStyle>
            <a:p xmlns:a="http://schemas.openxmlformats.org/drawingml/2006/main">
              <a:pPr algn="l">
                <a:defRPr sz="863" b="0">
                  <a:solidFill>
                    <a:srgbClr val="C98622"/>
                  </a:solidFill>
                  <a:latin typeface="Arial"/>
                  <a:ea typeface="Arial"/>
                  <a:cs typeface="Arial"/>
                </a:defRPr>
              </a:pPr>
              <a:r>
                <a:rPr sz="863" b="0">
                  <a:solidFill>
                    <a:srgbClr val="C98622"/>
                  </a:solidFill>
                  <a:latin typeface="Arial"/>
                  <a:ea typeface="Arial"/>
                  <a:cs typeface="Arial"/>
                </a:rPr>
                <a:t>Retained</a:t>
              </a:r>
            </a:p>
          </p:txBody>
        </p:sp>
      </p:grpSp>
    </p:spTree>
    <p:extLst>
      <p:ext uri="{BB962C8B-B14F-4D97-AF65-F5344CB8AC3E}">
        <p14:creationId xmlns:p14="http://schemas.microsoft.com/office/powerpoint/2010/main" val="822675718"/>
      </p:ext>
    </p:extLst>
  </p:cSld>
  <p:transition spd="fast">
    <p:fade/>
  </p:transition>
</p:sld>
</file>

<file path=ppt/theme/theme1.xml><?xml version="1.0" encoding="utf-8"?>
<a:theme xmlns:a="http://schemas.openxmlformats.org/drawingml/2006/main" name="ChatGPT">
  <a:themeElements>
    <a:clrScheme name="Dify technical briefing">
      <a:dk1>
        <a:srgbClr val="000000"/>
      </a:dk1>
      <a:lt1>
        <a:srgbClr val="FFFFFF"/>
      </a:lt1>
      <a:dk2>
        <a:srgbClr val="333333"/>
      </a:dk2>
      <a:lt2>
        <a:srgbClr val="F5F6F8"/>
      </a:lt2>
      <a:accent1>
        <a:srgbClr val="0033FF"/>
      </a:accent1>
      <a:accent2>
        <a:srgbClr val="2E58FF"/>
      </a:accent2>
      <a:accent3>
        <a:srgbClr val="8AA1FF"/>
      </a:accent3>
      <a:accent4>
        <a:srgbClr val="B7C6FF"/>
      </a:accent4>
      <a:accent5>
        <a:srgbClr val="E5EAFF"/>
      </a:accent5>
      <a:accent6>
        <a:srgbClr val="EFF2FF"/>
      </a:accent6>
      <a:hlink>
        <a:srgbClr val="111111"/>
      </a:hlink>
      <a:folHlink>
        <a:srgbClr val="555555"/>
      </a:folHlink>
    </a:clrScheme>
    <a:fontScheme name="">
      <a:majorFont>
        <a:latin typeface="Arial"/>
        <a:ea typeface=""/>
        <a:cs typeface=""/>
      </a:majorFont>
      <a:minorFont>
        <a:latin typeface="Arial"/>
        <a:ea typeface=""/>
        <a:cs typeface=""/>
      </a:minorFont>
    </a:fontScheme>
    <a:fmtScheme name="Dify technical briefing">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46</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2026-11-02T06:25:34.8360000Z</dcterms:created>
  <dcterms:modified xsi:type="dcterms:W3CDTF">2026-11-02T06:25:34.8360000Z</dcterms:modified>
</coreProperties>
</file>